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91" r:id="rId5"/>
    <p:sldId id="259" r:id="rId6"/>
    <p:sldId id="258" r:id="rId7"/>
    <p:sldId id="261" r:id="rId8"/>
    <p:sldId id="276" r:id="rId9"/>
    <p:sldId id="277" r:id="rId10"/>
    <p:sldId id="293" r:id="rId11"/>
    <p:sldId id="294" r:id="rId12"/>
    <p:sldId id="288" r:id="rId13"/>
    <p:sldId id="260" r:id="rId14"/>
    <p:sldId id="267" r:id="rId15"/>
    <p:sldId id="304" r:id="rId16"/>
    <p:sldId id="309" r:id="rId17"/>
    <p:sldId id="305" r:id="rId18"/>
    <p:sldId id="306" r:id="rId19"/>
    <p:sldId id="307" r:id="rId20"/>
    <p:sldId id="308" r:id="rId21"/>
    <p:sldId id="262" r:id="rId22"/>
    <p:sldId id="264" r:id="rId23"/>
    <p:sldId id="266" r:id="rId24"/>
    <p:sldId id="268" r:id="rId25"/>
    <p:sldId id="263" r:id="rId26"/>
    <p:sldId id="283" r:id="rId27"/>
    <p:sldId id="316" r:id="rId28"/>
    <p:sldId id="295" r:id="rId29"/>
    <p:sldId id="286" r:id="rId30"/>
    <p:sldId id="274" r:id="rId31"/>
    <p:sldId id="275" r:id="rId32"/>
    <p:sldId id="269" r:id="rId33"/>
    <p:sldId id="314" r:id="rId34"/>
    <p:sldId id="315" r:id="rId35"/>
    <p:sldId id="265" r:id="rId36"/>
    <p:sldId id="280" r:id="rId37"/>
    <p:sldId id="284" r:id="rId38"/>
    <p:sldId id="296" r:id="rId39"/>
    <p:sldId id="297" r:id="rId40"/>
    <p:sldId id="278" r:id="rId41"/>
    <p:sldId id="282" r:id="rId42"/>
    <p:sldId id="279" r:id="rId43"/>
    <p:sldId id="270" r:id="rId44"/>
    <p:sldId id="271" r:id="rId45"/>
    <p:sldId id="272" r:id="rId46"/>
    <p:sldId id="273" r:id="rId47"/>
    <p:sldId id="281" r:id="rId48"/>
    <p:sldId id="289" r:id="rId49"/>
    <p:sldId id="290" r:id="rId50"/>
    <p:sldId id="301" r:id="rId51"/>
    <p:sldId id="310" r:id="rId52"/>
    <p:sldId id="312" r:id="rId53"/>
    <p:sldId id="313" r:id="rId54"/>
    <p:sldId id="292" r:id="rId55"/>
    <p:sldId id="300" r:id="rId56"/>
    <p:sldId id="299" r:id="rId57"/>
    <p:sldId id="298" r:id="rId58"/>
    <p:sldId id="302" r:id="rId59"/>
    <p:sldId id="311" r:id="rId60"/>
    <p:sldId id="303" r:id="rId61"/>
    <p:sldId id="287" r:id="rId6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19.966"/>
    </inkml:context>
    <inkml:brush xml:id="br0">
      <inkml:brushProperty name="width" value="0.025" units="cm"/>
      <inkml:brushProperty name="height" value="0.025" units="cm"/>
    </inkml:brush>
  </inkml:definitions>
  <inkml:trace contextRef="#ctx0" brushRef="#br0">0 360 6785,'0'0'9206,"0"10"-8433,0 231 1400,0-281-1550,2-1-1,1 1 1,2 0-1,15-55 0,-22 162 2661,1 2-3535,-3 13-499,-3-342 1923,10 247-899,-1-1-1,2 1 1,0 0-1,0 0 1,1 0-1,1 0 1,12-20-1,-9 20-176,0 0-1,1 0 1,0 1-1,1 1 1,1 0 0,0 0-1,0 1 1,1 1-1,0 0 1,0 0 0,1 2-1,1 0 1,27-10 0,-10 7 65,0 2 0,0 2 0,1 1 1,0 1-1,55 2 0,-50 2-9,1 2 0,-1 1-1,75 17 1,-92-14-115,94 29 169,-94-28-807,18 7 2168,-36-8-3591,-22-4-4434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1:18.404"/>
    </inkml:context>
    <inkml:brush xml:id="br0">
      <inkml:brushProperty name="width" value="0.025" units="cm"/>
      <inkml:brushProperty name="height" value="0.025" units="cm"/>
    </inkml:brush>
  </inkml:definitions>
  <inkml:trace contextRef="#ctx0" brushRef="#br0">885 7 6545,'0'0'11642,"-16"-4"-5254,4 2-5519,-1 5-414,1 2 1,0-1 0,0 1-1,0 1 1,1 0 0,-1 1 0,-16 13-1,-27 15 471,-116 45 347,112-55-1036,2 2 0,0 3 0,2 2 0,-69 53 0,118-80-228,-24 20 86,-1 0 0,-63 36 0,94-61-121,0 0-1,-1 0 1,1 0 0,0 1-1,0-1 1,-1 0 0,1 0-1,0 0 1,-1 0 0,1 1 0,0-1-1,0 0 1,0 0 0,-1 0-1,1 1 1,0-1 0,0 0-1,0 0 1,-1 1 0,1-1-1,0 0 1,0 1 0,0-1-1,0 0 1,0 0 0,0 1 0,0-1-1,0 0 1,-1 1 0,1-1-1,0 0 1,0 1 0,0-1-1,1 0 1,-1 1 0,0-1-1,0 0 1,0 1 0,0-1-1,13 11-2810,24 3-6275,-35-13 7853,14 4-14535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22.432"/>
    </inkml:context>
    <inkml:brush xml:id="br0">
      <inkml:brushProperty name="width" value="0.025" units="cm"/>
      <inkml:brushProperty name="height" value="0.025" units="cm"/>
    </inkml:brush>
  </inkml:definitions>
  <inkml:trace contextRef="#ctx0" brushRef="#br0">24 43 7793,'0'0'13768,"-10"25"-13397,7-14-367,0 1 1,0 0-1,1 0 0,1 0 0,0 0 1,0 0-1,1 0 0,3 19 1,-2 9-5,0-37-1,0 0 1,0-1-1,0 1 1,0 0 0,0 0-1,0 0 1,1-1-1,-1 1 1,1 0-1,0-1 1,0 0-1,0 1 1,0-1 0,0 0-1,1 0 1,-1 0-1,0 0 1,1-1-1,0 1 1,-1-1 0,7 3-1,-5-2 3,-1 0 0,1 0-1,1-1 1,-1 1 0,0-1 0,0 0 0,0 0-1,1-1 1,-1 1 0,1-1 0,-1 0-1,0 0 1,1 0 0,-1-1 0,7-1-1,-9 1 6,0 0 1,0-1-1,0 1 0,-1-1 0,1 0 0,0 1 0,-1-1 1,1 0-1,-1 0 0,0 0 0,0 0 0,0 0 0,0 0 1,0 0-1,0 0 0,1-3 0,10-44 17,-8 32-18,0-1-4,-1 1-1,-1-1 1,1-22-1,-3 34 101,0-1-1,0 1 0,-1 0 0,1 0 0,-1 0 0,0 0 0,-1 0 1,0 0-1,0 0 0,0 1 0,-1-1 0,1 0 0,-5-5 0,5 9 64,-1 1 0,1-1-1,0 0 1,-1 1-1,1 0 1,-1-1 0,0 1-1,1 0 1,-1 1-1,0-1 1,0 0 0,0 1-1,0-1 1,1 1-1,-1 0 1,0 0-1,0 0 1,-5 1 0,4-1-81,0 1 0,1-1 0,-1 1 0,0 0 0,1 0 0,-1 0 0,1 1 0,-1-1 0,1 1 0,0-1 0,-1 1 1,1 0-1,-5 5 0,1 1-80,4-4-478,0-1 1,0 1 0,0 0-1,1 0 1,-1 0 0,-3 9-1,1-1-3088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07.418"/>
    </inkml:context>
    <inkml:brush xml:id="br0">
      <inkml:brushProperty name="width" value="0.025" units="cm"/>
      <inkml:brushProperty name="height" value="0.025" units="cm"/>
    </inkml:brush>
  </inkml:definitions>
  <inkml:trace contextRef="#ctx0" brushRef="#br0">0 379 14034,'0'0'5925,"3"-16"-4687,1-3-931,1 0-1,0 0 0,1 1 0,1 0 1,1 0-1,0 1 0,17-26 1,-11 26-254,1 1 0,0 0 0,2 1 0,-1 1 0,2 0 0,0 2 0,0 0 1,2 0-1,-1 2 0,1 1 0,1 0 0,-1 1 0,1 2 0,1 0 1,-1 1-1,1 1 0,0 1 0,0 1 0,34 1 0,-53 1-47,1 0-1,-1 1 1,0-1-1,0 1 1,0 0 0,0 0-1,0 0 1,0 0-1,0 0 1,0 1-1,0-1 1,0 1-1,-1 0 1,1 0-1,-1 0 1,1 0-1,-1 0 1,0 0-1,4 6 1,-5-2 89,0 0 0,0 0-1,-1 0 1,0 0 0,0 0 0,0 1 0,-1-1-1,0 0 1,0 0 0,-3 8 0,-4 5 67,0-1 0,-1 0 0,-20 29 0,-7 14 7,20-31-142,2 1 0,1 0 1,2 1-1,1 1 0,1-1 0,2 1 0,1 1 1,2-1-1,-1 48 0,6-76-1,0 0 1,1 0-1,-1 0 0,1 0 0,0 0 1,0 0-1,1-1 0,-1 1 0,1-1 1,0 1-1,0-1 0,0 0 0,1 0 1,0-1-1,-1 1 0,1-1 0,1 0 1,-1 0-1,0 0 0,1 0 0,-1-1 1,1 0-1,0 1 0,0-2 0,9 3 1,-13-4 178,19-12-110,-12 4-70,1 1 0,0 1 1,0-1-1,0 1 0,1 1 1,0 0-1,0 0 0,0 1 1,1 1-1,0-1 0,-1 2 1,14-3-1,15 0 106,0 2 0,43 3 0,-54 0-3,-12 1-64,-1 0 0,1 1 0,-1 1 0,15 5 0,23 4 101,-42-9-124,-14-2-346,-19-1-2197,7-3-1687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03.387"/>
    </inkml:context>
    <inkml:brush xml:id="br0">
      <inkml:brushProperty name="width" value="0.025" units="cm"/>
      <inkml:brushProperty name="height" value="0.025" units="cm"/>
    </inkml:brush>
  </inkml:definitions>
  <inkml:trace contextRef="#ctx0" brushRef="#br0">0 275 13442,'0'0'8126,"10"4"-7359,34 13-4,136 57 2733,-179-72-3390,1-1 0,-1 1 0,0 0 0,0-1 0,0 1 0,0 0 0,0 0 0,0 0 0,-1 0 0,1 0-1,0 0 1,-1 0 0,0 0 0,1 0 0,-1 0 0,0 0 0,0 0 0,0 2 0,-1 52-330,0-35 336,0 3-113,2-1 1,1 1-1,1-1 0,1 1 0,0-1 0,2 0 0,1-1 1,1 1-1,1-2 0,13 25 0,-9-22-1,1 3-9,1-1 1,1 0 0,1-2 0,1 0-1,22 23 1,-32-40 2,-1 0 1,1-1-1,0 0 1,0 0-1,1 0 1,-1-1-1,1-1 1,0 1-1,1-2 1,-1 1-1,1-1 1,0 0-1,-1-1 1,1 0-1,0-1 1,18 0-1,-24-1 8,-1-1 1,1 0-1,-1 0 0,1 0 1,-1-1-1,1 1 1,-1-1-1,0 0 0,1 0 1,-1 0-1,0 0 0,-1 0 1,1-1-1,0 1 1,-1-1-1,1 0 0,-1 0 1,0 0-1,0 0 0,0 0 1,0-1-1,0 1 1,-1 0-1,0-1 0,2-5 1,1-4 0,0 0 0,0 0 0,-2 0 1,1 0-1,0-24 0,-3 14-6,1 1 1,-1 0-1,-2 1 1,0-1-1,0 1 1,-7-23-1,0 16 12,0-3 113,-24-53 0,18 49 5,2-1 0,1 0 1,-10-51-1,10 34-73,6 20 42,5 26-33,1 0-1,-1 0 1,-1 0-1,0 1 1,0-1-1,0 0 1,0 1-1,-1 0 1,-7-12-1,0 4 38,8 11-70,0 1 1,1-1-1,-1 1 0,0 0 1,0 0-1,-1 0 1,1 0-1,0 0 1,-1 0-1,1 0 1,-1 1-1,1-1 1,-5-1-1,1 1 40,-36-14 258,2-1 1,0-2-1,1-1 1,-44-32-1,62 46-181,19 6-135,0-1 0,0 1 0,0 0 0,0-1 1,0 1-1,0-1 0,0 1 0,0-1 0,0 0 0,1 0 0,-1 0 0,-2-2 0,3 3-79,1 4-3821,0 4-484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3:10.417"/>
    </inkml:context>
    <inkml:brush xml:id="br0">
      <inkml:brushProperty name="width" value="0.025" units="cm"/>
      <inkml:brushProperty name="height" value="0.025" units="cm"/>
    </inkml:brush>
  </inkml:definitions>
  <inkml:trace contextRef="#ctx0" brushRef="#br0">524 0 14363,'0'0'5758,"-5"17"-4254,-18 53-62,20-64-1242,0 1 0,-1-1-1,1 0 1,-1-1 0,-1 1 0,1 0 0,-1-1 0,0 0-1,0 0 1,0-1 0,-1 1 0,1-1 0,-10 5 0,3-3 78,-1 0 0,0-1-1,0 0 1,-25 6 0,3-6-9,0-1-1,0-2 1,0-1-1,0-2 1,-53-8-1,71 7-202,-37 2 362,53 0-344,3 13-238,5 5 149,0 0 0,2-1 0,0 0 0,1 0 0,0-1 0,18 20 0,1-2-9,55 49 0,-74-74 8,1-1 0,1 0-1,-1-1 1,1 0 0,1-1 0,-1-1 0,1 0-1,0 0 1,23 4 0,-2-3-47,0-1 1,0-2-1,35-1 1,-69-6-2169,0 0-1212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44.592"/>
    </inkml:context>
    <inkml:brush xml:id="br0">
      <inkml:brushProperty name="width" value="0.025" units="cm"/>
      <inkml:brushProperty name="height" value="0.025" units="cm"/>
    </inkml:brush>
  </inkml:definitions>
  <inkml:trace contextRef="#ctx0" brushRef="#br0">1252 15 8585,'0'0'2342,"0"-2"-1052,0-6 11405,-2 6-10613,-67 1-490,18-1-1188,0 3 1,0 2-1,-64 11 0,17 4-50,58-12 61,1 2 0,-73 24 0,104-29-358,0 1-1,1 0 1,-1 1 0,1 0-1,0 0 1,1 1 0,-1-1-1,1 1 1,-10 13 0,-2 6-77,-23 40 1,-9 13 47,-110 134 51,142-194-30,-1 1 0,-29 21 0,29-24-31,0 0 0,-23 26 0,-18 42-11,55-78-27,0 1 0,0 1 1,0-1-1,1 0 1,0 1-1,1 0 0,0 0 1,0 0-1,0 1 0,-1 8 1,1 8-208,1 0 1,1 31 0,1-50 193,1-4 25,0-1 0,-1 1 1,1-1-1,0 0 0,0 1 1,0-1-1,0 0 0,0 0 1,0 1-1,1-1 0,-1 0 1,0 0-1,1 0 0,-1 0 1,1-1-1,-1 1 0,1 0 1,1 0-1,36 16-38,-32-15 34,1 1 3,-1-1 1,1 0 0,0-1 0,0 1 0,0-1 0,0-1-1,0 0 1,-1 0 0,1 0 0,0-1 0,0-1 0,0 1-1,9-4 1,10-4 0,0-1-1,34-19 0,-16 7 19,-20 8-10,0-1 0,-1-1 0,27-23 0,-47 35 0,-3 1 1,-1 2-14,19 1-8069,-13 0 85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46.197"/>
    </inkml:context>
    <inkml:brush xml:id="br0">
      <inkml:brushProperty name="width" value="0.025" units="cm"/>
      <inkml:brushProperty name="height" value="0.025" units="cm"/>
    </inkml:brush>
  </inkml:definitions>
  <inkml:trace contextRef="#ctx0" brushRef="#br0">455 0 11242,'0'0'7935,"0"6"-6572,-1 10-706,-1 0 1,0 0-1,-1-1 0,-1 1 1,0-1-1,-1 1 1,-1-1-1,-8 16 0,-71 115 2448,61-108-2585,-77 149 956,85-165-1357,-2 0 0,-1-1 1,-24 22-1,20-21-64,20-19-53,-3 3 8,1-1-1,-1 1 1,1-1 0,0 2 0,0-1 0,1 0 0,0 1 0,0 0 0,-4 11 0,-3 4-13,9-20 3,0 0-1,1 1 1,0-1 0,-1 0-1,1 1 1,0 0-1,0-1 1,1 1-1,-1-1 1,0 1-1,1 5 1,-2 24-56,1-28 42,0-1-1,0 1 1,1 0 0,-1 0-1,1-1 1,0 1-1,0 0 1,1 0 0,-1 0-1,1-1 1,0 1-1,0 0 1,0-1 0,0 1-1,1 0 1,-1-1-1,1 0 1,0 1-1,0-1 1,0 0 0,1 0-1,-1 0 1,1 0-1,2 2 1,4 1-1,0-1 1,1-1-1,-1 0 0,1 0 1,0-1-1,0 0 0,0-1 1,0 0-1,0 0 0,0-1 1,1 0-1,-1-1 0,0-1 1,1 1-1,-1-1 0,0-1 1,11-3-1,7-4 15,0-1 0,-1-1 0,0-1 0,-1-2 0,28-18 0,-34 17 5,36-34 0,-4 2 2,-31 28 0,-1-1 0,-1 0 0,23-34 0,-3 4 4,-26 30 8,-10 16-10,0-1-1,0 1 1,0 0-1,0 0 1,0 0-1,7-6 1,-7 10 0,-2 0-64,19-12-6480,-10 4 1379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48.329"/>
    </inkml:context>
    <inkml:brush xml:id="br0">
      <inkml:brushProperty name="width" value="0.025" units="cm"/>
      <inkml:brushProperty name="height" value="0.025" units="cm"/>
    </inkml:brush>
  </inkml:definitions>
  <inkml:trace contextRef="#ctx0" brushRef="#br0">285 1 10898,'0'0'11141,"0"12"-10360,0 9-554,1 9 610,-1 1 0,-2 0 1,-1-1-1,-8 37 0,-20 60 925,-19 25-431,46-142-1259,0 0 1,0 0-1,-1 0 1,0-1-1,-1 1 0,-8 9 1,-13 25 160,14-18-151,1 1 1,1 0-1,-9 38 0,-9 15 142,23-67-217,0 0 1,1 1-1,1 0 0,0 0 0,1 0 0,0 0 0,-1 24 1,4-35-13,1 0 0,-1 0 0,1 0 0,0 0 0,0 0 0,0 0 0,0 0 0,0 0 0,1 0 0,-1 0 0,1-1 0,0 1 0,0-1 0,0 1 0,0-1 0,0 1 0,0-1 0,1 0 0,-1 0 0,1 0 0,-1-1 0,1 1 0,0-1 0,0 1 0,0-1 0,0 0 0,0 0 0,0 0 0,0 0 0,0-1 0,5 1 0,14 3-19,0-2-1,0 0 1,33-3-1,-30 1 9,-19-1 15,1 0 1,0 0-1,-1 0 0,1-1 0,-1 0 0,0-1 0,0 1 0,0-1 0,0 0 1,7-5-1,55-43 15,-54 40-9,1 0 1,-1 0 0,0-2 0,-1 1 0,0-2 0,-1 0 0,-1 0 0,0-1 0,17-31 0,-23 35-5,19-32 1,-3-1 0,-2 0 0,-2-2 0,23-91 0,-28 79 1,-7 42-2,-1-1 0,-1 1 1,2-34-1,-4 19 1,3-1 0,0 0 0,11-35 0,-10 48 0,-1-1-1,-1 1 1,1-26 0,-4 42-8,4 2 5,12-26-3519,-16 34-969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49.602"/>
    </inkml:context>
    <inkml:brush xml:id="br0">
      <inkml:brushProperty name="width" value="0.025" units="cm"/>
      <inkml:brushProperty name="height" value="0.025" units="cm"/>
    </inkml:brush>
  </inkml:definitions>
  <inkml:trace contextRef="#ctx0" brushRef="#br0">0 111 10106,'0'0'8995,"21"-20"-5573,-6 3-2276,-7 8-796,0 0-1,0 0 0,1 0 1,0 1-1,1 1 0,17-12 0,-22 18-278,1 0-1,-1 0 1,1 1-1,-1 0 1,0-1-1,1 2 0,-1-1 1,1 1-1,-1 0 1,0 0-1,1 0 1,-1 1-1,8 3 1,-1 0 74,-1 0 1,1 1 0,-2 0-1,16 11 1,-8 6-2452,-10-9-1976,2 1-5413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50.366"/>
    </inkml:context>
    <inkml:brush xml:id="br0">
      <inkml:brushProperty name="width" value="0.025" units="cm"/>
      <inkml:brushProperty name="height" value="0.025" units="cm"/>
    </inkml:brush>
  </inkml:definitions>
  <inkml:trace contextRef="#ctx0" brushRef="#br0">0 91 8065,'0'0'11091,"3"-4"-7822,9-13-1368,8-11-534,-16 22-1312,0-1-1,1 1 1,0 0 0,0 1-1,6-7 1,-1 12-5888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50.970"/>
    </inkml:context>
    <inkml:brush xml:id="br0">
      <inkml:brushProperty name="width" value="0.025" units="cm"/>
      <inkml:brushProperty name="height" value="0.025" units="cm"/>
    </inkml:brush>
  </inkml:definitions>
  <inkml:trace contextRef="#ctx0" brushRef="#br0">11 1 10282,'0'0'12962,"-5"67"-12777,5-63-113,0 0-72,-5 0-545,5 0-2191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29.356"/>
    </inkml:context>
    <inkml:brush xml:id="br0">
      <inkml:brushProperty name="width" value="0.025" units="cm"/>
      <inkml:brushProperty name="height" value="0.025" units="cm"/>
    </inkml:brush>
  </inkml:definitions>
  <inkml:trace contextRef="#ctx0" brushRef="#br0">229 1 4040,'0'0'11988,"1"6"-10765,2 66 763,-3 1 0,-11 81 0,-36 151-390,34-218-902,11-61-517,-2 1 0,-1-1 0,-1 0 0,-1 0 0,-13 31 0,14-41-112,0 0 0,2 0 0,-6 28 0,-9 34 8,8-46-62,2 1-1,-6 37 0,12-53-11,-10 45-47,4 0 0,1 0 0,4 1 0,4 89 0,2-135-206,3 49 0,-9-25-5365,1-31-2600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53.445"/>
    </inkml:context>
    <inkml:brush xml:id="br0">
      <inkml:brushProperty name="width" value="0.025" units="cm"/>
      <inkml:brushProperty name="height" value="0.025" units="cm"/>
    </inkml:brush>
  </inkml:definitions>
  <inkml:trace contextRef="#ctx0" brushRef="#br0">1 0 776,'0'0'3768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56.116"/>
    </inkml:context>
    <inkml:brush xml:id="br0">
      <inkml:brushProperty name="width" value="0.025" units="cm"/>
      <inkml:brushProperty name="height" value="0.025" units="cm"/>
    </inkml:brush>
  </inkml:definitions>
  <inkml:trace contextRef="#ctx0" brushRef="#br0">1 33 6993,'37'13'3772,"-32"-14"4591,-2-2-4152,8-2-1960,-4 5-2149,33 4 816,-38-3-888,0 0 0,0 0-1,-1 0 1,1 0 0,-1 0-1,1 0 1,-1 0-1,1 1 1,-1-1 0,1 1-1,-1-1 1,0 1 0,0-1-1,0 1 1,0 0 0,0-1-1,0 1 1,-1 0 0,1 0-1,0 2 1,9 20 44,-8-18-60,1 0 0,-1 0 0,0 0 0,-1 0 0,1 0 1,-1 0-1,0 7 0,4 568 988,-20-422-841,14-125-154,-1-26-7,2 1 0,-1 0 0,1 0 0,0 0 0,1 0 0,0-1 0,0 1 0,1 0 0,0-1 0,5 14 0,0-12-7,-5-5-2,0-1 0,1 1 0,0-1 0,0 0 0,0 0 0,0 0 0,1 0 0,0-1 0,-1 1-1,1-1 1,1 0 0,-1 0 0,0-1 0,7 4 0,-3-3 3,-1 0-1,1-1 0,0 0 0,-1 0 0,1-1 0,0 0 1,16 0-1,-21-2 7,1 1 0,0-1 1,-1 1-1,1-1 0,-1 0 0,0 0 1,1 0-1,-1-1 0,0 1 0,1-1 1,-1 0-1,0 0 0,0 0 0,0 0 1,-1 0-1,1-1 0,-1 1 0,1-1 1,-1 0-1,4-5 0,47-55 0,-49 56-11,0 2 16,0-1 0,-1 1 0,0-1 0,0 0 0,0-1 0,0 1 0,-1 0 0,0-1 0,-1 1 0,1-1 0,0-7 0,8-129 195,-10-175 411,-10 164-180,10-33-234,0 186-189,15-34 45,-10 28-32,0 1-1,1-1 1,-1 1-1,1 1 1,0-1-1,10-6 1,-6 4 23,-9 7 2,1-1-1,-1 1 1,0-1-1,1 1 1,-1-1-1,0 0 1,0 0 0,0 1-1,0-1 1,0 0-1,-1 0 1,1 0-1,0-3 1,0 4-80,-1 1-1,1-1 1,-1 1 0,1 0 0,-1-1 0,1 1 0,-1 0 0,1-1-1,0 1 1,-1 0 0,1 0 0,-1 0 0,1-1 0,0 1 0,-1 0-1,1 0 1,-1 0 0,1 0 0,0 0 0,-1 0 0,1 0 0,0 0-1,-1 1 1,2-1 0,1 0-1318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11.789"/>
    </inkml:context>
    <inkml:brush xml:id="br0">
      <inkml:brushProperty name="width" value="0.025" units="cm"/>
      <inkml:brushProperty name="height" value="0.025" units="cm"/>
    </inkml:brush>
  </inkml:definitions>
  <inkml:trace contextRef="#ctx0" brushRef="#br0">200 0 8337,'0'0'16716,"-26"17"-14668,-33 53-399,32-43-1291,17-17-360,-1 0 0,0 0 0,-15 9-1,6-3-3410,11-8-2493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14.575"/>
    </inkml:context>
    <inkml:brush xml:id="br0">
      <inkml:brushProperty name="width" value="0.025" units="cm"/>
      <inkml:brushProperty name="height" value="0.025" units="cm"/>
    </inkml:brush>
  </inkml:definitions>
  <inkml:trace contextRef="#ctx0" brushRef="#br0">1 20 7553,'0'0'11171,"10"0"-9371,5 0-560,5 0-376,5 0-232,0 0-303,0 0-185,5 0-88,14-4-56,-14-4-793,0 0-3199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16.397"/>
    </inkml:context>
    <inkml:brush xml:id="br0">
      <inkml:brushProperty name="width" value="0.025" units="cm"/>
      <inkml:brushProperty name="height" value="0.025" units="cm"/>
    </inkml:brush>
  </inkml:definitions>
  <inkml:trace contextRef="#ctx0" brushRef="#br0">0 12 12970,'0'0'13102,"15"-1"-12513,131-10 1089,102 11-930,-99 12-301,-148-12-306,20 5-170,266 66 64,-192-36 190,-87-33-366,-10 0 53,-16-2-6045,15 0 4187,-11 0-16188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08.693"/>
    </inkml:context>
    <inkml:brush xml:id="br0">
      <inkml:brushProperty name="width" value="0.025" units="cm"/>
      <inkml:brushProperty name="height" value="0.025" units="cm"/>
    </inkml:brush>
  </inkml:definitions>
  <inkml:trace contextRef="#ctx0" brushRef="#br0">878 5 14018,'0'0'9044,"-22"-1"-7916,-3 0-836,-26-2 766,-58 5 0,86 1-930,-1 2 0,1 1 0,0 0 0,0 2-1,1 0 1,0 2 0,0 1 0,1 0 0,1 1-1,0 2 1,0 0 0,1 1 0,1 0 0,1 2-1,-19 22 1,1 3-32,2 1 1,2 1-1,2 2 0,2 1 0,-35 84 1,40-76-46,3 1 1,-23 111 0,35-128-40,2 1 0,1 0 0,3-1-1,1 1 1,7 52 0,-1-60-9,2 0-1,1 0 1,1-1-1,2-1 1,1 1-1,19 32 1,4-3 10,80 103 0,-95-137 0,0 0 0,2-2 0,1 0 0,1-2 0,1 0-1,1-2 1,0-1 0,2-1 0,0-2 0,1 0 0,1-2-1,0-2 1,0-1 0,1-1 0,1-1 0,0-2 0,0-2 0,55 3-1,-33-6 37,0-2 0,0-2-1,0-3 1,0-3 0,87-22-1,-107 19-16,157-54 114,-166 55-131,-2-2-1,1-1 1,-2-1 0,1-1 0,28-24 0,-30 20 6,-1-1 1,-1-1-1,0-1 0,-2-1 1,-1-1-1,0 0 0,-2-1 1,-1 0-1,-1-1 0,-1-1 1,-1 0-1,-1-1 0,-2 0 1,6-38-1,-1-7-19,-4-1-1,-4 0 1,-2 0-1,-8-86 1,0 132-1,-1-1 0,-1 1 0,-1 1 0,-1 0 0,-2 0 1,0 1-1,-2 0 0,-1 1 0,-34-47 0,16 32 30,0 2 1,-3 0-1,-1 3 1,-75-57-1,89 76 17,-1 1 0,-1 2 1,0 0-1,-1 2 0,0 1 0,0 0 0,-1 2 1,0 1-1,-1 1 0,0 2 0,0 0 0,-31 1 1,51 3-234,-1 0 0,1 1 0,0 0 1,-1 1-1,1-1 0,0 1 0,0 1 1,0-1-1,1 1 0,-1 0 1,-8 6-1,-20 15-4531,29-20 3479,-30 20-15553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10.174"/>
    </inkml:context>
    <inkml:brush xml:id="br0">
      <inkml:brushProperty name="width" value="0.025" units="cm"/>
      <inkml:brushProperty name="height" value="0.025" units="cm"/>
    </inkml:brush>
  </inkml:definitions>
  <inkml:trace contextRef="#ctx0" brushRef="#br0">41 0 12434,'0'0'9130,"0"9"-7803,-8 605 2476,1 19-2940,7-343 798,0-293-1895,-1 0-1,1 0 1,-1 0-1,0 0 1,0 0-1,0 0 1,0 0-1,-3-5 1,-5-13-3303,3-5-3959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11.996"/>
    </inkml:context>
    <inkml:brush xml:id="br0">
      <inkml:brushProperty name="width" value="0.025" units="cm"/>
      <inkml:brushProperty name="height" value="0.025" units="cm"/>
    </inkml:brush>
  </inkml:definitions>
  <inkml:trace contextRef="#ctx0" brushRef="#br0">0 168 9554,'0'0'9024,"11"-16"-6673,-3 5-2105,1 0 0,0 0-1,0 1 1,1 1 0,1 0-1,-1 0 1,2 1 0,-1 0-1,1 1 1,0 1-1,0-1 1,1 2 0,0 0-1,0 0 1,0 2 0,19-4-1,18-2-22,1 3 0,-1 2-1,52 3 1,-96 1-209,1 1 0,-1 0 1,-1 0-1,1 1 0,0 0 1,0 0-1,0 0 1,-1 1-1,0 0 0,1 0 1,-1 0-1,0 0 0,0 1 1,-1 0-1,1 0 0,-1 0 1,0 1-1,0 0 1,0-1-1,0 1 0,3 8 1,3 5 7,0 1 1,-1 0 0,0 0-1,9 38 1,-14-37-11,-1 0 0,-1 1 0,-1-1 0,-1 25 0,0-24-5,0-20-2,0 0 0,0 1 0,0-1 0,0 0 1,0 0-1,-1 1 0,1-1 0,0 0 0,-1 0 1,1 1-1,-1-1 0,1 0 0,-1 0 0,1 0 1,-1 0-1,0 0 0,0 0 0,1 0 0,-1 0 1,0 0-1,0 0 0,0 0 0,0 0 0,-2 1 1,1-2 2,-1 1 0,1 0 0,-1 0 0,1-1 0,-1 1 1,1-1-1,-1 0 0,1 0 0,-1 0 0,1 0 0,-5-1 0,-2 0 0,1-1 0,0-1-1,0 1 1,0-1 0,0 0-1,-10-7 1,-10-5 266,-1 2 0,-1 1 0,0 0 0,-56-11 0,71 19-90,-135-19 1514,143 22-1793,-1 0-1,1 0 1,0 1 0,-1 0 0,-10 2 0,18-3-2074,0-6-2304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14.627"/>
    </inkml:context>
    <inkml:brush xml:id="br0">
      <inkml:brushProperty name="width" value="0.025" units="cm"/>
      <inkml:brushProperty name="height" value="0.025" units="cm"/>
    </inkml:brush>
  </inkml:definitions>
  <inkml:trace contextRef="#ctx0" brushRef="#br0">0 120 3936,'0'0'11228,"5"2"-7369,20 3-1431,8 0-1050,54 1 0,-22-3-937,153 8-61,-215-11-365,-1 0 0,1-1 0,-1 1 1,0 0-1,1-1 0,-1 0 0,0 0 1,1 0-1,-1 0 0,0 0 0,0 0 1,0 0-1,0 0 0,0-1 0,0 1 1,0-1-1,0 0 0,-1 0 0,1 1 1,-1-1-1,1 0 0,-1 0 0,0 0 1,0-1-1,0 1 0,0 0 0,0 0 1,0-1-1,0 1 0,0-5 0,2-7 127,-1 0-1,-1 0 0,0-1 0,-2-14 0,1 14 15,0 14-70,-1 22-6176,-3-6-738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17.828"/>
    </inkml:context>
    <inkml:brush xml:id="br0">
      <inkml:brushProperty name="width" value="0.025" units="cm"/>
      <inkml:brushProperty name="height" value="0.025" units="cm"/>
    </inkml:brush>
  </inkml:definitions>
  <inkml:trace contextRef="#ctx0" brushRef="#br0">1 16 8569,'0'0'9981,"0"64"-6847,-1-57-3082,1-1 1,0 0-1,0 1 0,1-1 1,0 0-1,0 0 0,0 1 1,1-1-1,0 0 0,0 0 0,1 0 1,0-1-1,0 1 0,0-1 1,0 1-1,8 7 0,-9-11-38,0 0 0,0-1 0,1 1 0,-1-1-1,1 1 1,-1-1 0,1 0 0,0 0 0,-1 0-1,1-1 1,0 1 0,0-1 0,-1 1 0,1-1 0,0 0-1,0 0 1,0 0 0,2-1 0,0 1-4,-1 0-1,1-1 1,-1 0 0,0 0-1,1 0 1,-1 0 0,0-1 0,0 1-1,0-1 1,5-3 0,-6 1 7,0 0 0,-1-1 0,1 1 0,-1-1 1,0 0-1,0 0 0,0 0 0,-1 0 0,1 0 1,-1 0-1,0-10 0,5-64 22,-6 77-99,0 1 0,0-1 0,1 1 0,-1-1-1,0 1 1,1-1 0,-1 1 0,1-1 0,-1 1 0,1 0 0,-1-1 0,1 1 0,0 0 0,0-1-1,2-1 1,3-8-2868,-2 3-743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04.881"/>
    </inkml:context>
    <inkml:brush xml:id="br0">
      <inkml:brushProperty name="width" value="0.025" units="cm"/>
      <inkml:brushProperty name="height" value="0.025" units="cm"/>
    </inkml:brush>
  </inkml:definitions>
  <inkml:trace contextRef="#ctx0" brushRef="#br0">1 1 12794,'0'0'2166,"5"10"79,38 76 280,4-1 0,60 81 1,-35-68-1515,5-3 0,173 164 0,-238-245-598,-20-18-4566,-1-3-4902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7:19.228"/>
    </inkml:context>
    <inkml:brush xml:id="br0">
      <inkml:brushProperty name="width" value="0.025" units="cm"/>
      <inkml:brushProperty name="height" value="0.025" units="cm"/>
    </inkml:brush>
  </inkml:definitions>
  <inkml:trace contextRef="#ctx0" brushRef="#br0">0 123 13818,'0'0'8823,"21"-16"-8216,67-50-134,-80 61-375,0 0 1,0 0 0,1 1-1,-1 0 1,1 0 0,0 1-1,0 1 1,0-1 0,0 1-1,0 1 1,0 0 0,1 0-1,-1 0 1,0 2 0,14 0-1,8 0 297,-24-1-329,1-1-1,-1 1 1,1 1-1,-1-1 0,0 1 1,1 1-1,-1-1 0,0 1 1,0 1-1,0-1 1,0 1-1,0 0 0,0 1 1,-1-1-1,0 1 1,0 1-1,0-1 0,0 1 1,0 0-1,-1 0 1,7 10-1,20 26 252,30 50-1,-60-86-149,-1-3-555,2-1-2703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31.741"/>
    </inkml:context>
    <inkml:brush xml:id="br0">
      <inkml:brushProperty name="width" value="0.025" units="cm"/>
      <inkml:brushProperty name="height" value="0.025" units="cm"/>
    </inkml:brush>
  </inkml:definitions>
  <inkml:trace contextRef="#ctx0" brushRef="#br0">0 840 8265,'0'0'13691,"14"-8"-10310,221 4 525,-235-35-3842,16-186-29,-16 222-35,6-29 0,1 0 0,13-39 0,-8 32 0,-6 17 0,2 0 0,0 1 0,1 0 0,1 0 0,1 1 0,0 0 0,20-24 0,0 0 0,-24 33 2,0 1 1,0 0-1,1 0 1,0 1-1,14-12 1,83-51 311,-103 69-639,4-2 854,-4 10-6185,-2 6-4456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34.683"/>
    </inkml:context>
    <inkml:brush xml:id="br0">
      <inkml:brushProperty name="width" value="0.025" units="cm"/>
      <inkml:brushProperty name="height" value="0.025" units="cm"/>
    </inkml:brush>
  </inkml:definitions>
  <inkml:trace contextRef="#ctx0" brushRef="#br0">0 0 9786,'0'0'10975,"4"41"-8255,20 37-1797,3-1-1,49 97 1,-64-149-807,2-1 1,1 0-1,2-1 0,0-1 1,1 0-1,0-1 0,35 28 1,-36-35-36,1 0 0,1-1 0,0-1 0,0-1 1,2-1-1,-1-1 0,1 0 0,0-2 0,0 0 1,1-2-1,29 5 0,258 1 1579,-301-9-1500,-6 0-3076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39.279"/>
    </inkml:context>
    <inkml:brush xml:id="br0">
      <inkml:brushProperty name="width" value="0.025" units="cm"/>
      <inkml:brushProperty name="height" value="0.025" units="cm"/>
    </inkml:brush>
  </inkml:definitions>
  <inkml:trace contextRef="#ctx0" brushRef="#br0">75 473 8113,'0'0'10212,"-6"-4"-5178,-7-8-4135,-37-139 2537,47 132-3116,1-1-1,1-36 0,1 40-177,4 12-134,-1-1 0,1 1 0,0 0 0,0 0 0,1 0 1,-1 1-1,1-1 0,0 1 0,9-5 0,-11 7-2,23-13 33,46-18 1,-52 25-20,0-2 0,0 0 0,-1-1 0,34-24 1,-49 30-20,0 1 0,0-1 0,0 1 0,1 0-1,-1 0 1,1 1 0,0-1 0,0 1 0,0 0 0,0 1 0,0-1 0,1 1 0,-1 0 0,0 0 0,1 0 0,-1 1 0,11 0 0,-15 1-5,1-1-1,0 1 1,0 0 0,-1 0-1,1 0 1,0 0 0,-1 0 0,1 0-1,-1 0 1,0 0 0,1 0-1,-1 1 1,0-1 0,0 1-1,1-1 1,-1 1 0,0-1 0,-1 1-1,2 1 1,11 33-87,-11-5 55,-1-26 37,0 0-1,0 0 0,-1 0 0,0 0 1,0-1-1,0 1 0,0 0 0,-1 0 1,0 0-1,0 0 0,0 0 0,-1-1 1,0 1-1,0 0 0,0-1 0,0 0 1,-4 6-1,4-7-7,-3 3 53,0 0 0,0 0 0,0 0 0,-1-1 0,0 0-1,0 0 1,0 0 0,-1-1 0,-10 5 0,8-5 19,6-3-61,1-1 1,-1 1-1,1-1 1,-1 1-1,1 0 1,0 0-1,0 0 1,-1 0-1,1 1 1,0-1 0,0 0-1,0 1 1,0 0-1,0-1 1,1 1-1,-1 0 1,0 0-1,1 0 1,-1 0-1,1 0 1,0 0-1,0 0 1,0 1 0,0-1-1,0 0 1,0 1-1,0-1 1,1 1-1,-1-1 1,1 1-1,0-1 1,0 1-1,0-1 1,0 1-1,1 2 1,-1 0-13,-1-2 6,1 1-1,0-1 1,0 0-1,0 1 1,0-1-1,1 0 1,0 1 0,-1-1-1,1 0 1,0 0-1,0 0 1,1 0 0,-1 0-1,1 0 1,3 5-1,-2-4 2,2 2 0,-1 0 0,0 1-1,0-1 1,-1 1-1,4 7 1,-21-38-2931,4 9-1322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42.111"/>
    </inkml:context>
    <inkml:brush xml:id="br0">
      <inkml:brushProperty name="width" value="0.025" units="cm"/>
      <inkml:brushProperty name="height" value="0.025" units="cm"/>
    </inkml:brush>
  </inkml:definitions>
  <inkml:trace contextRef="#ctx0" brushRef="#br0">6 1096 7753,'0'0'16891,"0"-39"-15969,0-137 1224,15 85-1460,-15-292 173,-10 245-798,0-13-5,10 146-58,0 0-1,0-1 1,1 1-1,0 0 1,0 0-1,0 0 1,0 0 0,1 0-1,0 0 1,0 1-1,5-9 1,4-10 0,-9 19 6,2 1-6,1 0 0,-1 1-1,1 0 1,0-1 0,0 1-1,0 1 1,0-1 0,0 1-1,0 0 1,0 0 0,0 0-1,1 1 1,-1 0 0,0 0 0,11 1-1,7 0 19,-22-1-12,1 0 0,-1 1 0,1-1 1,-1 1-1,1-1 0,-1 1 0,1-1 0,-1 1 0,0 0 0,0 0 1,1 0-1,-1 0 0,0 0 0,0 0 0,0 0 0,0 0 0,0 0 0,0 1 1,0-1-1,0 0 0,-1 1 0,2 1 0,15 38 78,-11-25-56,0 0-15,-1-1 0,0 1 0,-1 0 0,-1 0 0,0 1 0,1 30 0,-3-21-8,2 0 0,1 0 1,11 38-1,-3-11 0,-4-4 13,-2 0 0,-1 92 0,5-43 64,-10-95 324,1 5-1940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44.335"/>
    </inkml:context>
    <inkml:brush xml:id="br0">
      <inkml:brushProperty name="width" value="0.025" units="cm"/>
      <inkml:brushProperty name="height" value="0.025" units="cm"/>
    </inkml:brush>
  </inkml:definitions>
  <inkml:trace contextRef="#ctx0" brushRef="#br0">1 73 9410,'0'0'10953,"4"0"-9795,3 0-790,0-1 0,0 1-1,-1-2 1,1 1 0,0-1-1,-1 0 1,1 0 0,-1-1-1,1 1 1,-1-2 0,0 1-1,9-7 1,-6 4-159,1 0 0,0 1 0,0 1 1,0 0-1,0 0 0,11-2 0,-10 4-110,-1 0 0,1 1-1,-1 1 1,1 0 0,-1 0 0,1 1-1,-1 0 1,0 1 0,1 0 0,-1 1 0,0 0-1,0 1 1,-1 0 0,1 0 0,-1 1-1,0 0 1,0 1 0,0 0 0,-1 0 0,11 10-1,10 7 21,0-1-60,-1 2-1,29 30 0,9 7-35,-51-49 26,0 1 0,-1 0 0,-1 0 0,0 1 0,12 19 0,-25-33-81,0 0 0,0-1-1,0 1 1,0 0 0,0 0 0,0 0-1,0 0 1,0 0 0,0 0 0,-1 0 0,1-1-1,0 1 1,0 0 0,1 0 0,-1 0 0,0 0-1,0 0 1,0 0 0,0-1 0,0 1-1,0 0 1,0 0 0,0 0 0,0 0 0,0 0-1,0 0 1,0 0 0,0-1 0,0 1-1,0 0 1,0 0 0,1 0 0,-1 0 0,0 0-1,0 0 1,0 0 0,0 0 0,0 0 0,0 0-1,0 0 1,1 0 0,-1 0 0,0 0-1,0 0 1,0-1 0,0 1 0,0 0 0,0 0-1,1 0 1,-1 0 0,0 1 0,0-1-1,0 0 1,0 0 0,0 0 0,0 0 0,0 0-1,1 0 1,-1 0 0,0-17-4426,0 14 1573,0-13-15577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49.650"/>
    </inkml:context>
    <inkml:brush xml:id="br0">
      <inkml:brushProperty name="width" value="0.025" units="cm"/>
      <inkml:brushProperty name="height" value="0.025" units="cm"/>
    </inkml:brush>
  </inkml:definitions>
  <inkml:trace contextRef="#ctx0" brushRef="#br0">0 740 5905,'0'0'15776,"10"32"-12885,-6-30-2735,0 0 0,1 0 0,-1 0-1,0-1 1,0 0 0,1 0 0,-1 0 0,1 0 0,-1-1 0,1 1 0,-1-1 0,1-1 0,4 0 0,5 1 79,-12-1-201,-1 0-1,0 0 0,1 0 1,-1-1-1,0 1 0,0 0 1,0-1-1,0 1 0,0-1 0,0 1 1,0-1-1,-1 1 0,1-1 1,0 0-1,-1 1 0,0-1 1,1-2-1,7-36 369,-6-7-183,9-47 0,-5 48-6,0-48-1,9-46 170,5-38 4,-20 173-375,0-1-1,0 1 1,1-1-1,-1 1 1,2-1-1,-1 1 1,0 0-1,1-1 1,0 1-1,0 0 1,0 0-1,1 0 1,0 1-1,4-7 0,-4 8-6,1 0 0,-1 0-1,0 0 1,1 1 0,-1-1-1,1 1 1,0 0 0,0 0-1,0 0 1,0 1 0,0-1-1,0 1 1,0 0 0,0 0-1,1 1 1,-1-1 0,0 1-1,6 0 1,-8 0 0,1 1 0,0 0 1,-1-1-1,1 1 0,-1 0 0,1 0 1,-1 0-1,1 1 0,-1-1 0,0 1 1,0-1-1,1 1 0,-1 0 0,0-1 0,2 4 1,25 33 3,-24-28 5,0 0 0,0 1 0,-1 0 0,-1-1 0,0 2 0,0-1 0,-1 0 0,1 21 0,-3 105 8,-2-66-7,0-51-15,0 1-1,-1 0 1,-8 26 0,6-27-10,1 1 0,0-1 0,0 28 0,2-2 2,-8 47 0,3-45-6,1 55 0,6-103-23,-10 0-16343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51.346"/>
    </inkml:context>
    <inkml:brush xml:id="br0">
      <inkml:brushProperty name="width" value="0.025" units="cm"/>
      <inkml:brushProperty name="height" value="0.025" units="cm"/>
    </inkml:brush>
  </inkml:definitions>
  <inkml:trace contextRef="#ctx0" brushRef="#br0">1 0 2184,'0'0'19605,"39"0"-16696,-35 0-2862,-1 1-1,1-1 1,-1 1 0,0-1-1,1 1 1,-1 0-1,0 1 1,0-1-1,0 0 1,0 1 0,0 0-1,0 0 1,0 0-1,0 0 1,-1 0-1,1 0 1,-1 1-1,3 3 1,-1-1 60,0 1 1,0-1-1,0 1 0,-1 0 1,0 0-1,-1 1 0,1-1 1,1 8-1,-1 7-57,0 1-1,-2-1 1,0 1-1,-3 26 1,0 4-6,-9 15 67,6-46-67,0 3 18,2 0 1,-3 42 0,1 79 190,-5 9 1252,10-115-797,0-22-6090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55.838"/>
    </inkml:context>
    <inkml:brush xml:id="br0">
      <inkml:brushProperty name="width" value="0.025" units="cm"/>
      <inkml:brushProperty name="height" value="0.025" units="cm"/>
    </inkml:brush>
  </inkml:definitions>
  <inkml:trace contextRef="#ctx0" brushRef="#br0">0 288 6233,'0'0'14238,"24"12"-11562,-19-10-2559,-1-1 1,0 0 0,1-1-1,-1 1 1,0-1 0,1 1-1,-1-1 1,1-1 0,-1 1-1,0-1 1,1 1 0,-1-1-1,0 0 1,0-1 0,1 1-1,-1-1 1,0 0-1,0 0 1,-1 0 0,1-1-1,0 1 1,-1-1 0,1 0-1,-1 0 1,4-4 0,3-7-34,0 0 0,-1-1 0,0 0 0,-1-1 1,7-20-1,-8 18-54,1 1 1,0 0-1,13-17 1,-16 28-15,1 0 0,-1 0 1,1 0-1,0 1 0,1 0 0,-1 1 1,1-1-1,0 1 0,0 1 0,1-1 1,-1 1-1,1 0 0,12-2 0,-8 2 45,1 1-1,-1 0 1,1 1-1,0 1 0,0 0 1,-1 0-1,25 5 1,-34-4-47,0-1 1,0 1 0,0 0-1,0 0 1,0 0-1,0 0 1,-1 0 0,1 0-1,0 1 1,-1 0 0,1-1-1,-1 1 1,0 0-1,1 0 1,-1 0 0,0 1-1,0-1 1,0 0 0,-1 1-1,1-1 1,-1 1 0,1 0-1,1 4 1,-1 3 51,0-1 1,0 1-1,-1 0 1,0-1-1,-2 20 1,1-13-51,0-15-14,0 1 1,-1 0-1,1 0 0,-1-1 1,1 1-1,-1 0 1,0-1-1,0 1 0,0-1 1,0 1-1,0-1 0,0 1 1,0-1-1,0 0 0,0 0 1,-1 1-1,1-1 1,-2 1-1,-36 22 83,6-2-32,21-11 75,0-1 1,0 0 0,-23 13-1,-13 11 526,-1 1-182,4 16-246,40-45-207,0 0-1,0 0 1,1 0-1,0 1 1,0 0-1,-5 11 1,-10 18-14,16-29-5,0-1-1,1 1 1,0-1-1,0 1 1,0 0 0,1-1-1,0 1 1,1 0-1,-1 0 1,1 0 0,2 13-1,-1-11 1,-1 1-1,0-1 1,0 1-1,-1-1 1,-4 17-1,-6 70 1,-59 134-7,65-202 8,4-24 29,1 0 0,0 0 0,-1 0 0,0-1-1,0 1 1,0 0 0,-1 0 0,1-1 0,-1 1 0,1-1 0,-1 0 0,-4 6 0,5-15-3967,1-5-743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56.775"/>
    </inkml:context>
    <inkml:brush xml:id="br0">
      <inkml:brushProperty name="width" value="0.025" units="cm"/>
      <inkml:brushProperty name="height" value="0.025" units="cm"/>
    </inkml:brush>
  </inkml:definitions>
  <inkml:trace contextRef="#ctx0" brushRef="#br0">314 45 6921,'0'0'15071,"-14"36"-12574,10-32-2303,1 1-1,-1-1 1,1 0 0,-1 0-1,0 0 1,-1 0 0,1-1 0,-1 0-1,1 1 1,-1-2 0,0 1-1,0-1 1,-8 3 0,11-4-167,-1 0 0,1 0-1,-1-1 1,1 1 0,-1-1 0,1 0 0,-1 1 0,0-1 0,1 0 0,-1-1 0,1 1-1,-1 0 1,1-1 0,-1 0 0,1 1 0,-1-1 0,1 0 0,0 0 0,-1 0 0,1-1-1,0 1 1,0 0 0,0-1 0,0 0 0,0 1 0,0-1 0,0 0 0,1 0 0,-1 0-1,-1-3 1,-3-3-78,1-1 0,0 0 1,0-1-1,1 1 0,1-1 0,0 0 0,0 0 0,0 0 0,0-11 0,3 20 63,-5 1 32,1-1 0,-1 1 0,1 0-1,0 0 1,-1 1 0,1 0 0,-1-1 0,1 1-1,-1 1 1,1-1 0,0 1 0,0-1 0,0 1 0,0 1-1,0-1 1,0 0 0,-4 4 0,-22 19-1904,21-17-1962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06.641"/>
    </inkml:context>
    <inkml:brush xml:id="br0">
      <inkml:brushProperty name="width" value="0.025" units="cm"/>
      <inkml:brushProperty name="height" value="0.025" units="cm"/>
    </inkml:brush>
  </inkml:definitions>
  <inkml:trace contextRef="#ctx0" brushRef="#br0">2 678 7465,'0'0'14568,"0"-41"-12240,0 31-2144,-1 6-135,1 0-1,-1 0 1,1 0-1,1 0 0,-1-1 1,0 1-1,1 0 1,0 0-1,0 0 0,0 0 1,0 0-1,1 0 1,0 0-1,0 1 0,0-1 1,0 1-1,0-1 1,5-4-1,4-4 70,-1-1 0,0 0 0,-1 0 0,-1-1 1,0 0-1,0-1 0,-1 1 0,-1-1 0,-1-1 0,0 1 0,-1-1 0,2-19 1,2-22-20,-4 0 0,-2-62 0,-2 98-103,0 16 5,0 1-1,1-1 0,-1 0 1,1 0-1,0 1 1,0-1-1,1 0 0,-1 1 1,1-1-1,0 1 1,4-6-1,-5 8 0,1-1 0,0 1 0,-1 1 0,1-1-1,0 0 1,0 0 0,0 1 0,0-1 0,0 1 0,1-1 0,-1 1 0,0 0 0,1 0 0,-1 0 0,1 0 0,-1 0-1,1 1 1,-1-1 0,1 1 0,-1 0 0,4-1 0,-2 2 5,-1-1 0,1 0 1,0 1-1,0 0 0,-1 0 0,1 0 0,-1 0 1,1 1-1,-1-1 0,1 1 0,-1 0 0,0 0 1,0 0-1,6 5 0,-3-1-1,0 0 0,-1 1 0,1 0 1,-1 0-1,0 0 0,4 9 0,1 7-2,0-1 0,-2 1 1,10 41-1,-14-46 100,-1 1 0,-1-1 0,-1 1 0,0-1-1,-1 1 1,-1 0 0,-1-1 0,-1 1 0,0-1 0,-1 0 0,-1 0 0,-1 0-1,-15 31 1,6-28 695,12-17-630,0-1 0,1 0 0,-1 1 0,1 0 0,0 0 0,0 0 0,0 0 0,0 0 0,1 0 0,-2 6 0,-5 6-2700,7-14-1730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9:58.021"/>
    </inkml:context>
    <inkml:brush xml:id="br0">
      <inkml:brushProperty name="width" value="0.025" units="cm"/>
      <inkml:brushProperty name="height" value="0.025" units="cm"/>
    </inkml:brush>
  </inkml:definitions>
  <inkml:trace contextRef="#ctx0" brushRef="#br0">5 1 14595,'0'0'9554,"-5"95"-8978,5-71 56,0 4-304,0-4-216,0-4-112,5-4 0,0 0-568,5-9-1104,-5-3-2425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00.389"/>
    </inkml:context>
    <inkml:brush xml:id="br0">
      <inkml:brushProperty name="width" value="0.025" units="cm"/>
      <inkml:brushProperty name="height" value="0.025" units="cm"/>
    </inkml:brush>
  </inkml:definitions>
  <inkml:trace contextRef="#ctx0" brushRef="#br0">35 1 9826,'0'0'9385,"1"4"-7956,3 23 492,-2 1 0,-3 50 0,0-28 2,-33-11-3675,29-30-1959,5 2-3605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02.991"/>
    </inkml:context>
    <inkml:brush xml:id="br0">
      <inkml:brushProperty name="width" value="0.025" units="cm"/>
      <inkml:brushProperty name="height" value="0.025" units="cm"/>
    </inkml:brush>
  </inkml:definitions>
  <inkml:trace contextRef="#ctx0" brushRef="#br0">9 0 4200,'0'0'13545,"-8"0"-4154,179 15-7282,-81-5-1720,-66-8-499,68 3-1851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11.294"/>
    </inkml:context>
    <inkml:brush xml:id="br0">
      <inkml:brushProperty name="width" value="0.025" units="cm"/>
      <inkml:brushProperty name="height" value="0.025" units="cm"/>
    </inkml:brush>
  </inkml:definitions>
  <inkml:trace contextRef="#ctx0" brushRef="#br0">0 315 11778,'0'0'10543,"1"-4"-9757,4-20-161,2 0 0,0 1-1,2 0 1,0 1 0,21-37 0,-25 51-601,1-1 1,-1 1 0,2 0-1,-1 0 1,1 0-1,0 1 1,0 0-1,1 0 1,0 1-1,0 0 1,1 1-1,-1 0 1,1 0-1,0 1 1,1 0-1,18-6 1,-28 10-9,0 0 1,1 0-1,-1 0 1,1 0-1,-1 0 1,0 1-1,1-1 1,-1 0-1,1 0 1,-1 0-1,0 0 1,1 0-1,-1 0 1,0 1-1,1-1 1,-1 0-1,0 0 1,1 1-1,-1-1 1,0 0-1,1 0 1,-1 1-1,0-1 1,0 0-1,0 1 1,1-1-1,-1 0 1,0 1-1,0-1 1,0 1-1,0-1 1,1 0-1,-1 1 1,0-1-1,0 1 0,0-1 1,0 0-1,0 1 1,0-1-1,0 1 1,0-1-1,0 0 1,0 1-1,0-1 1,-1 0-1,1 1 1,0-1-1,0 1 1,0-1-1,0 0 1,-1 1-1,1-1 1,0 0-1,0 1 1,-1-1-1,1 0 1,-1 1-1,-15 37-115,6-16 142,-1 6-107,1 2 1,2-1 0,1 1-1,2 0 1,0 1-1,1 40 1,24-124-693,-14 36 748,-1 0 0,2 0 0,0 0 0,1 0 0,1 1 0,1 1 0,0 0 0,0 0 0,2 1 0,0 0 0,0 1 0,2 0 0,-1 1 0,2 0 0,-1 2 0,1-1 0,1 2 0,0 0 0,0 1 0,1 1 0,22-7 0,-39 13 14,0 1 0,0 0 0,1 0 0,-1 0 0,0 0-1,0 0 1,0 0 0,0 0 0,0 0 0,0 0 0,0 0 0,1 0 0,-1 0 0,0 0 0,0 0 0,0 0-1,0 0 1,0 0 0,0 0 0,1 0 0,-1 0 0,0 0 0,0 0 0,0 0 0,0 0 0,0 0 0,0 0-1,0 0 1,1 0 0,-1 0 0,0 0 0,0 1 0,0-1 0,0 0 0,0 0 0,0 0 0,0 0 0,0 0-1,0 0 1,0 0 0,1 0 0,-1 1 0,0-1 0,0 0 0,0 0 0,0 0 0,0 0 0,0 0-1,0 0 1,0 1 0,0-1 0,0 0 0,0 0 0,0 0 0,0 0 0,0 0 0,0 0 0,0 0 0,0 1-1,0-1 1,0 0 0,0 0 0,-1 0 0,-6 13 76,-13 13-118,19-25 51,-15 24-13,0 0 0,2 0 0,1 1 0,1 1 0,2 0 0,0 1 0,2 0 0,-6 34 0,10-31-2,1 0 0,3 52-1,0-40 24,4-42-14,0 0 1,0 0 0,0 0 0,1-1 0,-1 0 0,0 1-1,0-1 1,0-1 0,6 0 0,-8 1 4,42-15 219,-38 12-203,1 0 0,-1 1 1,0 0-1,1 0 1,-1 1-1,1 0 0,10-1 1,5 2 30,0 1 1,0 1 0,0 2-1,0 0 1,-1 1 0,0 0-1,0 2 1,0 1-1,-1 1 1,0 0 0,24 16-1,-41-23-3,0-1 0,-1 1 0,1 0 1,-1 0-1,0 0 0,1 0 0,-1 0 0,0 0 0,0 0 0,-1 1 0,1-1 0,2 6 0,-4-8 89,-20 4-2860,15-4-1395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12.768"/>
    </inkml:context>
    <inkml:brush xml:id="br0">
      <inkml:brushProperty name="width" value="0.025" units="cm"/>
      <inkml:brushProperty name="height" value="0.025" units="cm"/>
    </inkml:brush>
  </inkml:definitions>
  <inkml:trace contextRef="#ctx0" brushRef="#br0">100 1 11682,'0'0'11224,"0"19"-10192,-20 165 743,20-124-1450,9 294 749,-5-275-841,-4 0-1,-18 143 1,-26 10 28,29-161 23,11-55-89,1 0 1,-1 31-1,0-28-123,4-11 264,25-7-112,16-2-145,0-2 1,0-2 0,-1-2 0,1-1 0,54-20-1,-82 24-33,-1 1-1,1 0 0,0 1 1,15-2-1,-27 4-78,0 0 0,0-1 0,0 1 0,0 0 1,-1-1-1,1 1 0,0-1 0,0 0 0,-1 1 0,1-1 0,0 1 0,-1-1 0,1 0 1,0 0-1,-1 1 0,1-1 0,-1 0 0,0 0 0,1 0 0,-1 0 0,1 1 0,-1-1 0,0 0 1,0 0-1,0 0 0,1-1 0,3-27-1729,-4 26 1406,4-21-3190,-3 0-2601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14.151"/>
    </inkml:context>
    <inkml:brush xml:id="br0">
      <inkml:brushProperty name="width" value="0.025" units="cm"/>
      <inkml:brushProperty name="height" value="0.025" units="cm"/>
    </inkml:brush>
  </inkml:definitions>
  <inkml:trace contextRef="#ctx0" brushRef="#br0">7 1136 12402,'0'0'10573,"0"-5"-10137,15-308 2218,-16 255-2596,-2 0 0,-12-60 1,15 118-45,0-1 0,-1 1 1,1-1-1,0 1 0,0-1 1,-1 1-1,1-1 0,0 1 1,0-1-1,0 1 1,0-1-1,0 1 0,0-1 1,0 1-1,0-1 0,0 0 1,0 1-1,0-1 0,0 1 1,1-1-1,-1 1 0,0-1 1,0 1-1,0-1 0,1 1 1,-1-1-1,0 1 1,1-1-1,-1 1 0,0 0 1,1-1-1,-1 1 0,0-1 1,1 1-1,0-1 0,17 12 154,18 29-79,-28-29-86,-1 1 1,-1 0-1,0 0 0,0 0 1,-1 1-1,-1 0 1,0 0-1,3 26 0,-1 7 2,-2 61-1,3 26 4,-4-102-49,-2 0 0,-3 31 0,1-8 5,1-52 25,7-4-38,6-8 80,-3-8 0,-1 0 0,-1 0 0,-1-1 0,-1 0 0,0-1 1,-1 1-1,-1-1 0,1-25 0,1-170 25,-7 144-44,2-101-1,-8-274 392,-3 396-141,1-8-2608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16.596"/>
    </inkml:context>
    <inkml:brush xml:id="br0">
      <inkml:brushProperty name="width" value="0.025" units="cm"/>
      <inkml:brushProperty name="height" value="0.025" units="cm"/>
    </inkml:brush>
  </inkml:definitions>
  <inkml:trace contextRef="#ctx0" brushRef="#br0">66 1 10250,'0'0'10958,"0"17"-10283,1 28-352,1-3 153,-1-1 0,-2 1 1,-3-1-1,-10 57 1,-35 92 1084,48-166-1389,1-24-136,35 20 447,120 23-326,-153-42-156,0-1-1,0 1 1,0-1-1,0 0 1,0 1 0,1-1-1,-1 0 1,0-1-1,0 1 1,0 0 0,0-1-1,0 1 1,0-1-1,1 1 1,-1-1 0,0 0-1,0 0 1,-1 0-1,1 0 1,0 0 0,0-1-1,0 1 1,-1-1-1,4-2 1,0-1-11,-1-1 0,1 1 1,-1-1-1,0 0 0,5-10 0,-3 3-406,0-1 1,-2-1-1,0 1 0,0-1 1,-1 1-1,-1-1 0,-1 0 1,0-20-1,-1-35-4222,-1 17-1627,1 52 7498,8 11 4345,-1 19-4494,-5-20-423,12 79 155,-12-66-578,1 1-1,1 0 1,1-1 0,1 0 0,13 32 0,-18-53-214,-1 0-1,1 0 1,-1 1 0,1-1-1,0 0 1,0 0 0,0 0-1,-1 0 1,1 0 0,0 0-1,0 0 1,0 0 0,1-1-1,-1 1 1,0 0 0,0 0-1,0-1 1,0 1 0,1-1-1,-1 1 1,0-1-1,1 0 1,-1 1 0,0-1-1,1 0 1,-1 0 0,0 0-1,1 0 1,-1 0 0,1 0-1,-1 0 1,0-1 0,1 1-1,-1 0 1,0-1 0,0 1-1,1-1 1,-1 1 0,0-1-1,0 0 1,2 0 0,1-2-2,0 0 1,1-1-1,-1 1 1,0 0 0,-1-1-1,1 0 1,-1 0-1,0 0 1,4-6 0,0-5 54,-1-1 0,0 0 0,-1 0 0,0 0 0,-2 0 0,4-30 0,-1-103-686,-5 139-1662,3 4-3745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18.420"/>
    </inkml:context>
    <inkml:brush xml:id="br0">
      <inkml:brushProperty name="width" value="0.025" units="cm"/>
      <inkml:brushProperty name="height" value="0.025" units="cm"/>
    </inkml:brush>
  </inkml:definitions>
  <inkml:trace contextRef="#ctx0" brushRef="#br0">0 0 1496,'0'0'13524,"4"33"-3155,-3-22-10776,-1 0 650,5 61 436,-5-68-666,1-1 0,-1 0 0,1 0 0,0 0 0,0 1 0,1-1 0,-1 0 0,0 0 0,1-1 0,0 1 0,0 0 0,0-1 0,0 1 0,0-1 0,0 1-1,1-1 1,-1 0 0,5 3 0,19 10 45,-22-12-112,0 0 0,1 0 0,0 0 0,0 0-1,0-1 1,0 0 0,0 0 0,0 0 0,1 0 0,-1-1-1,0 0 1,1 0 0,-1-1 0,1 1 0,-1-1 0,1-1-1,-1 1 1,1-1 0,5-1 0,-5 2-3419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20.151"/>
    </inkml:context>
    <inkml:brush xml:id="br0">
      <inkml:brushProperty name="width" value="0.025" units="cm"/>
      <inkml:brushProperty name="height" value="0.025" units="cm"/>
    </inkml:brush>
  </inkml:definitions>
  <inkml:trace contextRef="#ctx0" brushRef="#br0">220 0 3256,'0'0'16343,"0"48"-11526,2 7-3386,0 45-513,-3-91-836,1-1-1,-1 0 1,-1 0 0,1 0-1,-1-1 1,-1 1-1,0 0 1,0-1-1,-4 8 1,7-15-70,-1 3 83,0 0 0,-1 0 0,1-1 0,-1 1 0,1-1 0,-1 1 0,0-1 0,0 0 0,0 0 0,0 0 0,0 0 0,-1 0 1,1 0-1,-1 0 0,1-1 0,-1 1 0,0-1 0,1 0 0,-1 0 0,0 0 0,0 0 0,0 0 0,0-1 0,0 1 0,0-1 0,-3 0 0,-108 4 1661,113-4-1642,-15 0 329,12 0-7456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26.864"/>
    </inkml:context>
    <inkml:brush xml:id="br0">
      <inkml:brushProperty name="width" value="0.025" units="cm"/>
      <inkml:brushProperty name="height" value="0.025" units="cm"/>
    </inkml:brush>
  </inkml:definitions>
  <inkml:trace contextRef="#ctx0" brushRef="#br0">10 35 7073,'0'0'11256,"-7"-11"-5189,4 6-6205,3 2 142,0 1 2,0 2 51,1-1 0,-1 1 0,0-1 0,0 1 0,0-1 0,0 1 0,0-1 0,1 1-1,-1-1 1,0 1 0,0-1 0,1 1 0,-1-1 0,0 1 0,1-1 0,-1 1 0,0-1 0,1 1 0,-1 0 0,1-1 0,-1 1 0,1 0 0,-1 0 0,1-1 0,-1 1 0,1 0 0,-1 0 0,1-1 0,0 1 0,24-2 639,30 12-320,-50-9-263,12 2 102,0-1 0,28 1-1,-10-3-4400,-25 0 1630,0 0-8018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08.442"/>
    </inkml:context>
    <inkml:brush xml:id="br0">
      <inkml:brushProperty name="width" value="0.025" units="cm"/>
      <inkml:brushProperty name="height" value="0.025" units="cm"/>
    </inkml:brush>
  </inkml:definitions>
  <inkml:trace contextRef="#ctx0" brushRef="#br0">215 1067 13618,'0'0'9724,"-5"-9"-9164,4 5-573,-7-10 479,1-1 0,-9-30 0,15 39-348,-1 1 1,1-1 0,0 1 0,1-1 0,-1 1 0,1-1 0,0 1 0,1-1 0,0 1 0,-1-1 0,1 1 0,1-1 0,-1 1-1,4-8 1,1 0-4,-2 0 0,0 0 0,0 0 0,-1 0 0,-1 0 0,0-1 0,-1 1-1,0-1 1,-1 0 0,-1 1 0,-3-19 0,-3-15 339,-27-84 0,-41-88 53,30 94-364,38 103-133,-1 2-9,1 1 1,2-1 0,0 0 0,1-1 0,-3-37-1,7 57-5,1 0 0,-1 1-1,1-1 1,-1 0-1,1 1 1,0-1 0,-1 1-1,1-1 1,0 1 0,-1-1-1,1 1 1,0-1-1,0 1 1,-1 0 0,1-1-1,0 1 1,0 0-1,0 0 1,-1-1 0,1 1-1,0 0 1,0 0 0,0 0-1,0 0 1,0 0-1,0 1 1,31-2-81,-27 1 30,2 1 51,1 0 1,-1 0 0,1 1-1,-1 0 1,0 0 0,0 1 0,0-1-1,0 2 1,-1-1 0,1 1-1,-1 0 1,1 0 0,5 6 0,12 10-4,37 44 1,-41-43 6,-9-8 4,0 0 0,-2 1 0,0 0 0,0 1 0,-1 0 0,7 19 0,30 102 35,-30-90-34,-5-12 50,-1 1-1,-2 0 1,-1 0 0,2 56-1,-8-91-80,0 2-2751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28.951"/>
    </inkml:context>
    <inkml:brush xml:id="br0">
      <inkml:brushProperty name="width" value="0.025" units="cm"/>
      <inkml:brushProperty name="height" value="0.025" units="cm"/>
    </inkml:brush>
  </inkml:definitions>
  <inkml:trace contextRef="#ctx0" brushRef="#br0">1 40 13722,'0'0'7585,"4"-3"-6076,5-1-1081,1-1 0,-1 1 0,1 1 1,0-1-1,0 2 0,0-1 0,1 2 0,17-2 0,97 2 783,-72 2-690,66-1 671,-118 0-326,-1-7-5404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29.681"/>
    </inkml:context>
    <inkml:brush xml:id="br0">
      <inkml:brushProperty name="width" value="0.025" units="cm"/>
      <inkml:brushProperty name="height" value="0.025" units="cm"/>
    </inkml:brush>
  </inkml:definitions>
  <inkml:trace contextRef="#ctx0" brushRef="#br0">1 0 13754,'0'0'9826,"7"3"-9144,23 10-240,0 0 0,-2 3-1,1 0 1,30 25 0,107 92 393,-145-113-771,-2 1 0,0 0 0,-1 2 0,-1 0-1,-1 1 1,-1 0 0,-1 1 0,15 39 0,-8-8 102,-2 1 1,21 118 0,-39-109-1086,-5-65-3018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0:31.524"/>
    </inkml:context>
    <inkml:brush xml:id="br0">
      <inkml:brushProperty name="width" value="0.025" units="cm"/>
      <inkml:brushProperty name="height" value="0.025" units="cm"/>
    </inkml:brush>
  </inkml:definitions>
  <inkml:trace contextRef="#ctx0" brushRef="#br0">1308 41 13786,'0'0'10655,"-8"-2"-9940,-24-7 225,-1 2 1,0 1-1,-46-1 1,-294-1 1544,371 8-2482,-4-1 28,1 1 0,-1 0 0,0 0-1,0 1 1,0 0 0,0 0 0,0 0 0,1 0 0,-1 1 0,0 0 0,-8 5 0,-10 6 7,-44 16 1,45-20 57,1 1 1,-30 17-1,-20 12 128,53-30-177,1 1 0,-1 1 0,2 0 0,-23 20 0,-36 28-16,51-41-13,-36 33-1,54-44-16,1 0 0,-1 0 1,2 1-1,-1 0 0,1 0 0,0 0 0,0 1 0,1-1 0,-4 13 0,-57 157 29,64-177-64,-8 28-515,8-12-2593,8-4-4511,2-9-3756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06.535"/>
    </inkml:context>
    <inkml:brush xml:id="br0">
      <inkml:brushProperty name="width" value="0.025" units="cm"/>
      <inkml:brushProperty name="height" value="0.025" units="cm"/>
    </inkml:brush>
  </inkml:definitions>
  <inkml:trace contextRef="#ctx0" brushRef="#br0">90 1 7041,'0'0'3019,"-13"4"8613,6 1-8498,9 2-3081,-1 1-1,2-1 0,-1 0 0,1 0 0,0 0 1,0 0-1,1 0 0,8 11 0,9 21 53,-16-26-10,0 0-1,-1 0 1,-1 1 0,0 0-1,-1 0 1,0 0 0,-1 0 0,-1 0-1,0 0 1,-1 0 0,0 0-1,-2 0 1,1 0 0,-1-1-1,-1 1 1,-1-1 0,0 0 0,-1 0-1,0 0 1,0-1 0,-2 0-1,1 0 1,-2-1 0,1 0-1,-2 0 1,1-1 0,-2 0-1,-13 10 1,21-17 13,2-3-90,1 1 0,-1 0-1,0-1 1,1 1 0,-1-1 0,0 0 0,0 1-1,1-1 1,-1 1 0,0-1 0,0 0 0,0 0 0,1 1-1,-1-1 1,0 0 0,0 0 0,0 0 0,0 0 0,-1 0-1,1 0-181,1-13-6222,0 2-2025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07.264"/>
    </inkml:context>
    <inkml:brush xml:id="br0">
      <inkml:brushProperty name="width" value="0.025" units="cm"/>
      <inkml:brushProperty name="height" value="0.025" units="cm"/>
    </inkml:brush>
  </inkml:definitions>
  <inkml:trace contextRef="#ctx0" brushRef="#br0">1 28 9506,'0'0'14682,"0"1"-14589,1 0 1,0 0-1,-1-1 1,1 1-1,-1 0 1,1 0-1,0-1 1,0 1 0,0 0-1,-1-1 1,1 1-1,0-1 1,0 1-1,0-1 1,0 1-1,0-1 1,0 0-1,1 1 1,50 11 743,0-3 0,1-2 1,69 1-1,-103-8-751,4 1 13,0-1 1,0 0-1,0-2 1,-1-1-1,1 0 1,0-2-1,-1-1 1,35-13-1,-31-4 218,-11 8 28,-11 14-303,-3 1-11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08.208"/>
    </inkml:context>
    <inkml:brush xml:id="br0">
      <inkml:brushProperty name="width" value="0.025" units="cm"/>
      <inkml:brushProperty name="height" value="0.025" units="cm"/>
    </inkml:brush>
  </inkml:definitions>
  <inkml:trace contextRef="#ctx0" brushRef="#br0">0 0 13394,'0'0'10618,"10"6"-9793,32 22-349,-3 2 1,0 2-1,-2 1 1,-2 1-1,33 41 1,-35-35-179,2-1 0,60 50 0,-92-87-272,1 0-1,-1 0 1,1 0-1,-1-1 1,1 1-1,0-1 1,0 0 0,0 0-1,0 0 1,0-1-1,0 1 1,0-1 0,0 0-1,0 0 1,0 0-1,0-1 1,0 1-1,-1-1 1,1 0 0,7-3-1,7-3 110,1 0 0,32-20 0,-30 15-102,86-55 176,-72 42-131,52-26 0,61-20 83,-144 66 47,-12 0-448,-11-1-665,-6 1-1841,0-2-2834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09.400"/>
    </inkml:context>
    <inkml:brush xml:id="br0">
      <inkml:brushProperty name="width" value="0.025" units="cm"/>
      <inkml:brushProperty name="height" value="0.025" units="cm"/>
    </inkml:brush>
  </inkml:definitions>
  <inkml:trace contextRef="#ctx0" brushRef="#br0">0 36 10962,'0'0'10602,"1"18"-10130,13 127 517,-12-131-856,1 0 0,0 0 1,1 0-1,0-1 0,1 1 0,0-1 0,1 0 1,1 0-1,13 19 0,-19-31-129,-1 0 0,1 0 0,-1-1 0,1 1 1,0 0-1,-1-1 0,1 1 0,0 0 0,0-1 0,-1 1 0,1-1 0,0 1 0,0-1 1,0 1-1,0-1 0,-1 0 0,1 1 0,0-1 0,0 0 0,0 0 0,0 0 0,0 1 1,0-1-1,0 0 0,0 0 0,0-1 0,0 1 0,0 0 0,0 0 0,0 0 0,0-1 1,0 1-1,0 0 0,-1-1 0,1 1 0,0-1 0,0 1 0,0-1 0,-1 1 0,1-1 1,0 0-1,0 1 0,-1-1 0,1 0 0,-1 1 0,1-1 0,0 0 0,-1 0 0,0 0 1,1 0-1,-1 0 0,1 1 0,-1-1 0,0 0 0,0 0 0,0 0 0,1-1 0,3-10 10,0-1 0,-1 1 0,3-17 0,-5 21-1,13-85-5,-8 50-5,20-78-1,-26 121 0,0-1 0,0 1 0,0-1 0,0 1 0,0-1 0,0 1 0,0 0 0,0-1 0,0 1-1,0-1 1,0 1 0,0-1 0,0 1 0,1 0 0,-1-1 0,0 1 0,0-1 0,1 1 0,-1 0 0,0-1 0,0 1 0,1 0 0,-1-1 0,0 1 0,1 0 0,-1-1 0,1 1 0,-1 0 0,0 0-1,1 0 1,-1-1 0,1 1 0,-1 0 0,1 0 0,-1 0 0,0 0 0,1 0 0,-1 0 0,2 0 0,8 19 177,2 38 157,-11-54-322,30 266 230,-26-202-239,-4-65-14,-1 0 1,0 0-1,0 0 0,1 0 1,-1 0-1,1 0 1,-1 0-1,1 0 0,0-1 1,0 1-1,0 0 0,0 0 1,0-1-1,0 1 0,1-1 1,-1 1-1,0-1 1,3 2-1,-4-2 1,1-1 1,-1 0 0,0 0-1,1 0 1,-1 0-1,1 1 1,-1-1-1,0 0 1,1 0-1,-1 0 1,1 0-1,-1 0 1,1 0-1,-1 0 1,0 0-1,1 0 1,-1-1 0,1 1-1,-1 0 1,1 0-1,-1 0 1,0 0-1,1-1 1,-1 1-1,0 0 1,1 0-1,-1-1 1,0 1-1,1 0 1,9-23-90,5-77 89,-8 48 15,15-55-1,-21 105-3,-1 1-1,0 0 1,0 0-1,0-1 1,1 1 0,-1 0-1,1 0 1,-1 0 0,1 0-1,-1-1 1,1 1-1,0 0 1,-1 0 0,1 0-1,0 0 1,0 0-1,0 1 1,0-1 0,2-1-1,-3 2 3,1 0 0,0 0 1,-1 1-1,1-1 0,0 0 0,-1 1 0,1-1 0,0 0 0,-1 1 0,1-1 0,-1 1 0,1-1 0,-1 1 0,1 0 1,-1-1-1,1 1 0,-1-1 0,0 1 0,1 0 0,-1-1 0,0 1 0,1 0 0,-1 1 0,18 58 240,-17-53-227,15 87 48,-13-67-45,2 0 0,0 0 0,17 48 0,-22-74-20,0 0 1,1 0-1,-1-1 0,0 1 1,1 0-1,-1 0 1,0 0-1,1-1 1,-1 1-1,1 0 1,-1-1-1,1 1 1,-1 0-1,1-1 0,0 1 1,-1-1-1,1 1 1,0 0-1,0-1 1,-1 0-1,1 1 1,0-1-1,0 0 1,1 1-1,-1-1 3,0 0 0,0-1 1,0 1-1,-1 0 0,1-1 0,0 1 1,0-1-1,0 1 0,-1-1 0,1 0 1,0 1-1,-1-1 0,1 0 0,0 1 1,-1-1-1,1 0 0,-1 0 0,1-1 1,19-45 211,-19 44-191,35-144 155,-27 99-163,26-73 0,-35 119-13,0 1 0,1 0 0,-1 0 1,0 0-1,1 0 0,-1 0 0,1-1 1,-1 1-1,1 0 0,0 0 1,-1 0-1,1 0 0,0 1 0,0-1 1,0 0-1,0 0 0,0 0 0,0 1 1,0-1-1,0 0 0,0 1 0,0-1 1,0 1-1,2-1 0,-1 1 4,-1 0-1,0 1 1,1-1-1,-1 0 1,0 1-1,0-1 1,1 1-1,-1 0 1,0-1-1,0 1 1,0 0-1,0 0 1,0 0-1,0 0 1,0 0-1,0 0 1,2 2-1,3 5 19,-1 1-1,1 0 1,-1 1-1,4 9 1,13 43 2,-16-42-62,1 0-1,1 0 1,14 22 0,-22-41 31,0 0 0,0-1 0,1 1 0,-1 0 1,1 0-1,-1-1 0,0 1 0,1-1 0,-1 1 1,1 0-1,-1-1 0,1 1 0,0-1 0,-1 1 0,1-1 1,0 0-1,-1 1 0,1-1 0,0 1 0,-1-1 1,1 0-1,0 0 0,0 1 0,-1-1 0,2 0 1,7-14-129,-3-34-86,-6 44 211,2-50-104,-2 32-4,1 0 0,1 0 0,7-36-1,-9 57 105,0 1 0,0-1 0,1 0 0,-1 1 0,0-1 0,0 1 0,0-1 0,0 0 0,0 1 0,1-1-1,-1 0 1,0 1 0,1-1 0,-1 1 0,0-1 0,1 1 0,-1-1 0,1 1 0,-1-1 0,0 1 0,1-1 0,-1 1 0,1 0-1,0-1 1,-1 1 0,1 0 0,-1-1 0,1 1 0,-1 0 0,2-1 0,11 16-93,7 35 148,36 191 319,-53-237-425,-2-6-2657,-1-8-4836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19.459"/>
    </inkml:context>
    <inkml:brush xml:id="br0">
      <inkml:brushProperty name="width" value="0.025" units="cm"/>
      <inkml:brushProperty name="height" value="0.025" units="cm"/>
    </inkml:brush>
  </inkml:definitions>
  <inkml:trace contextRef="#ctx0" brushRef="#br0">779 2 4304,'0'0'19934,"-4"0"-18934,-39 0 858,18-2-1394,1 2-1,-1 1 1,1 1-1,-1 1 1,1 1-1,-31 9 1,47-10-388,-81 27 605,2 4 0,-107 57 1,167-73-941,1 1 1,2 0 0,-40 41-1,63-58 6,0-1 0,0 0 0,0 1 0,0 0 0,0-1 0,0 1 0,0-1 0,1 1 0,-1 0-1,1 0 1,-1-1 0,1 1 0,0 0 0,0 0 0,0 0 0,0-1 0,0 1 0,0 3 0,0-1-1060,0 8-4045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0.847"/>
    </inkml:context>
    <inkml:brush xml:id="br0">
      <inkml:brushProperty name="width" value="0.025" units="cm"/>
      <inkml:brushProperty name="height" value="0.025" units="cm"/>
    </inkml:brush>
  </inkml:definitions>
  <inkml:trace contextRef="#ctx0" brushRef="#br0">0 1 14467,'0'0'6850,"5"0"-5417,11 0-759,0 0 1,1 1 0,-1 1 0,0 1-1,0 1 1,18 5 0,83 38 203,29 10-666,-129-51-191,1 1 0,-2 1-1,1 1 1,-1 0 0,20 15-1,-33-21 0,0-1-1,0 1 0,0 0 0,0 0 1,-1 0-1,1 0 0,-1 0 1,0 1-1,0-1 0,2 7 0,-4-10 23,0 37 175,0-22-319,-1 0 1,-1 0-1,0 1 0,-2-1 1,1-1-1,-2 1 0,0 0 1,-8 16-1,8-21-90,0-1-1,-1 1 1,0-1 0,0 0 0,-1 0-1,0-1 1,-1 0 0,0 0 0,0-1-1,0 0 1,-1-1 0,-13 8 0,12-10-3852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1.627"/>
    </inkml:context>
    <inkml:brush xml:id="br0">
      <inkml:brushProperty name="width" value="0.025" units="cm"/>
      <inkml:brushProperty name="height" value="0.025" units="cm"/>
    </inkml:brush>
  </inkml:definitions>
  <inkml:trace contextRef="#ctx0" brushRef="#br0">1 261 4288,'0'0'20386,"14"-12"-19448,-7 5-805,11-9 217,-1 0 0,0-1-1,24-33 1,-31 37-267,1 1 0,0 1 1,1 0-1,0 1 0,0 0 0,1 0 1,0 2-1,1 0 0,0 0 1,16-6-1,4-3 38,-26 14-123,-1 1 0,2 0 0,-1 1-1,0 0 1,0 0 0,0 0 0,0 1 0,1 1 0,-1-1 0,0 1 0,11 3 0,31 1-5391,-30-5-1159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15.692"/>
    </inkml:context>
    <inkml:brush xml:id="br0">
      <inkml:brushProperty name="width" value="0.025" units="cm"/>
      <inkml:brushProperty name="height" value="0.025" units="cm"/>
    </inkml:brush>
  </inkml:definitions>
  <inkml:trace contextRef="#ctx0" brushRef="#br0">0 0 18635,'0'0'2490,"29"21"-466,-7-9-1760,0 2 0,-1 0 0,-1 1 0,-1 1-1,0 1 1,-1 1 0,0 0 0,20 30 0,0 6 102,-3 1 1,-3 2 0,46 109-1,-74-154-890,7 14 2472,-5-24-3478,2-12-4553,-3-1 325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3.105"/>
    </inkml:context>
    <inkml:brush xml:id="br0">
      <inkml:brushProperty name="width" value="0.025" units="cm"/>
      <inkml:brushProperty name="height" value="0.025" units="cm"/>
    </inkml:brush>
  </inkml:definitions>
  <inkml:trace contextRef="#ctx0" brushRef="#br0">40 414 10138,'0'0'13946,"11"-5"-13636,88-46 265,-94 49-551,0 1-1,0-1 1,1 1 0,-1 0-1,0 0 1,1 1-1,-1 0 1,9 0 0,-6 0-5,-7-41 1454,-1 29-1369,-1 0 1,0 0-1,-1-1 0,0 2 0,-1-1 0,0 0 0,-1 0 1,0 1-1,-1 0 0,0 0 0,-1 0 0,0 1 0,-1-1 0,0 1 1,-1 1-1,0 0 0,0 0 0,-1 0 0,0 1 0,0 0 1,-1 1-1,0 0 0,-17-8 0,-15-16-364,28 13-3435,9 10-3305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3.883"/>
    </inkml:context>
    <inkml:brush xml:id="br0">
      <inkml:brushProperty name="width" value="0.025" units="cm"/>
      <inkml:brushProperty name="height" value="0.025" units="cm"/>
    </inkml:brush>
  </inkml:definitions>
  <inkml:trace contextRef="#ctx0" brushRef="#br0">1 216 12122,'0'0'8867,"0"-14"-7892,1-47-448,-1 58-433,1 0 1,-1-1 0,1 1 0,0 0-1,0-1 1,0 1 0,0 0-1,1 0 1,-1 0 0,1 0 0,0 0-1,-1 0 1,2 1 0,-1-1 0,0 1-1,0-1 1,1 1 0,-1 0-1,1 0 1,0 0 0,0 0 0,0 0-1,0 1 1,0-1 0,0 1 0,0 0-1,0 0 1,7-2 0,25-13 843,-27 9-850,0 1 0,0 1 0,1 0 1,0 0-1,0 1 0,0 0 0,1 0 1,-1 1-1,1 0 0,0 1 0,0 0 1,0 1-1,0 0 0,0 0 0,0 1 1,0 0-1,0 1 0,0 0 0,0 1 1,10 3-1,-7-3-958,-1 0-1,1-1 1,24-1-1,-19-1-2661,3 1-5097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4.225"/>
    </inkml:context>
    <inkml:brush xml:id="br0">
      <inkml:brushProperty name="width" value="0.025" units="cm"/>
      <inkml:brushProperty name="height" value="0.025" units="cm"/>
    </inkml:brush>
  </inkml:definitions>
  <inkml:trace contextRef="#ctx0" brushRef="#br0">20 0 13226,'0'0'12371,"-20"12"-12131,40-4 408,10 0-192,0-4-136,10 8-136,0-4-128,10 0-48,-1 0-8,16 12-400,-10-4-1288,-10 0-3553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24.807"/>
    </inkml:context>
    <inkml:brush xml:id="br0">
      <inkml:brushProperty name="width" value="0.025" units="cm"/>
      <inkml:brushProperty name="height" value="0.025" units="cm"/>
    </inkml:brush>
  </inkml:definitions>
  <inkml:trace contextRef="#ctx0" brushRef="#br0">0 1 8777,'0'0'12291,"90"59"-11427,-70-39-40,5 0-344,0 8-263,0-4-217,5 19-153,-5-11-1151,-5-4-8050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0.505"/>
    </inkml:context>
    <inkml:brush xml:id="br0">
      <inkml:brushProperty name="width" value="0.025" units="cm"/>
      <inkml:brushProperty name="height" value="0.025" units="cm"/>
    </inkml:brush>
  </inkml:definitions>
  <inkml:trace contextRef="#ctx0" brushRef="#br0">1 1 10282,'0'0'11457,"22"5"-10025,481 129 2203,-151-27-2716,62 16-279,-285-91-444,165 19 0,-28-25-77,225 33 10,-358-27 37,-1 6 0,143 61 1,0 1 427,69-15-82,-208-56-417,25 16 54,-139-41-43,-18-6-319,-29-17-654,4 5 411,-33-24-2712,-13-8-4364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1.471"/>
    </inkml:context>
    <inkml:brush xml:id="br0">
      <inkml:brushProperty name="width" value="0.025" units="cm"/>
      <inkml:brushProperty name="height" value="0.025" units="cm"/>
    </inkml:brush>
  </inkml:definitions>
  <inkml:trace contextRef="#ctx0" brushRef="#br0">0 1093 11682,'0'0'8477,"0"-3"-7524,1-3-735,0 1 0,1 0 0,-1 0 0,1 0 0,0 0 0,0 0 0,1 0 1,0 0-1,0 0 0,0 1 0,0 0 0,0-1 0,1 1 0,0 1 0,0-1 0,5-4 0,16-11 764,38-26-1,-60 43-929,455-286 2557,-400 250-2519,74-50-1,4 6-1,155-69 1,-237 126-41,51-35 0,41-18 75,-119 64-31,-1-1 0,38-28 1,-12 8 223,-44 30-263,-5 3-34,0-1 1,0 1-1,0 1 0,0-1 0,0 0 1,1 1-1,-1 0 0,1-1 0,-1 1 0,1 1 1,-1-1-1,5 0 0,-7 1-26,-1 8-10216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2.797"/>
    </inkml:context>
    <inkml:brush xml:id="br0">
      <inkml:brushProperty name="width" value="0.025" units="cm"/>
      <inkml:brushProperty name="height" value="0.025" units="cm"/>
    </inkml:brush>
  </inkml:definitions>
  <inkml:trace contextRef="#ctx0" brushRef="#br0">0 1718 13442,'0'0'10003,"10"-12"-9108,19-26 46,-2-1 0,37-71 1,18-73 250,-45 93-731,5 1 0,90-140 0,-59 132-270,-48 67 8,-1-1 0,-1-1 0,-2-1 0,33-70 0,-23 18 40,-9 23-111,3 0 0,37-67 1,-42 93-13,-1 0 1,-2-1-1,-2-1 1,15-58-1,-30 95-107,1 0-3,-1 0-1,0 0 0,1-1 1,-1 1-1,1 0 1,-1 0-1,1 0 1,0 0-1,-1 0 1,1 0-1,0 0 0,0 0 1,0 0-1,0 0 1,0 0-1,1 0 1,-1 0 371,-7 1-4023,-3 0-665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3.418"/>
    </inkml:context>
    <inkml:brush xml:id="br0">
      <inkml:brushProperty name="width" value="0.025" units="cm"/>
      <inkml:brushProperty name="height" value="0.025" units="cm"/>
    </inkml:brush>
  </inkml:definitions>
  <inkml:trace contextRef="#ctx0" brushRef="#br0">0 1 12122,'0'0'10322,"10"5"-8910,50 18 472,116 29 0,-2-1-853,-99-23-750,-2 3 0,75 45 0,-128-65 111,-18-9-418,-11-7-1199,-1-3-2188,0 0-3970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4.773"/>
    </inkml:context>
    <inkml:brush xml:id="br0">
      <inkml:brushProperty name="width" value="0.025" units="cm"/>
      <inkml:brushProperty name="height" value="0.025" units="cm"/>
    </inkml:brush>
  </inkml:definitions>
  <inkml:trace contextRef="#ctx0" brushRef="#br0">274 13 9442,'0'0'12783,"-17"-2"-12188,3 0-552,-9-2 234,-1 2-1,1 0 1,-1 2-1,0 0 0,1 2 1,-43 7-1,64-9-266,1 1-1,0-1 0,-1 1 1,1-1-1,-1 1 1,1-1-1,0 1 0,0 0 1,-1 0-1,1 0 0,0-1 1,0 1-1,0 0 1,0 0-1,0 1 0,0-1 1,0 0-1,0 0 1,0 0-1,1 1 0,-1-1 1,0 0-1,1 1 0,-1-1 1,1 2-1,0-1-9,0 1 0,0-1 0,0 0 0,1 0 1,-1 1-1,1-1 0,0 0 0,0 0 0,-1 0 0,1 0 0,1 0 0,-1 0 0,0 0 0,2 2 0,6 7-64,0-1-1,0-1 0,21 17 0,-30-26 63,32 23-204,-25-19 198,0 0 0,0 1 0,-1 1 0,1-1 1,-1 1-1,0 0 0,0 0 0,-1 1 0,6 8 0,-10-13 48,0 0-1,-1 0 1,1 0 0,-1 0 0,1 0-1,-1 0 1,0 0 0,0 0-1,0 0 1,0 0 0,0 0 0,0 0-1,-1 0 1,1 0 0,0 0-1,-1 0 1,0 0 0,0 0 0,1 0-1,-1-1 1,0 1 0,0 0-1,0 0 1,-1-1 0,1 1 0,0-1-1,-1 1 1,1-1 0,-1 1-1,1-1 1,-1 0 0,0 0 0,-3 2-1,-6 4 217,0-1 1,-1 0-1,-23 7 0,33-12-231,-9 3 31,0-1 0,0 0 0,-1 0 0,1-2 0,-16 2 0,29-23-2847,10-1-3246,3-2-10840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5.177"/>
    </inkml:context>
    <inkml:brush xml:id="br0">
      <inkml:brushProperty name="width" value="0.025" units="cm"/>
      <inkml:brushProperty name="height" value="0.025" units="cm"/>
    </inkml:brush>
  </inkml:definitions>
  <inkml:trace contextRef="#ctx0" brushRef="#br0">15 1 12674,'0'0'8882,"-15"111"-7578,15-71-327,0-1-377,0 1-200,0-4-256,0-12-72,0-4-72,0-8-280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18.422"/>
    </inkml:context>
    <inkml:brush xml:id="br0">
      <inkml:brushProperty name="width" value="0.025" units="cm"/>
      <inkml:brushProperty name="height" value="0.025" units="cm"/>
    </inkml:brush>
  </inkml:definitions>
  <inkml:trace contextRef="#ctx0" brushRef="#br0">315 1227 13754,'0'0'7510,"3"-43"-3222,7-25-3138,-7 59-1061,-1 0-1,0 0 1,0 0 0,-1 0-1,-1 0 1,1 0-1,-1 0 1,-1 0-1,-3-17 1,-22-43 303,18 51-324,0-1 1,2-1-1,0 1 1,-4-27-1,3-7 188,-18-240 912,26 281-1141,0 0 0,1 0 1,5-18-1,-4 18 31,0-1 1,-1 1-1,2-22 1,-4 0-4,1-10-7,-7-51 0,5 84-44,-1-1 1,0 1 0,-1 0 0,0 0 0,0 0-1,-2 1 1,1-1 0,-1 1 0,-11-17-1,13 24 6,0 0 0,0 0 1,0 0-1,-1 0 0,1 0 0,-1 1 0,0 0 0,1-1 0,-1 1 0,0 1 0,0-1 0,0 1 0,-1-1 0,1 1 0,0 0 0,0 1 0,-1-1 0,1 1 0,0 0 0,-1 0 0,1 0 1,0 0-1,-9 3 0,9-2-3,1 1 1,0 0-1,-1-1 1,1 1-1,0 1 1,0-1 0,0 0-1,0 1 1,1-1-1,-1 1 1,1 0-1,-1 0 1,1 0 0,0 0-1,0 1 1,1-1-1,-1 0 1,1 1-1,-1-1 1,1 1-1,0 0 1,0-1 0,0 5-1,-2 11-7,0-1 0,2 1 0,0 22 0,18 255-79,-18-288 80,-1 0 0,1 0-1,-2-1 1,1 1 0,-1 0-1,0-1 1,0 1-1,-6 8 1,-16 41-1,20-27-119,2 0 0,0 0 0,3 49 0,0-36-1633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5.769"/>
    </inkml:context>
    <inkml:brush xml:id="br0">
      <inkml:brushProperty name="width" value="0.025" units="cm"/>
      <inkml:brushProperty name="height" value="0.025" units="cm"/>
    </inkml:brush>
  </inkml:definitions>
  <inkml:trace contextRef="#ctx0" brushRef="#br0">1 25 14131,'0'0'10499,"13"2"-9951,263 8 195,-274-10-762,-1 1-11,0-1-1,0 0 0,0 0 0,0 0 1,0 0-1,0 0 0,-1 0 0,1 0 1,0 0-1,0 0 0,0 0 0,0 0 1,0-1-1,0 1 0,0 0 1,0-1-1,-1 1 0,1 0 0,0-1 1,0 1-1,0-1 0,-1 0 0,1 1 1,0-1-1,-1 1 0,1-1 0,0 0 1,-1 0-1,1 1 0,-1-1 0,1 0 1,-1 0-1,1 0 0,-1 0 0,0 1 1,1-3-1,-4 2 41,0 0 0,0 1 0,0-1 0,0 0 0,0 1 0,0 0 0,0 0-1,0 0 1,0 0 0,0 0 0,0 0 0,0 1 0,1 0 0,-1-1 0,0 1 0,0 0 0,0 0 0,0 1 0,-2 1 0,2 1-27,1 1 0,0 0 0,0 1 0,0-1 0,0 0 0,1 0 0,0 1 1,0-1-1,0 1 0,1-1 0,0 1 0,0-1 0,0 1 0,2 5 0,-2-9 3,0 1-1,1 0 0,0-1 0,-1 1 0,1 0 0,0-1 0,0 1 1,1-1-1,-1 0 0,0 1 0,1-1 0,0 0 0,-1 0 1,1 0-1,0 0 0,0 0 0,0 0 0,0 0 0,0-1 0,1 1 1,-1-1-1,0 0 0,1 0 0,-1 1 0,1-2 0,0 1 1,-1 0-1,1 0 0,4 0 0,-4-1 1,0 1 0,0-1-1,1 0 1,-1 0 0,0 0 0,0-1 0,0 1 0,0-1-1,0 0 1,0 0 0,0 0 0,0 0 0,0 0 0,0 0-1,0-1 1,0 0 0,-1 1 0,1-1 0,-1 0 0,1 0-1,-1-1 1,2-1 0,0-1 16,-1-1 1,0 1-1,0 0 0,-1-1 0,0 0 0,0 0 1,0 1-1,0-1 0,-1 0 0,1-12 1,-2 14-25,1 0 59,0-1 0,-1 1 1,0-1-1,0 0 0,0 1 1,0-1-1,-1 1 0,-1-7 1,2 10 15,-1 0-1,0-1 1,0 1 0,0 0 0,0 0-1,-1 0 1,1 0 0,0 0 0,0 0-1,-1 0 1,1 0 0,0 1 0,-1-1-1,1 0 1,-1 1 0,1-1 0,-1 1-1,1-1 1,-1 1 0,1 0 0,-1 0 0,1 0-1,-1 0 1,1 0 0,-1 0 0,-2 0-1,-25 8 819,20 4-2334,13 4-5803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6.870"/>
    </inkml:context>
    <inkml:brush xml:id="br0">
      <inkml:brushProperty name="width" value="0.025" units="cm"/>
      <inkml:brushProperty name="height" value="0.025" units="cm"/>
    </inkml:brush>
  </inkml:definitions>
  <inkml:trace contextRef="#ctx0" brushRef="#br0">0 0 11938,'0'0'9210,"10"16"-8623,59 119 745,-67-131-1179,-1 1 0,1-1-1,-1 0 1,0 0 0,-1 0 0,1 0 0,-1 7 0,-1-10 491,0-25-677,1 20 32,0-1 0,0 0 1,0 1-1,0-1 0,1 1 0,0-1 0,-1 1 0,2-1 1,-1 1-1,1 0 0,-1 0 0,1 0 0,0-1 1,1 2-1,-1-1 0,1 0 0,-1 0 0,1 1 0,0-1 1,0 1-1,1 0 0,-1 0 0,1 0 0,0 1 0,-1-1 1,1 1-1,0 0 0,0 0 0,1 0 0,-1 1 1,0-1-1,1 1 0,-1 0 0,1 0 0,-1 1 0,1-1 1,-1 1-1,6 0 0,28 0-1157,-35 1 1062,0-1 0,0 1 0,-1 0 0,1 0 0,0 0 0,-1 0 0,1 0 0,0 0 0,-1 1 0,0-1 0,3 3 0,28 12 149,5-7-33,-28-6-11,0 0 0,1-1 0,-1 0 0,19 0 0,-28-47-4447,-1 44 4263,0-1 0,0 1 0,1 0 0,-1-1 0,1 1 0,-1-1 0,1 1 0,0 0 0,0-1 0,-1 1 0,1 0 0,0 0 0,0 0 0,0-1 0,0 1 0,1 0 0,0-1 0,13-5 4786,-15 40-1244,-5-14-2860,0 0 0,-1 0-1,-1-1 1,0 0 0,-2-1 0,-19 30 0,-8 22 356,11-19-321,3 1-1,-23 81 0,45-131-570,0-1-1,0 0 1,0 0-1,0 0 1,1 0 0,-1 0-1,0 0 1,0 0 0,0 0-1,0 0 1,0 0-1,0 0 1,0 0 0,0 0-1,0 0 1,0 0-1,0 0 1,0 0 0,0 0-1,0 0 1,1 0 0,-1 0-1,0 0 1,0 1-1,0-1 1,0 0 0,0 0-1,0 0 1,0 0-1,0 0 1,0 0 0,0 0-1,0 0 1,0 0-1,0 0 1,0 0 0,0 1-1,0-1 1,0 0 0,0 0-1,8-13-638,13-24-3312,-6 10-3642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7.616"/>
    </inkml:context>
    <inkml:brush xml:id="br0">
      <inkml:brushProperty name="width" value="0.025" units="cm"/>
      <inkml:brushProperty name="height" value="0.025" units="cm"/>
    </inkml:brush>
  </inkml:definitions>
  <inkml:trace contextRef="#ctx0" brushRef="#br0">0 0 12986,'0'0'10094,"18"7"-9122,-11-4-861,34 12 1271,68 17-1,-89-25-934,-15-3-5345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8.457"/>
    </inkml:context>
    <inkml:brush xml:id="br0">
      <inkml:brushProperty name="width" value="0.025" units="cm"/>
      <inkml:brushProperty name="height" value="0.025" units="cm"/>
    </inkml:brush>
  </inkml:definitions>
  <inkml:trace contextRef="#ctx0" brushRef="#br0">88 1 11122,'0'0'8939,"-1"16"-7421,-22 221 2021,23-228-3454,1-8-74,-1 1 1,0 0-1,0-1 0,0 1 1,-1-1-1,1 1 1,0-1-1,0 1 0,-1-1 1,1 1-1,-1-1 0,1 1 1,-1-1-1,0 1 1,-1 2-1,-7-59-3615,-6-76-10903,5 76 13914,10 54 1063,0 0 0,0-1 0,0 1 1,-1 0-1,1 0 0,1-1 0,-1 1 0,0 0 0,0 0 1,0-1-1,1 1 0,-1 0 0,0 0 0,1 0 0,-1-1 1,1 1-1,0 0 0,-1 0 0,1 0 0,0 0 0,0 0 1,-1 0-1,2 0 0,1-1-57,-1 0 0,1 1 1,-1-1-1,1 1 0,0 0 0,-1 0 1,1 0-1,0 0 0,5-1 0,9 0-461,0 1-1,32 1 1,-30 1 965,16-2-723,-23 0-164,1 0 1,0 1 0,-1 1-1,1 0 1,-1 1 0,1 0-1,-1 0 1,23 9 0,-34-10 3,0-1-1,0 0 1,0 1 0,0-1 0,0 1 0,0 0-1,0-1 1,0 1 0,0 0 0,0 0 0,-1-1-1,1 1 1,0 0 0,0 0 0,-1 0 0,1 0-1,-1 0 1,1 0 0,-1 0 0,1 0 0,-1 0-1,0 0 1,1 0 0,-1 0 0,0 0 0,0 2-1,0-1 2,0 0-1,-1 0 1,0 0 0,1 0-1,-1 0 1,0 0-1,0 0 1,0 0-1,0 0 1,0 0-1,-1-1 1,-2 4 0,-5 4 56,0 0 0,-1-1 0,-16 11 0,23-17-50,-18 16 230,21-18-270,0 0 0,0 0 0,-1 1 0,1-1 0,0 0 0,0 0 0,0 1 1,0-1-1,0 0 0,-1 0 0,1 1 0,0-1 0,0 0 0,0 0 0,0 1 0,0-1 0,0 0 0,0 1 0,0-1 0,0 0 1,0 0-1,0 1 0,0-1 0,0 0 0,0 1 0,0-1 0,1 0 0,-1 0 0,0 1 0,0-1 0,0 0 0,0 0 0,0 1 1,1-1-1,-1 0 0,0 0 0,0 1 0,37 5-213,-10-3 163,-25-3 73,1 0 0,-1 1 0,1-1 1,-1 1-1,1-1 0,-1 1 0,0 0 0,1 0 0,-1 0 1,0 0-1,0 0 0,1 1 0,-1-1 0,0 1 0,0-1 1,-1 1-1,1 0 0,0 0 0,-1 0 0,1 0 0,-1 0 0,1 0 1,-1 0-1,0 0 0,0 0 0,0 1 0,0-1 0,0 0 1,0 1-1,-1-1 0,0 1 0,1-1 0,-1 1 0,0-1 1,0 1-1,0-1 0,0 1 0,-1-1 0,1 1 0,0-1 0,-1 1 1,0-1-1,0 0 0,0 1 0,0-1 0,0 0 0,0 0 1,-1 0-1,1 1 0,0-1 0,-1-1 0,0 1 0,0 0 1,1 0-1,-1-1 0,0 1 0,0-1 0,-4 3 0,-5 3 228,0 0 0,0-1-1,-1 0 1,1-1 0,-1 0-1,-1-1 1,1-1 0,-19 4-1,5-3-44,0-2-1,-1-1 0,-29-2 1,52 1-202,-1 0 1,0-1 0,0 0-1,1 0 1,-1 0 0,0 0 0,1 0-1,-1-1 1,1 0 0,0 0-1,-1-1 1,1 1 0,0-1-1,1 1 1,-5-5 0,6 5-131,0-1-1,0 1 1,0-1 0,1 0 0,-1 0 0,1 1 0,0-1-1,0 0 1,0 0 0,0 0 0,0 0 0,1 0-1,-1-1 1,1 1 0,0 0 0,0 0 0,0 0 0,0 0-1,0 0 1,1 0 0,0-1 0,-1 1 0,1 0 0,2-3-1,13-22-4152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8.788"/>
    </inkml:context>
    <inkml:brush xml:id="br0">
      <inkml:brushProperty name="width" value="0.025" units="cm"/>
      <inkml:brushProperty name="height" value="0.025" units="cm"/>
    </inkml:brush>
  </inkml:definitions>
  <inkml:trace contextRef="#ctx0" brushRef="#br0">0 1 16211,'0'0'4145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39.147"/>
    </inkml:context>
    <inkml:brush xml:id="br0">
      <inkml:brushProperty name="width" value="0.025" units="cm"/>
      <inkml:brushProperty name="height" value="0.025" units="cm"/>
    </inkml:brush>
  </inkml:definitions>
  <inkml:trace contextRef="#ctx0" brushRef="#br0">15 0 15443,'0'0'11546,"-10"72"-11450,10-48-56,-5 3-32,5 1-8,0-4-248,0-8-216,0-8-288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0.189"/>
    </inkml:context>
    <inkml:brush xml:id="br0">
      <inkml:brushProperty name="width" value="0.025" units="cm"/>
      <inkml:brushProperty name="height" value="0.025" units="cm"/>
    </inkml:brush>
  </inkml:definitions>
  <inkml:trace contextRef="#ctx0" brushRef="#br0">112 0 10930,'0'0'13240,"0"17"-12522,-13 259 668,10-248-1358,3-21 16,-1-1 0,1 1-1,-1 0 1,-1-1-1,1 1 1,-1-1 0,0 0-1,-1 1 1,-3 7-1,10-19-203,0 0-1,0 0 1,1 1-1,-1 0 1,1 0-1,0 0 1,8-4-1,-10 6 64,-1 1 0,1-1 0,0 1 0,0-1 0,0 1 0,0 0-1,0 0 1,0 1 0,0-1 0,0 0 0,0 1 0,0 0 0,0 0 0,0 0-1,0 0 1,0 0 0,0 1 0,0-1 0,0 1 0,0 0 0,4 1 0,-6 0 95,1-1 0,-1 1 0,0 0 1,0 0-1,1 0 0,-1-1 1,-1 1-1,1 0 0,0 0 1,0 0-1,-1 1 0,1-1 1,-1 0-1,0 0 0,1 0 1,-1 0-1,0 0 0,0 1 0,-1 2 1,1 0 109,0 0 0,-1-1 0,1 1 0,-1 0 0,0 0 1,-1-1-1,1 1 0,-3 4 0,1-4 37,-1 0-1,0 0 1,0 0-1,0-1 1,-1 0-1,1 0 1,-1 0-1,0 0 1,0-1-1,-1 0 1,1 0-1,-1 0 1,1-1 0,-13 4-1,3-2 116,-1-1-1,0-1 1,1 0 0,-26-1 0,41-1-274,-1 0 0,1-1 0,-1 1 0,1 0-1,-1 0 1,1-1 0,0 1 0,-1 0 0,1-1 0,-1 1 0,1 0 0,0-1 0,-1 1 0,1 0 0,0-1 0,0 1 0,-1-1 0,1 1 0,0-1 0,0 1 0,0 0 0,-1-1 0,1 1 0,0-1 0,0 1 0,0-1 0,0 1 0,0-1-1,0 1 1,0-1 0,0 1 0,0-1 0,0 1 0,0-1 0,1 1 0,-1-1 0,0 1 0,0-1 0,0 1 0,1-1 0,-1 1 0,12-23-1070,-2 16 742,1 1-1,0 1 1,0-1-1,1 2 0,-1-1 1,1 2-1,0-1 1,0 2-1,1 0 1,-1 0-1,0 1 0,20 1 1,-17 0 398,-1-1 0,1 0 0,-1-1 0,1-1 0,-1 0 0,0-1 0,0 0 0,22-11 0,-31 11-21,-1 0 0,1 0 0,-1-1 0,1 1 0,-1-1 0,-1 0 0,1 0 0,-1 0 0,0-1 0,0 1 0,0-1 0,-1 0 0,0 0 0,0 0 0,0 0 0,-1 0 0,0 0 0,0 0 0,0 0 0,-1-1 0,0 1 0,0 0 0,-1 0 0,0-1 0,-1-5 0,1 10 37,0 0-1,0 0 1,0 0 0,0 0 0,0 1-1,-1-1 1,1 1 0,0-1 0,-1 1 0,1-1-1,-1 1 1,0 0 0,1-1 0,-1 1-1,0 0 1,0 0 0,1 0 0,-1 1 0,0-1-1,0 0 1,-3 0 0,3 1-30,1 0 0,0-1 0,0 1 0,0 0 0,-1 0 0,1 0 0,0 0 0,0 0 0,-1 0 0,1 1 0,0-1 0,0 0 0,0 1 0,0-1 0,-1 1 0,1-1 0,0 1 0,0-1 0,0 1 0,0 0 1,0-1-1,0 1 0,0 0 0,0 0 0,1 0 0,-1 0 0,0 0 0,0 0 0,1 0 0,-1 0 0,1 0 0,-1 0 0,1 0 0,-1 0 0,1 0 0,-1 2 0,-1 12 33,1 0 0,0-1 0,2 29 0,0-9-60,-1-30-14,1 0 1,-1-1 0,0 1 0,1 0 0,0-1-1,0 1 1,0-1 0,0 1 0,0-1 0,1 0-1,0 1 1,-1-1 0,1 0 0,0 0-1,1 0 1,-1-1 0,0 1 0,1 0 0,0-1-1,0 1 1,-1-1 0,1 0 0,0 0 0,1 0-1,-1-1 1,0 1 0,1-1 0,-1 1 0,0-1-1,1 0 1,0-1 0,-1 1 0,1 0-1,-1-1 1,1 0 0,0 0 0,-1 0 0,1 0-1,0-1 1,-1 1 0,1-1 0,-1 0 0,1 0-1,-1 0 1,1-1 0,-1 1 0,0-1-1,0 0 1,5-3 0,1-4-99,-1 0 1,0-1-1,0 0 0,-1 0 0,-1 0 1,0-1-1,0 0 0,-1-1 1,0 1-1,-1-1 0,0 0 1,-1 0-1,2-16 0,1-17-268,-2 0 1,-3-58-1,-1 71 564,0 31 1251,0 23-304,0 458 1327,0-479-2479,0-1 0,-1 1 1,1-1-1,0 1 0,0-1 0,0 1 1,0 0-1,0-1 0,0 1 1,0-1-1,0 1 0,0-1 0,0 1 1,1 0-1,-1-1 0,0 1 1,0-1-1,1 1 0,-1-1 1,0 1-1,0-1 0,1 1 0,-1-1 1,0 1-1,1-1 0,-1 0 1,1 1-1,-1-1 0,1 0 1,-1 1-1,1-1 0,-1 0 0,1 1 1,-1-1-1,2 0 0,14-10-1808,-6-2-1354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2.114"/>
    </inkml:context>
    <inkml:brush xml:id="br0">
      <inkml:brushProperty name="width" value="0.025" units="cm"/>
      <inkml:brushProperty name="height" value="0.025" units="cm"/>
    </inkml:brush>
  </inkml:definitions>
  <inkml:trace contextRef="#ctx0" brushRef="#br0">90 2 4440,'0'0'12119,"-4"-1"-5379,3 3-6808,-14 37 1531,2-11-1231,-4 39-3,3 0-1,2 2 0,4-1 0,3 1 0,5 115 1,8-120-159,23 92 1,-26-134-60,19 55 28,-17-60 55,-1-1 0,-1 2 1,-1-1-1,-1 0 1,3 32-1,9 26 574,-15-74-345,0-45-2873,-1 14-1423,-3 5-3898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2.984"/>
    </inkml:context>
    <inkml:brush xml:id="br0">
      <inkml:brushProperty name="width" value="0.025" units="cm"/>
      <inkml:brushProperty name="height" value="0.025" units="cm"/>
    </inkml:brush>
  </inkml:definitions>
  <inkml:trace contextRef="#ctx0" brushRef="#br0">40 0 9289,'0'0'11640,"0"20"-9834,5 655 1408,-5-674-3122,-10 23 16,-2-13-115,4-19-162,0-29-2228,6 28 470,-3-16-7336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4.307"/>
    </inkml:context>
    <inkml:brush xml:id="br0">
      <inkml:brushProperty name="width" value="0.025" units="cm"/>
      <inkml:brushProperty name="height" value="0.025" units="cm"/>
    </inkml:brush>
  </inkml:definitions>
  <inkml:trace contextRef="#ctx0" brushRef="#br0">24 0 7233,'0'0'8851,"-4"2"-7873,-6 5-909,10-7 175,-1 1 1,0-1-1,0 1 1,1-1 0,-1 1-1,1 0 1,-1-1-1,1 1 1,-1 0-1,1-1 1,-1 1-1,1 0 1,-1 0-1,1 0 1,0-1-1,0 1 1,-1 0-1,1 0 1,0 0-1,0 0 1,0 0 0,0-1-1,0 1 1,0 0-1,0 0 1,0 0-1,0 0 1,0 0-1,1-1 1,-1 1-1,0 0 1,1 0-1,-1 0 1,1 0-1,15 12 589,174 82 2031,-93-59-2410,2-5 0,116 21 0,-53-13-101,470 125 523,-414-105-535,73 16-54,463 96-134,-618-139-144,75 2-9,30 8 0,-203-30 0,-27-7 0,-1-2 0,1 0 0,1 0 0,-1-1 0,0 0 0,16 0 0,-6 4-944,-8-3-1183,-12-4 1992,0 1 1,-1-1-1,1 0 0,-1 0 1,1 0-1,-1 1 0,0-1 1,1 0-1,-1 0 0,0 0 0,1 0 1,-1 0-1,0 0 0,0 0 1,0 0-1,0 0 0,0 0 1,0 0-1,-1-1 0,1-24-5183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19.653"/>
    </inkml:context>
    <inkml:brush xml:id="br0">
      <inkml:brushProperty name="width" value="0.025" units="cm"/>
      <inkml:brushProperty name="height" value="0.025" units="cm"/>
    </inkml:brush>
  </inkml:definitions>
  <inkml:trace contextRef="#ctx0" brushRef="#br0">366 251 8537,'0'0'12883,"-14"-23"-11731,-7-7-55,13 16-661,-1 1-1,-1 0 1,0 1-1,-1 0 1,0 0-1,-1 1 1,-24-17-1,-38-31 1511,69 56-1828,-1-1-1,0 2 1,1-1-1,-1 1 1,0-1-1,0 2 0,0-1 1,-1 1-1,1 0 1,0 0-1,0 1 1,-1-1-1,1 1 1,0 1-1,-1-1 0,-5 2 1,-23 0-4380,30-2-1912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5.227"/>
    </inkml:context>
    <inkml:brush xml:id="br0">
      <inkml:brushProperty name="width" value="0.025" units="cm"/>
      <inkml:brushProperty name="height" value="0.025" units="cm"/>
    </inkml:brush>
  </inkml:definitions>
  <inkml:trace contextRef="#ctx0" brushRef="#br0">151 0 12970,'0'0'11963,"-26"13"-9770,14-1-2091,1 1-1,1 0 1,-1 0-1,2 1 1,0 0-1,1 1 1,0 0-1,1 0 1,1 1 0,-6 23-1,5-11-29,2 0 0,1 1 0,1 0-1,1-1 1,3 40 0,1-53-70,0 0-1,1 0 1,0 0 0,1-1-1,1 1 1,1-1-1,0 0 1,0 0 0,13 18-1,10 10 243,48 56-1,-65-84-117,2 1-106,-6-4 497,-29-5-1522,5-6-2033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6.270"/>
    </inkml:context>
    <inkml:brush xml:id="br0">
      <inkml:brushProperty name="width" value="0.025" units="cm"/>
      <inkml:brushProperty name="height" value="0.025" units="cm"/>
    </inkml:brush>
  </inkml:definitions>
  <inkml:trace contextRef="#ctx0" brushRef="#br0">105 0 10282,'0'0'13651,"-5"5"-12566,-4 6-889,-1 0 0,2 1-1,0 0 1,0 0 0,1 1 0,0 0-1,1 0 1,1 1 0,0 0-1,1 0 1,1 0 0,-4 28 0,0 20-154,1 104 0,6-153-17,2 17 114,0-1 0,2 0 0,2 1 0,0-2 1,2 1-1,1-1 0,1 0 0,1-1 0,21 37 0,-26-51 162,-8-17-523,-11-21-3814,7 6-2371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8.239"/>
    </inkml:context>
    <inkml:brush xml:id="br0">
      <inkml:brushProperty name="width" value="0.025" units="cm"/>
      <inkml:brushProperty name="height" value="0.025" units="cm"/>
    </inkml:brush>
  </inkml:definitions>
  <inkml:trace contextRef="#ctx0" brushRef="#br0">1367 0 8025,'0'0'16697,"0"0"-16638,0 0 0,-1 0 0,1 1-1,-1-1 1,1 0 0,-1 0 0,1 0-1,0 0 1,-1 1 0,1-1 0,0 0-1,-1 0 1,1 1 0,0-1-1,-1 0 1,1 1 0,0-1 0,0 0-1,-1 1 1,1-1 0,0 1 0,0-1-1,0 0 1,-1 1 0,1-1 0,0 1-1,0-1 1,0 0 0,0 1 0,0-1-1,0 1 1,0-1 0,0 1 0,23 11 378,0-2 1,0-1-1,1-1 1,42 9-1,22 7 42,-71-18-405,31 8 57,-47-14-111,-1 1 14,4 2-5,-3-3 18,-1 33 59,1-28-102,-1-1 0,0 1 0,0-1 1,0 0-1,0 1 0,-1-1 0,0 1 0,0-1 0,0 1 1,0-1-1,-1 0 0,1 0 0,-1 0 0,0 0 1,-1 0-1,-3 6 0,-58 94 315,-88 200-1,64-129 482,56-119-563,-36 91 1,44-78-134,-4-1 1,-2-2-1,-58 93 0,9-29 49,-76 166 0,104-181-71,-22 43 61,48-107-138,18-34-4,-1-1 0,-1 0-1,0-1 1,-14 18 0,21-29-1,-19 29 0,19-31 0,1-1 0,-1 0 0,1 1 0,-1-1 0,1 0 0,-1 0 0,0 0 0,0 0 0,0 0 0,1 0 0,-1-1 0,0 1 0,0 0 0,0-1 0,0 0 0,0 1 0,0-1 0,0 0 0,0 0 0,0 0 0,0 0 0,0-1 0,-4 0 0,-218-42 0,203 38-6,-26-5-205,2-3 1,0-1 0,-50-24-1,89 35-95,1-1 0,-1 1-1,1-1 1,-1 0 0,1 0-1,1-1 1,-7-7 0,-14-21-4978,22 30 4425,-16-25-10593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48.992"/>
    </inkml:context>
    <inkml:brush xml:id="br0">
      <inkml:brushProperty name="width" value="0.025" units="cm"/>
      <inkml:brushProperty name="height" value="0.025" units="cm"/>
    </inkml:brush>
  </inkml:definitions>
  <inkml:trace contextRef="#ctx0" brushRef="#br0">1 1372 15211,'0'0'6864,"13"-15"-5554,218-270 2331,-144 154-3084,-6-3 0,69-158 0,-15 28-368,-109 220-629,41-52-1,-20 30-1727,-16 21-1649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0.394"/>
    </inkml:context>
    <inkml:brush xml:id="br0">
      <inkml:brushProperty name="width" value="0.025" units="cm"/>
      <inkml:brushProperty name="height" value="0.025" units="cm"/>
    </inkml:brush>
  </inkml:definitions>
  <inkml:trace contextRef="#ctx0" brushRef="#br0">1 0 12882,'0'0'9190,"21"10"-8204,6 2-670,12 5 345,56 16 1,46 12 454,423 123 855,-377-121-1511,205 23-1,414 21 439,-600-58-564,267 77 0,-440-103 80,-19-7-1089,-14 0 600,0 0 0,0 0 0,0 0 0,0 0 0,0 0-1,1 0 1,-1 0 0,0 0 0,0-1 0,0 1 0,0 0 0,0 0 0,0 0 0,0 0-1,0 0 1,1-1 0,-1 1 0,0 0 0,0 0 0,0 0 0,0 0 0,0 0-1,0-1 1,0 1 0,0 0 0,0 0 0,0 0 0,0 0 0,0-1 0,0 1-1,0 0 1,0 0 0,0 0 0,0 0 0,0 0 0,0-1 0,0 1 0,-1 0 0,1 0-1,0 0 1,0 0 0,0 0 0,0-1 0,0 1 0,0 0 0,0 0 0,0 0-1,-1 0 1,1 0 0,0 0 0,0 0 0,0 0 0,0-1 0,0 1 0,-1 0-1,1 0 1,-9-8-5431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1.062"/>
    </inkml:context>
    <inkml:brush xml:id="br0">
      <inkml:brushProperty name="width" value="0.025" units="cm"/>
      <inkml:brushProperty name="height" value="0.025" units="cm"/>
    </inkml:brush>
  </inkml:definitions>
  <inkml:trace contextRef="#ctx0" brushRef="#br0">1 418 2512,'0'0'21173,"80"-95"-20245,-50 59-464,0-4-264,5 0-88,-1 1-112,1-1-240,15-12-744,-10 12-1121,-10 5-5064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1.409"/>
    </inkml:context>
    <inkml:brush xml:id="br0">
      <inkml:brushProperty name="width" value="0.025" units="cm"/>
      <inkml:brushProperty name="height" value="0.025" units="cm"/>
    </inkml:brush>
  </inkml:definitions>
  <inkml:trace contextRef="#ctx0" brushRef="#br0">1 311 16419,'0'0'4985,"120"-119"-4769,-76 83-216,21-20-24,-10 5-2096,-10 3-7786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1.910"/>
    </inkml:context>
    <inkml:brush xml:id="br0">
      <inkml:brushProperty name="width" value="0.025" units="cm"/>
      <inkml:brushProperty name="height" value="0.025" units="cm"/>
    </inkml:brush>
  </inkml:definitions>
  <inkml:trace contextRef="#ctx0" brushRef="#br0">310 1 17203,'0'0'5185,"-60"111"-3512,30-51-785,-5 11-416,-10 17-472,-10 35-120,5-24-1256,16-7-3321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2.876"/>
    </inkml:context>
    <inkml:brush xml:id="br0">
      <inkml:brushProperty name="width" value="0.025" units="cm"/>
      <inkml:brushProperty name="height" value="0.025" units="cm"/>
    </inkml:brush>
  </inkml:definitions>
  <inkml:trace contextRef="#ctx0" brushRef="#br0">364 97 6953,'0'0'704,"-17"-5"-336,-175-69 680,178 69-107,-1 2 0,1-1-1,-1 2 1,1 0 0,-1 1 0,0 1-1,-15 1 1,8-1 1266,21 0-1518,10 0-80,189 36 2671,-93-15-2595,1045 252 2858,-498-117-3511,-370-106-6284,-248-46 543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3.249"/>
    </inkml:context>
    <inkml:brush xml:id="br0">
      <inkml:brushProperty name="width" value="0.025" units="cm"/>
      <inkml:brushProperty name="height" value="0.025" units="cm"/>
    </inkml:brush>
  </inkml:definitions>
  <inkml:trace contextRef="#ctx0" brushRef="#br0">1 0 7025,'0'0'13507,"195"44"-11707,-61-16-631,21 0-401,-5-1-232,-11-7-224,-14-4-144,-25 0-168,-21-8-8,6 4-656,-30-4-1313,-5 0-7089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22.748"/>
    </inkml:context>
    <inkml:brush xml:id="br0">
      <inkml:brushProperty name="width" value="0.025" units="cm"/>
      <inkml:brushProperty name="height" value="0.025" units="cm"/>
    </inkml:brush>
  </inkml:definitions>
  <inkml:trace contextRef="#ctx0" brushRef="#br0">4 5 192,'0'0'8633,"-3"-5"-10009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3.899"/>
    </inkml:context>
    <inkml:brush xml:id="br0">
      <inkml:brushProperty name="width" value="0.025" units="cm"/>
      <inkml:brushProperty name="height" value="0.025" units="cm"/>
    </inkml:brush>
  </inkml:definitions>
  <inkml:trace contextRef="#ctx0" brushRef="#br0">1 1 6865,'0'0'10266,"110"32"-8025,-36-12-793,56 11-576,40 13-432,19 4-104,-9-4-336,-20-13-72,-61-11-1128,-19-8-4705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1:59.207"/>
    </inkml:context>
    <inkml:brush xml:id="br0">
      <inkml:brushProperty name="width" value="0.025" units="cm"/>
      <inkml:brushProperty name="height" value="0.025" units="cm"/>
    </inkml:brush>
  </inkml:definitions>
  <inkml:trace contextRef="#ctx0" brushRef="#br0">186 529 7945,'0'0'6149,"-13"-2"1359,-15-4-5009,16-4-2282,1 1 0,0-1 0,1-1 0,0 0-1,0-1 1,1 1 0,1-2 0,0 1 0,1-1 0,0-1 0,-8-22 0,9 18-182,0-1-1,2 0 1,0 0 0,-2-39 0,5 47-25,2 0 0,0 0 0,0 1 0,1-1 0,0 0 0,0 1 0,1-1 0,1 1 0,0 0 0,7-13 0,20-39-362,-23 36-3584,-7 18-889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1.999"/>
    </inkml:context>
    <inkml:brush xml:id="br0">
      <inkml:brushProperty name="width" value="0.025" units="cm"/>
      <inkml:brushProperty name="height" value="0.025" units="cm"/>
    </inkml:brush>
  </inkml:definitions>
  <inkml:trace contextRef="#ctx0" brushRef="#br0">0 2 6745,'0'0'10767,"0"0"-10604,1 0 0,-1-1 1,0 1-1,1 0 0,-1 0 0,0 0 0,1 0 0,-1 0 0,0 0 0,0 0 0,1 0 0,-1 0 0,0 0 0,1 0 0,-1 0 0,0 0 0,1 0 1,-1 0-1,0 0 0,1 0 0,-1 0 0,0 0 0,1 0 0,-1 0 0,0 1 0,0-1 0,1 0 0,-1 0 0,0 0 0,0 1 0,1-1 0,-1 0 1,5 481 4091,-10-383-3888,5-98-323,1 17 204,1-14-234,0 0 0,0 0 0,1-1 0,-1 1 1,1-1-1,0 1 0,-1-1 0,1 0 0,0 0 1,0 0-1,1-1 0,-1 1 0,0-1 0,1 1 1,-1-1-1,4 1 0,62 13 387,71 4 48,60 10-51,-154-23-294,0-2 1,72-2 0,-78-2-42,-35 0-59,0 0-1,-1 0 1,1-1 0,0 1-1,0-1 1,0 0 0,-1 0-1,1 0 1,0-1 0,-1 0-1,0 0 1,1 0 0,-1 0-1,0-1 1,0 1-1,0-1 1,5-5 0,-4 2 3,-1 1 0,-1-1 1,1-1-1,-1 1 0,0 0 1,0-1-1,-1 0 0,1 1 0,-2-1 1,1 0-1,0-8 0,4-30-71,-2-1-1,-4-56 0,0 61-18,0 34 17,0 1-1,-1 0 1,0 0 0,0 0 0,-1 0-1,0 0 1,0 0 0,0 0 0,-6-10-1,-23-24-4695,21 31 225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2.718"/>
    </inkml:context>
    <inkml:brush xml:id="br0">
      <inkml:brushProperty name="width" value="0.025" units="cm"/>
      <inkml:brushProperty name="height" value="0.025" units="cm"/>
    </inkml:brush>
  </inkml:definitions>
  <inkml:trace contextRef="#ctx0" brushRef="#br0">0 83 7993,'0'0'11121,"2"-5"-10678,-1 1-596,0-1 0,1 1 0,0 0 0,0 0 0,0 1 1,0-1-1,1 0 0,-1 1 0,1-1 0,0 1 0,6-6 0,-8 8 295,-1 1 0,1-1 0,-1 0 0,0 1 0,1-1 0,-1 0 0,0 1 1,1-1-1,-1 0 0,0 0 0,0 1 0,0-1 0,0 0 0,0 1 0,0-1 1,0 0-1,0 0 0,0 1 0,0-1 0,0 0 0,-1-1 0,3-8 3375,15 14-2346,157 100 1654,-147-92-2689,0 0 1,1-2-1,1-1 1,0-1-1,0-2 1,0 0-1,1-2 1,-1-2-1,31 0 1,-39-3-128,0-1 1,0-1-1,0 0 0,-1-2 1,1 0-1,-1-1 0,36-17 1,-44 20-909,-4 2-3773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3.664"/>
    </inkml:context>
    <inkml:brush xml:id="br0">
      <inkml:brushProperty name="width" value="0.025" units="cm"/>
      <inkml:brushProperty name="height" value="0.025" units="cm"/>
    </inkml:brush>
  </inkml:definitions>
  <inkml:trace contextRef="#ctx0" brushRef="#br0">71 0 12498,'0'0'10157,"-9"17"-7236,-46 215-1468,53-219-1369,0 0-1,0 1 1,1-1 0,2 25-1,0-8-46,0-24-36,0 0 1,1 0-1,0 0 1,0 0-1,0 0 0,1 0 1,0 0-1,0-1 1,1 1-1,-1-1 1,7 6-1,13 26 7,9 35 21,-20-42-41,29 50 0,-29-63-1937,-4-7-5130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5.264"/>
    </inkml:context>
    <inkml:brush xml:id="br0">
      <inkml:brushProperty name="width" value="0.025" units="cm"/>
      <inkml:brushProperty name="height" value="0.025" units="cm"/>
    </inkml:brush>
  </inkml:definitions>
  <inkml:trace contextRef="#ctx0" brushRef="#br0">25 0 12042,'0'0'9930,"0"92"-9074,0-53-191,0 5-297,-5 4-224,0-5-144,0 13-232,-5-20-1097,10-4-4056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6.106"/>
    </inkml:context>
    <inkml:brush xml:id="br0">
      <inkml:brushProperty name="width" value="0.025" units="cm"/>
      <inkml:brushProperty name="height" value="0.025" units="cm"/>
    </inkml:brush>
  </inkml:definitions>
  <inkml:trace contextRef="#ctx0" brushRef="#br0">165 0 3080,'0'0'16896,"11"16"-15597,-10-15-1280,107 136 1195,-102-131-1053,-1 0 1,1 0-1,-1 1 0,-1-1 0,1 1 1,5 13-1,-8-16-15,-1 1 0,0 0 0,0 0 0,0-1 0,0 1 0,-1 0 0,0 0 0,0 0 0,0-1 0,-1 1 0,0 0 0,0 0 0,-2 5 0,-5 12 108,-1-1 1,-1 0-1,-1-1 0,-1 0 1,0-1-1,-24 27 0,-18 30 157,4-1-275,24-38-108,-37 72 0,59-102-932,-19 42 2851,15-36-4493,9-25-7735,8-8-2031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6.932"/>
    </inkml:context>
    <inkml:brush xml:id="br0">
      <inkml:brushProperty name="width" value="0.025" units="cm"/>
      <inkml:brushProperty name="height" value="0.025" units="cm"/>
    </inkml:brush>
  </inkml:definitions>
  <inkml:trace contextRef="#ctx0" brushRef="#br0">998 0 13154,'0'0'8289,"0"18"-7524,-1-11-715,0 17 132,0 1-1,2 0 1,0 0 0,10 46 0,5-7 281,-4 1 0,-2 0 0,-3 0 0,-2 76 0,-3-102-192,9 54 0,-6-55 10,2 53 0,-7-83-163,-1 1 0,-1 0-1,1-1 1,-1 1 0,-1-1-1,1 1 1,-2-1 0,1 0-1,-1 0 1,0 0 0,-1-1-1,0 0 1,0 1 0,-9 8-1,-5 8 181,-1-1 0,-2 0 0,0-2 0,-1 0 0,-1-2 0,-1-1 0,-42 24 0,27-21-41,-2-2 1,1-2 0,-2-1 0,-68 14-1,107-29-252,-172 33 147,152-31-137,-1-1 0,1-1 0,-1-2-1,1 0 1,-33-6 0,51 6-84,0-1 0,0-1 0,0 1 0,0-1 0,1 1 0,-1-2 0,1 1 0,-1-1 1,1 1-1,0-1 0,-7-8 0,-43-58-3670,45 55 2233,-20-28-5423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7.511"/>
    </inkml:context>
    <inkml:brush xml:id="br0">
      <inkml:brushProperty name="width" value="0.025" units="cm"/>
      <inkml:brushProperty name="height" value="0.025" units="cm"/>
    </inkml:brush>
  </inkml:definitions>
  <inkml:trace contextRef="#ctx0" brushRef="#br0">91 0 14667,'0'0'10778,"-45"92"-10258,35-65-240,0-3-168,5 4-112,-5 4-328,5-4-1736,0-8-8251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07.960"/>
    </inkml:context>
    <inkml:brush xml:id="br0">
      <inkml:brushProperty name="width" value="0.025" units="cm"/>
      <inkml:brushProperty name="height" value="0.025" units="cm"/>
    </inkml:brush>
  </inkml:definitions>
  <inkml:trace contextRef="#ctx0" brushRef="#br0">0 32 6193,'0'0'3865,"0"-4"-3657,0 0-208,0 0-392,0-4-409,0 4-871,0-4-1673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24.859"/>
    </inkml:context>
    <inkml:brush xml:id="br0">
      <inkml:brushProperty name="width" value="0.025" units="cm"/>
      <inkml:brushProperty name="height" value="0.025" units="cm"/>
    </inkml:brush>
  </inkml:definitions>
  <inkml:trace contextRef="#ctx0" brushRef="#br0">223 1 11306,'0'0'9395,"9"46"-3472,-9-44-5842,0 0 0,0 0 1,0 0-1,0 0 0,-1 0 1,1 0-1,0 0 0,-1 0 0,0-1 1,1 1-1,-1 0 0,0 0 1,0 0-1,0-1 0,0 1 1,0 0-1,0-1 0,-1 1 1,1-1-1,0 1 0,-1-1 1,1 0-1,-1 1 0,0-1 0,-3 2 1,-1-1 123,-1 0 1,0 0 0,0 0-1,1-1 1,-1 0 0,-8 0-1,10-1-114,0 0 0,0 1 0,0-1 0,0 1-1,0 0 1,0 1 0,1-1 0,-1 1 0,0 0 0,-5 3 0,-12 5 39,21-10-136,0 1 1,0-1-1,0 0 1,1 0 0,-1 1-1,0-1 1,0 1-1,0-1 1,0 1-1,0-1 1,0 1 0,1 0-1,-1-1 1,0 1-1,1 0 1,-1-1 0,0 1-1,1 0 1,-1 0-1,1 0 1,-1 0-1,1 0 1,-1-1 0,1 1-1,0 0 1,-1 0-1,1 0 1,0 0 0,0 0-1,0 0 1,0 0-1,0 0 1,0 0-1,0 0 1,0 0 0,0 0-1,0 0 1,1 2-1,-1-2-21,0 1-1,0 0 0,0-1 0,0 1 0,-1 0 1,1 0-1,0-1 0,-1 1 0,1-1 1,-1 1-1,0 0 0,0-1 0,1 1 1,-1-1-1,0 0 0,0 1 0,0-1 0,-1 0 1,1 1-1,0-1 0,0 0 0,-2 1 1,-23 7-6617,18-7 738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5.187"/>
    </inkml:context>
    <inkml:brush xml:id="br0">
      <inkml:brushProperty name="width" value="0.025" units="cm"/>
      <inkml:brushProperty name="height" value="0.025" units="cm"/>
    </inkml:brush>
  </inkml:definitions>
  <inkml:trace contextRef="#ctx0" brushRef="#br0">51 1 9970,'0'0'8724,"0"0"-8607,-1 0-1,1 0 1,0 0-1,0 0 1,-1 0-1,1 0 1,0 0-1,0 1 0,-1-1 1,1 0-1,0 0 1,0 0-1,0 0 1,-1 1-1,1-1 0,0 0 1,0 0-1,0 0 1,0 1-1,-1-1 1,1 0-1,0 0 1,0 1-1,0-1 0,0 0 1,0 0-1,0 1 1,0-1-1,0 0 1,0 0-1,-1 1 0,1-1 1,0 0-1,0 0 1,1 1-1,-1-1 1,0 0-1,0 0 0,0 1 1,0-1-1,0 1 1,-1 109 832,-27 188 1,18-215-408,4 159 0,6-177-36,1-52-483,1 0-1,1 0 0,0 0 0,1-1 0,0 0 0,0 0 1,2 0-1,-1 0 0,10 14 0,13 29 18,-19-18-643,-8-13-4198,-1-16-1760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5.530"/>
    </inkml:context>
    <inkml:brush xml:id="br0">
      <inkml:brushProperty name="width" value="0.025" units="cm"/>
      <inkml:brushProperty name="height" value="0.025" units="cm"/>
    </inkml:brush>
  </inkml:definitions>
  <inkml:trace contextRef="#ctx0" brushRef="#br0">0 1 13122,'0'0'6802,"0"91"-5346,5-55-584,5 8-184,-5 0-191,0 3-25,5 5-120,0-4-120,5-1 16,-5-3-88,0-4-88,0-8-72,5-5-8,-5-7-432,5-4-897,-5-12-2887</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6.264"/>
    </inkml:context>
    <inkml:brush xml:id="br0">
      <inkml:brushProperty name="width" value="0.025" units="cm"/>
      <inkml:brushProperty name="height" value="0.025" units="cm"/>
    </inkml:brush>
  </inkml:definitions>
  <inkml:trace contextRef="#ctx0" brushRef="#br0">1 0 14331,'0'0'6950,"13"5"-5544,112 35 1069,-112-37-2190,0 1 1,0 1-1,-1-1 0,0 2 0,0 0 0,0 0 0,0 1 0,-1 1 0,0 0 0,-1 0 0,0 1 1,9 11-1,-8-3 600,-7-7-5690,-8-17-2205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7.206"/>
    </inkml:context>
    <inkml:brush xml:id="br0">
      <inkml:brushProperty name="width" value="0.025" units="cm"/>
      <inkml:brushProperty name="height" value="0.025" units="cm"/>
    </inkml:brush>
  </inkml:definitions>
  <inkml:trace contextRef="#ctx0" brushRef="#br0">429 0 11242,'0'0'12172,"5"5"-11192,-1-1-872,-1 0 0,0 1-1,-1-1 1,1 1-1,-1 0 1,0-1 0,0 1-1,0 0 1,-1 0-1,0 0 1,0 1 0,0-1-1,0 0 1,-1 0-1,0 1 1,0-1 0,-1 0-1,1 0 1,-3 10-1,-2 5 86,0 1 0,-1-1-1,-1-1 1,-1 1-1,-1-1 1,0-1 0,-1 1-1,-2-2 1,-18 24-1,-19 18 514,-72 65 0,35-37-185,76-77-488,-5 5 22,1 1 1,-21 30-1,31-39-50,1-1 0,-1 1-1,1 0 1,1 1 0,-1-1 0,1 0-1,0 1 1,1-1 0,0 1-1,0-1 1,0 9 0,1 76-77,4 0 0,17 101 0,-21-180 492,0-9-2890,0-12-7426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8.721"/>
    </inkml:context>
    <inkml:brush xml:id="br0">
      <inkml:brushProperty name="width" value="0.025" units="cm"/>
      <inkml:brushProperty name="height" value="0.025" units="cm"/>
    </inkml:brush>
  </inkml:definitions>
  <inkml:trace contextRef="#ctx0" brushRef="#br0">1 819 16099,'0'0'6517,"15"1"-5184,304 14 3033,48-27-2898,-347 12-1435,-1-1 0,1-1 0,-1 0 0,31-9 0,-40 8-22,0-1 1,0 0 0,0 0 0,-1-1 0,1 0 0,-1-1-1,-1 0 1,1 0 0,14-15 0,-5 3-15,-2 0-1,0-1 1,-1-1 0,-1 0 0,-1-1-1,-1-1 1,-1 0 0,-1 0-1,0-1 1,-2-1 0,-1 1 0,7-43-1,1-149-1549,-14 73-3700,-1 120 3757,0-24-5806</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19.608"/>
    </inkml:context>
    <inkml:brush xml:id="br0">
      <inkml:brushProperty name="width" value="0.025" units="cm"/>
      <inkml:brushProperty name="height" value="0.025" units="cm"/>
    </inkml:brush>
  </inkml:definitions>
  <inkml:trace contextRef="#ctx0" brushRef="#br0">0 0 7401,'0'0'14910,"4"19"-14258,43 317 1779,-13 597-456,-44-553-3922,6-402-5623,3 6-2185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21.107"/>
    </inkml:context>
    <inkml:brush xml:id="br0">
      <inkml:brushProperty name="width" value="0.025" units="cm"/>
      <inkml:brushProperty name="height" value="0.025" units="cm"/>
    </inkml:brush>
  </inkml:definitions>
  <inkml:trace contextRef="#ctx0" brushRef="#br0">45 2 2256,'0'0'4869,"-6"0"-3957,-2 0-3750,-3-1 5143,-9 4 12893,36 3-12638,-7-4-2362,0 1 0,-1 0 0,1 1 0,-1 0 0,1 0 0,11 9 0,-16-10-159,-1 1-1,0 0 1,0-1-1,0 1 0,0 0 1,0 0-1,-1 1 0,0-1 1,0 0-1,0 1 0,0-1 1,-1 1-1,0 0 0,2 9 1,16 192 615,-8-59-463,10 16-61,17 196 590,-28-151 251,-10-207-1028,5-25-4395,-5-26 532,0 33 344,0-16-9797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23.269"/>
    </inkml:context>
    <inkml:brush xml:id="br0">
      <inkml:brushProperty name="width" value="0.025" units="cm"/>
      <inkml:brushProperty name="height" value="0.025" units="cm"/>
    </inkml:brush>
  </inkml:definitions>
  <inkml:trace contextRef="#ctx0" brushRef="#br0">15 0 3024,'0'1'17813,"0"7"-16665,0 80 1134,-14 461-392,13-514-3296,1-24-1525,0-7-2230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25.324"/>
    </inkml:context>
    <inkml:brush xml:id="br0">
      <inkml:brushProperty name="width" value="0.025" units="cm"/>
      <inkml:brushProperty name="height" value="0.025" units="cm"/>
    </inkml:brush>
  </inkml:definitions>
  <inkml:trace contextRef="#ctx0" brushRef="#br0">479 1 6713,'0'0'17820,"-12"20"-17060,-72 120 411,50-88-487,-3-1 0,-2-2 0,-89 85 0,114-119-566,-3 5-50,2 1 0,0 0 0,1 1 0,1 0 0,0 1 0,2 1 0,-8 27 0,6-21-68,13-26 7,0 0-5,0-1-4,0 0-1,0 0 0,1 0 0,0-1 0,-1 1 0,1 0 1,0 0-1,1 0 0,-1-1 0,0 1 0,1 0 1,-1-1-1,1 1 0,0-1 0,0 0 0,0 0 0,0 0 1,0 0-1,4 3 0,45 24-11,-41-25 0,38 17 92,0-2 0,75 17-1,106 13 204,-108-25-196,-33-6-7,648 146 142,-17 58 149,-542-157-337,2-7 1,205 38-1,-274-70-23,156 60 0,-98-28-3,-144-52 9,0-2 0,1 0 0,0-1 0,40-1 1,-44-2-3,1 0 1,-1 2-1,1 0 1,-1 2-1,0 0 1,26 9 0,-34-5-1098,-34-12 158,-40-12-6850,22 1-8070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2:25.840"/>
    </inkml:context>
    <inkml:brush xml:id="br0">
      <inkml:brushProperty name="width" value="0.025" units="cm"/>
      <inkml:brushProperty name="height" value="0.025" units="cm"/>
    </inkml:brush>
  </inkml:definitions>
  <inkml:trace contextRef="#ctx0" brushRef="#br0">0 1 13194,'0'0'13091,"0"63"-12691,0-23-184,10 12-40,-5-1-32,0 1-88,0-8-56,0-9-32,0-7-496,0-12-1408,0-8-4434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32.588"/>
    </inkml:context>
    <inkml:brush xml:id="br0">
      <inkml:brushProperty name="width" value="0.025" units="cm"/>
      <inkml:brushProperty name="height" value="0.025" units="cm"/>
    </inkml:brush>
  </inkml:definitions>
  <inkml:trace contextRef="#ctx0" brushRef="#br0">105 9 8657,'0'0'13743,"-5"-2"-12884,1 1-622,0 0 0,1 0 0,-1 0 0,0 0 0,0 0 0,0 1 0,0-1 0,-7 2 0,9-1-196,0 0 0,0 1 0,1 0 0,-1-1 0,0 1 0,1 0 1,-1 0-1,1 0 0,-1 0 0,1 0 0,-1 0 0,1 0 0,0 0 0,-1 1 1,1-1-1,0 1 0,0-1 0,0 1 0,0-1 0,0 1 0,0-1 0,1 1 0,-1 0 1,0 3-1,-7 25-22,2 1 1,1 0-1,2 0 1,1 0 0,2 43-1,0-46-15,1-24-3,-1 1 0,1 0 0,-1-1 1,1 1-1,1-1 0,-1 1 0,0-1 0,1 0 0,0 1 0,0-1 1,1 0-1,-1 0 0,1 0 0,0-1 0,0 1 0,0-1 0,0 1 1,0-1-1,1 0 0,6 4 0,-7-5 0,-1-1 0,1 1 1,0-1-1,-1 0 0,1 0 0,0 0 0,0 0 1,0 0-1,0-1 0,0 1 0,-1-1 1,1 0-1,0 0 0,0 0 0,0 0 0,0-1 1,0 1-1,0-1 0,0 1 0,0-1 0,0 0 1,-1 0-1,1-1 0,0 1 0,-1 0 0,1-1 1,-1 0-1,1 1 0,-1-1 0,0 0 1,0 0-1,3-3 0,3-4 34,-1 0 1,0 0-1,0-1 0,-1 1 1,0-2-1,-1 1 0,0-1 1,5-15-1,-6 9 123,0-1-1,-2 0 0,0 1 1,-1-33-1,0 44-102,-1 0 0,0 0-1,-1 0 1,0 0 0,1 0 0,-2 0-1,1 0 1,-1 1 0,0-1 0,0 0-1,-1 1 1,1-1 0,-1 1-1,0 0 1,-1 0 0,1 0 0,-1 0-1,-5-4 1,5 12-1984,1 4-1103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26.927"/>
    </inkml:context>
    <inkml:brush xml:id="br0">
      <inkml:brushProperty name="width" value="0.025" units="cm"/>
      <inkml:brushProperty name="height" value="0.025" units="cm"/>
    </inkml:brush>
  </inkml:definitions>
  <inkml:trace contextRef="#ctx0" brushRef="#br0">0 0 7401,'0'0'13923,"31"3"-11725,-11 7-1916,-1 1 0,0 0 0,-1 2 0,0 0-1,-1 1 1,24 26 0,-16-17-220,-10-8 39,-2 0 0,1 0 0,-2 1 0,0 1 0,13 25 0,41 98 645,-40-80-559,-22-51-157,75 177 738,-68-148-369,-2-3-938,0-15-3628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3:16.867"/>
    </inkml:context>
    <inkml:brush xml:id="br0">
      <inkml:brushProperty name="width" value="0.025" units="cm"/>
      <inkml:brushProperty name="height" value="0.025" units="cm"/>
    </inkml:brush>
  </inkml:definitions>
  <inkml:trace contextRef="#ctx0" brushRef="#br0">125 680 14891,'0'0'7395,"-5"-24"-4920,6 11-2216,0 0 0,2 1 1,-1-1-1,1 1 0,10-23 0,28-56 472,-41 91-726,11-24 219,2 1 0,1 0 0,0 1 0,28-31 0,-31 42-151,-1 1-1,1 0 0,0 0 0,1 1 0,0 1 0,1 0 1,0 1-1,0 0 0,23-7 0,29-4 191,2 3 0,-1 3-1,111-5 1,-30 3 79,307-76 803,-394 76-991,22-3 20,1 4 0,0 3 0,87 2 0,251 28 299,-126-8-459,-12-1-14,-215-4-1,0 2 1,75 20-1,-54-4 1,108 45 0,-153-51 0,-2 2 0,0 2 0,-1 2 0,48 38 0,1 8 0,101 105 0,-93-84 0,-66-65 0,-2 2 0,-1 0 0,30 40 0,-35-38 0,-3 2 0,0 0 0,-2 1 0,-2 1 0,25 70 0,-14-5 0,29 190 0,-50-222 0,-3 0 0,-2 1 0,-15 126 0,10-175 0,-89 512 0,77-471 0,-3-1 0,-3-1 0,-2 0 0,-3-2 0,-2-1 0,-54 82 0,63-114 0,-1-1 0,-1 0 0,-1-2 0,-1-1 0,-1 0 0,0-2 0,-1 0 0,-1-2 0,-1-1 0,0-1 0,-1-2 0,-1 0 0,-54 13 0,-21-2 0,0-5 0,-177 9 0,156-18 0,-22 5 0,-100 7 0,-397-9 0,550-11 0,-40 0 0,-232-26 0,-37-35 0,346 47 0,0-3 0,2-2 0,0-2 0,-99-52 0,97 44 0,18 10 0,-7-3 0,0-1 0,1-3 0,1-1 0,-70-57 0,81 50 0,2-2 0,1-1 0,2-2 0,-24-42 0,35 48 0,3-1 0,1 0 0,1-1 0,1 0 0,3-1 0,-7-50 0,3 8 3,7 39-79,-2 0-1,-1 0 1,-21-58 0,24 61-4899,5 27 57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3:18.538"/>
    </inkml:context>
    <inkml:brush xml:id="br0">
      <inkml:brushProperty name="width" value="0.025" units="cm"/>
      <inkml:brushProperty name="height" value="0.025" units="cm"/>
    </inkml:brush>
  </inkml:definitions>
  <inkml:trace contextRef="#ctx0" brushRef="#br0">0 64 5993,'0'0'14408,"11"15"-13497,-9-12-875,20 27 287,1 0 0,38 38 0,-55-63-244,-4-3-56,-1 0-1,1 0 0,0-1 1,0 1-1,0 0 0,0-1 1,0 1-1,1-1 0,-1 0 0,0 0 1,5 2-1,-6-3 91,-7-29 362,-32-40-208,29 54-153,0 0 0,1-1 1,-11-27-1,19 43-107,0-1 1,-1 1-1,1 0 0,0-1 1,0 1-1,0 0 1,-1-1-1,1 1 1,0-1-1,0 1 1,0 0-1,0-1 0,0 1 1,0-1-1,0 1 1,0 0-1,0-1 1,0 1-1,0-1 1,0 1-1,0 0 0,0-1 1,0 1-1,0 0 1,1-1-1,-1 1 1,0-1-1,0 1 1,0 0-1,1-1 0,-1 1 1,0 0-1,0-1 1,1 1-1,-1 0 1,0 0-1,1-1 1,-1 1-1,1 0 0,17 5 143,21 21-21,4 17-80,-30-29-47,1 0 0,30 23-1,-44-37-13,0 1-1,1-1 0,-1 0 0,0 1 0,1-1 0,-1 0 1,0 1-1,1-1 0,-1 0 0,0 0 0,1 0 0,-1 1 1,1-1-1,-1 0 0,0 0 0,1 0 0,-1 0 0,1 0 1,-1 0-1,0 0 0,1 1 0,-1-2 0,1 1 0,-1 0 1,1 0-1,-1 0 0,1 0 0,-1 0 0,0 0 0,1 0 1,-1 0-1,1-1 0,-1 1 0,0 0 0,1 0 0,-1 0 0,0-1 1,1 1-1,-1 0 0,0-1 0,1 1 0,-1 0 0,0-1 1,1 0-1,0-26-125,-14-30 83,4 34 36,6 16 10,0-1-1,1 1 0,0 0 1,0-1-1,0 1 1,0-13-1,21 36 228,-10-7-173,0-1 0,0 0 0,1 0 0,0-1 0,1 0 0,-1-1 0,1 0 0,1 0 0,-1-2 1,16 6-1,-16-6-1167,-6 0-3168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16.050"/>
    </inkml:context>
    <inkml:brush xml:id="br0">
      <inkml:brushProperty name="width" value="0.025" units="cm"/>
      <inkml:brushProperty name="height" value="0.025" units="cm"/>
    </inkml:brush>
  </inkml:definitions>
  <inkml:trace contextRef="#ctx0" brushRef="#br0">0 157 12402,'0'0'2682,"2"18"-1170,0-1-1056,0-1 0,2 0 0,7 24 0,-9-33-305,1 0 1,0 0-1,1 0 0,-1 0 0,1-1 1,1 1-1,-1-1 0,1 0 0,0 0 0,1-1 1,-1 0-1,1 0 0,8 6 0,-8-7-115,0 0 0,1-1 0,-1 0 0,1 0 0,0 0 0,0-1 0,0 0 0,0 0 0,0-1 0,1 0 0,-1 0 0,0 0 0,1-1 0,-1 0 0,0-1 0,1 0 0,-1 0 0,0 0 0,0-1 0,1 0 0,-2-1 0,1 1 0,0-1 0,0-1 0,-1 1 0,0-1 0,1 0 0,-2-1 0,1 1 0,0-1 0,-1 0 0,0-1 0,0 1 0,-1-1 0,1 0 0,-1 0 0,0-1 0,3-6 0,-5 5 103,0 1 0,0 0-1,-1 0 1,0-1 0,0 1-1,-1-1 1,0 1 0,0-1-1,-1 1 1,0-1-1,0 1 1,-1 0 0,0 0-1,0-1 1,0 1 0,-1 1-1,0-1 1,-7-11 0,-3-1 465,0 0 1,-27-31 0,35 46-498,1-1 0,0 1 0,-1 0 1,0 0-1,1 0 0,-2 1 0,1 0 1,0 0-1,-1 0 0,1 0 1,-1 1-1,0 0 0,0 0 0,0 1 1,-12-2-1,16 3-209,-1 1 1,0-1 0,0 1-1,0 0 1,0-1 0,1 1-1,-1 1 1,0-1-1,1 0 1,-1 1 0,1-1-1,-1 1 1,1 0 0,0-1-1,0 1 1,0 0-1,0 1 1,0-1 0,0 0-1,0 1 1,1-1 0,-1 1-1,-1 4 1,-10 18-4656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17.232"/>
    </inkml:context>
    <inkml:brush xml:id="br0">
      <inkml:brushProperty name="width" value="0.025" units="cm"/>
      <inkml:brushProperty name="height" value="0.025" units="cm"/>
    </inkml:brush>
  </inkml:definitions>
  <inkml:trace contextRef="#ctx0" brushRef="#br0">1 0 7585,'0'0'6607,"1"43"-2457,3-36-3904,1 0 1,0 0 0,0 0-1,1-1 1,0 0 0,0 0-1,0-1 1,1 1-1,13 8 1,-19-14-215,0 0 0,0 1 0,0-1 0,-1 0 1,1 1-1,0-1 0,0 0 0,0 0 0,0 0 0,-1 0 0,1 0 0,0 0 0,0 0 0,0 0 1,0 0-1,0 0 0,0 0 0,-1 0 0,1-1 0,0 1 0,0 0 0,0-1 0,-1 1 0,1-1 1,0 1-1,0-1 0,-1 1 0,1-1 0,0 1 0,-1-1 0,1 0 0,-1 1 0,1-1 0,-1 0 1,1 1-1,-1-1 0,1 0 0,-1 0 0,0 0 0,1 1 0,-1-1 0,0 0 0,0 0 1,0 0-1,1 0 0,-1 0 0,0 1 0,0-1 0,0 0 0,0 0 0,-1-1 0,4-7 124,0-3-4173,-3 8-3733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18.037"/>
    </inkml:context>
    <inkml:brush xml:id="br0">
      <inkml:brushProperty name="width" value="0.025" units="cm"/>
      <inkml:brushProperty name="height" value="0.025" units="cm"/>
    </inkml:brush>
  </inkml:definitions>
  <inkml:trace contextRef="#ctx0" brushRef="#br0">1 1 8097,'0'0'11899,"7"2"-10319,-1 5-1351,0 1-1,0 0 1,0 0 0,-1 0-1,0 1 1,-1-1-1,5 13 1,2 4-84,0-1-59,-8-17-59,-1 0-1,2 0 0,-1 0 1,1 0-1,0 0 0,0-1 1,1 1-1,-1-1 0,11 9 1,-4-8 76,-9-6-83,-1 0 0,1 0 0,0 0 0,0-1 0,0 1 0,0 0 0,0-1 0,0 1 0,0-1 0,0 1-1,0-1 1,0 0 0,0 0 0,3 0 0,-3-1 13,0 1 0,0 0-1,0-1 1,1 1 0,-1-1-1,0 0 1,0 0-1,-1 0 1,1 0 0,0 0-1,0 0 1,0 0 0,-1 0-1,1-1 1,0 1 0,-1-1-1,1 1 1,-1-1-1,0 0 1,0 0 0,0 1-1,2-4 1,21-53 355,-12 26-40,-8 23-267,0 2-40,-1 0 1,0 0-1,0 0 0,-1-1 1,4-13-1,-2 20 9,-2 6-6630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24.030"/>
    </inkml:context>
    <inkml:brush xml:id="br0">
      <inkml:brushProperty name="width" value="0.025" units="cm"/>
      <inkml:brushProperty name="height" value="0.025" units="cm"/>
    </inkml:brush>
  </inkml:definitions>
  <inkml:trace contextRef="#ctx0" brushRef="#br0">1 10 4408,'6'1'9234,"12"8"-6976,-3 9-1207,0 0 1,23 38-1,-27-39-817,1 0 0,0 0 1,1-1-1,20 19 0,-25-28-86,1 0-1,0 0 0,0-1 0,0 0 1,0-1-1,1 0 0,0 0 0,0-1 0,19 5 1,-23-8-74,1 0 0,-1-1 1,1 1-1,-1-1 0,1 0 1,-1-1-1,1 0 0,-1 0 1,1 0-1,-1-1 1,0 0-1,1 0 0,-1 0 1,0-1-1,-1 0 0,1 0 1,8-7-1,12-9 10,-2-1 0,0-1 0,-2-2 1,0 0-1,-1-1 0,31-50 0,-50 72-111,-1 0 0,-1-1 0,1 0 1,0 1-1,0-1 0,-1 1 0,0-1 0,1 0 0,-1 1 0,0-1 0,-1-2 1,1 0-1085,0 1-3070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24.653"/>
    </inkml:context>
    <inkml:brush xml:id="br0">
      <inkml:brushProperty name="width" value="0.025" units="cm"/>
      <inkml:brushProperty name="height" value="0.025" units="cm"/>
    </inkml:brush>
  </inkml:definitions>
  <inkml:trace contextRef="#ctx0" brushRef="#br0">0 1 11042,'0'0'13950,"4"4"-13334,0 0-523,-1 0 1,0 1-1,0 0 0,-1-1 1,1 1-1,-1 0 1,0 0-1,0 0 1,-1 1-1,0-1 0,0 0 1,0 1-1,0 7 1,-2 88 252,-1-48-187,-21 444 602,22-405-488,0-92-254,-3 0-23,3 0-186,1-7-5965,0-5 869,0-3-9529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25.338"/>
    </inkml:context>
    <inkml:brush xml:id="br0">
      <inkml:brushProperty name="width" value="0.025" units="cm"/>
      <inkml:brushProperty name="height" value="0.025" units="cm"/>
    </inkml:brush>
  </inkml:definitions>
  <inkml:trace contextRef="#ctx0" brushRef="#br0">0 325 12562,'0'0'8555,"10"-15"-7161,16-24-797,124-182 2475,-148 217-3047,1 1 1,0-1 0,0 0-1,0 1 1,0 0 0,0 0-1,1 0 1,0 0 0,-1 0-1,1 1 1,0 0 0,0 0-1,0 0 1,1 0-1,-1 0 1,0 1 0,1 0-1,-1 0 1,1 0 0,6 0-1,-7 2 3,-1-1 0,1 1 0,-1 1 0,1-1 0,-1 0-1,1 1 1,-1-1 0,0 1 0,0 0 0,0 0 0,0 1-1,0-1 1,0 1 0,0-1 0,-1 1 0,1 0 0,-1 0-1,0 0 1,0 0 0,0 0 0,0 0 0,-1 1 0,1-1 0,1 8-1,10 28 85,12 65 0,2 3-34,-19-72-77,-8-29 2,1 0 0,0-1 0,1 1 0,0 0-1,-1-1 1,2 1 0,3 6 0,-6-11-116,10 16-424,-7-6-5573,-3-7 69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27.590"/>
    </inkml:context>
    <inkml:brush xml:id="br0">
      <inkml:brushProperty name="width" value="0.025" units="cm"/>
      <inkml:brushProperty name="height" value="0.025" units="cm"/>
    </inkml:brush>
  </inkml:definitions>
  <inkml:trace contextRef="#ctx0" brushRef="#br0">582 64 16987,'0'0'1821,"-22"12"-646,-2 2-778,-9 3 376,2 2 1,-51 40-1,55-34-496,1 1-1,1 1 0,2 1 1,0 1-1,2 1 1,1 1-1,-29 61 1,7 6-169,-39 137 1,67-189-36,3 0 1,1 0-1,-6 86 0,15-103 25,1 1 0,1 0-1,2-1 1,1 1 0,1-1-1,2 0 1,10 30 0,-3-21-17,3 0-1,0 0 1,3-2 0,1 0 0,1-1 0,2-2 0,2 0 0,58 57 0,-58-67-73,1-1 1,1-1 0,1-1 0,0-2-1,2-1 1,0-1 0,1-2 0,0-1 0,1-1-1,1-2 1,34 6 0,17-3 33,-1-4 0,2-3 0,-1-4-1,130-14 1,-139 0 20,0-4 0,-2-3 0,0-3 0,-1-3 0,-2-4 0,113-62 0,-166 81-34,0 0 1,-2-2 0,1 1 0,-2-2 0,1 0 0,-2-1-1,0-1 1,0 0 0,-2-1 0,14-21 0,-12 12 4,-1 0 0,-1-1 1,-1 0-1,-2-1 0,0 0 1,7-50-1,0-43 22,-7 0 0,-5-130-1,-4 245-49,-1-18 27,-1 0-1,-1 0 1,-1 0-1,-1 0 1,-1 0-1,-12-27 1,1 9 54,-2 1 0,-33-53 0,28 59 54,0 0 0,-3 2 0,0 1 0,-2 1 0,-2 2 0,0 0 0,-2 2-1,-61-37 1,48 38 75,0 1 0,-2 2 0,-1 2-1,0 3 1,-1 1 0,-81-13 0,99 25-141,0 1 1,-1 1-1,1 2 1,0 1-1,-1 2 1,1 1-1,0 2 1,1 1 0,0 1-1,0 2 1,0 1-1,1 1 1,1 1-1,-37 24 1,-72 54-52,99-62-674,-1-2 1,-1-2 0,-1-2-1,-69 28 1,81-40-2426,10 3-2942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29.606"/>
    </inkml:context>
    <inkml:brush xml:id="br0">
      <inkml:brushProperty name="width" value="0.025" units="cm"/>
      <inkml:brushProperty name="height" value="0.025" units="cm"/>
    </inkml:brush>
  </inkml:definitions>
  <inkml:trace contextRef="#ctx0" brushRef="#br0">0 133 8505,'0'0'11070,"8"0"-9644,1 0-1209,0-1 0,0 1 0,0 1 0,0-1 0,0 2 0,0-1 0,-1 1 0,1 1 0,-1-1 0,1 1 0,-1 1-1,0 0 1,9 5 0,-1 4-97,0 0 0,0 2 0,-2 0-1,0 0 1,0 1 0,-2 1 0,0 0 0,-1 1-1,0 0 1,-2 1 0,11 28 0,-14-31-126,-1-3 17,1-1 1,0 0-1,14 23 1,-18-32-24,0 0 0,0-1 1,1 1-1,-1-1 0,1 1 1,0-1-1,-1 0 0,1 0 1,0 0-1,0 0 0,0-1 0,1 1 1,-1-1-1,0 0 0,1 0 1,-1 0-1,0 0 0,1 0 1,-1-1-1,5 1 0,-4-2 5,-1 1-1,1 0 0,-1-1 0,0 0 0,0 0 0,1 0 1,-1 0-1,0 0 0,0-1 0,0 1 0,0-1 1,0 0-1,-1 0 0,1 0 0,0 0 0,-1 0 1,4-5-1,34-52-65,-18 23-27,-1 6 87,-12 15 7,0 1 1,1 1-1,1 0 1,0 0-1,1 1 1,0 0-1,18-13 1,-24 22 1,0 0 0,1 1 0,-1-1 0,0 1 0,1 1 0,-1-1-1,1 1 1,-1 0 0,1 1 0,-1 0 0,1 0 0,9 1 0,4 2-12,-2 0-1,36 12 0,-40-11 11,1 0 1,0-1-1,0-1 0,0 0 1,0-1-1,1-1 1,-1 0-1,16-3 0,-28 2 5,0 0-1,-1 0 0,1 0 1,-1-1-1,1 1 0,-1-1 1,1 0-1,-1 0 0,0 0 0,0 0 1,0 0-1,0 0 0,0 0 1,0-1-1,-1 1 0,1-1 1,-1 1-1,0-1 0,1 0 1,-1 0-1,0 1 0,-1-1 0,1 0 1,0 0-1,-1-5 0,3-11-6,-1 0-1,0-31 1,-2 48 8,0-15 11,-2-33-860,1 48 613,1 0 0,-1 0 0,0 0 0,0 0 0,0 0 0,0 0 0,0 0 0,0 0 0,0 0 0,-1 1 0,1-1 0,-1 0 0,1 1 0,-1-1 0,0 1 0,1-1-1,-1 1 1,0 0 0,-3-2 0,-12 1-13345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29.890"/>
    </inkml:context>
    <inkml:brush xml:id="br0">
      <inkml:brushProperty name="width" value="0.025" units="cm"/>
      <inkml:brushProperty name="height" value="0.025" units="cm"/>
    </inkml:brush>
  </inkml:definitions>
  <inkml:trace contextRef="#ctx0" brushRef="#br0">253 855 7705,'0'0'4261,"0"-48"6712,11-199-6532,-13 195-4233,-2 1 0,-3-1 0,-2 2 0,-2-1 0,-2 1 0,-3 1 1,-30-67-1,42 108-150,0 0 0,0 0 0,0 0 0,-1 1 0,-1-1 0,-7-8 0,10 13-27,0 1 0,0-1-1,0 1 1,0 0 0,-1 0 0,1 0-1,-1 0 1,1 1 0,-1-1 0,0 1-1,1 0 1,-1 0 0,0 1 0,0-1-1,0 1 1,-6-1 0,9 1-34,-1 0 1,0 1-1,1-1 0,-1 0 1,1 1-1,-1-1 0,1 1 1,-1-1-1,0 1 0,1 0 1,0-1-1,-1 1 0,1 0 1,0 0-1,-1 0 0,1 0 1,0 0-1,0 1 0,0-1 1,0 0-1,0 0 0,-1 3 1,-1 0-16,1 1 0,0 0 1,0 0-1,0-1 1,1 1-1,0 1 1,-1 5-1,0 4-23,1-1 0,1 0-1,0 0 1,5 26 0,10 34-44,-2-14-432,-2 1 0,4 105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0.558"/>
    </inkml:context>
    <inkml:brush xml:id="br0">
      <inkml:brushProperty name="width" value="0.025" units="cm"/>
      <inkml:brushProperty name="height" value="0.025" units="cm"/>
    </inkml:brush>
  </inkml:definitions>
  <inkml:trace contextRef="#ctx0" brushRef="#br0">437 80 12338,'0'0'9978,"-18"-13"-8945,-58-37-198,72 47-753,1 1 1,-1 0-1,0 1 1,0-1 0,0 0-1,0 1 1,0 0-1,0 0 1,0 0 0,-1 1-1,1 0 1,0-1-1,0 1 1,-1 1 0,1-1-1,-4 1 1,-10 1 190,13-2-214,-1 1 0,1 0 0,-1 0-1,1 1 1,0 0 0,-1 0 0,1 0 0,0 0 0,0 1 0,0 0-1,0 0 1,1 0 0,-1 0 0,1 1 0,0 0 0,-5 6 0,-7 8-12,0 1 1,-17 30 0,20-29-7,2-4-21,0 1 0,2 0-1,0 1 1,1 0 0,0 1-1,2 0 1,0 0 0,1 0-1,1 1 1,1-1 0,-2 37-1,6-50-44,0 1-1,1 0 0,-1 0 0,1-1 1,0 1-1,1-1 0,-1 0 0,1 0 0,7 10 1,-6-10-8,-1 0 0,1 1 0,-1-1 1,-1 1-1,1 0 0,-1 0 0,0 0 1,0 0-1,0 13 0,-2-17-5,0-1 0,0 1 0,0 0 0,0 0 0,1 0 0,-1 0 0,1 0 0,0-1 0,0 1 0,0 0 0,0 0 0,0-1-1,1 1 1,-1-1 0,4 5 0,-4-6 7,1 0-1,0 0 0,0 0 1,0 0-1,0 0 1,0 0-1,0 0 0,0 0 1,0-1-1,0 1 1,1-1-1,-1 0 0,0 0 1,0 0-1,0 0 0,1 0 1,-1 0-1,0 0 1,0-1-1,0 1 0,1-1 1,2-1-1,3 0 8,0-2 1,0 1-1,0-1 0,0-1 0,-1 1 1,0-1-1,0 0 0,10-10 1,51-56-86,-42 42-34,-11 13 48,-2-1 0,0-1 1,-1 0-1,0 0 0,10-24 1,33-100-153,-40 101 276,-14 35-15,2 0 1,-1 0-1,1 0 0,0 1 0,0-1 0,4-5 0,-6 9-58,1 1 0,0-1 0,0 1 0,-1 0-1,1-1 1,0 1 0,0 0 0,0 0 0,1 0 0,-1 0-1,0 0 1,0 1 0,0-1 0,1 1 0,-1-1 0,0 1 0,0 0-1,1 0 1,1 0 0,13 0-2781,-4 0-3129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1.290"/>
    </inkml:context>
    <inkml:brush xml:id="br0">
      <inkml:brushProperty name="width" value="0.025" units="cm"/>
      <inkml:brushProperty name="height" value="0.025" units="cm"/>
    </inkml:brush>
  </inkml:definitions>
  <inkml:trace contextRef="#ctx0" brushRef="#br0">41 171 11074,'0'0'8550,"-1"1"-8363,-1-1-1,0 0 1,1 1 0,-1-1-1,0 0 1,1 1 0,-1 0-1,1-1 1,-1 1 0,1 0-1,-1 0 1,1 0 0,-2 2-1,-1 9-152,0 1 0,1 0 0,1-1-1,0 1 1,1 0 0,0 0 0,1 1 0,3 24-1,-1 4-26,-3-37-7,1-1-1,0 1 1,1-1 0,-1 1-1,1-1 1,0 1-1,0-1 1,1 1 0,-1-1-1,1 0 1,0 0 0,0 0-1,0 0 1,0 0 0,1 0-1,0-1 1,0 1 0,0-1-1,0 1 1,6 3-1,-3-3 18,0 0-1,1-1 1,-1 0-1,1-1 0,0 1 1,0-1-1,0-1 0,0 1 1,0-1-1,0 0 1,0-1-1,9 0 0,11 0-63,-1 0 0,52-9-1,-68 6 39,0 1 0,-1-1-1,0-1 1,0 0 0,0 0 0,0-1-1,0 0 1,-1 0 0,0-1 0,0 0-1,10-10 1,-10 8 24,0 1 0,0-1 0,-1-1 0,0 0 0,-1 0 0,0 0 0,0 0 0,-1-1 0,0 0 0,-1 0 0,0-1 0,-1 1 0,0-1 0,0 1 0,-1-1 0,1-18 0,-3 18 166,-1 1 0,1-1 0,-2 1 0,1-1 0,-1 1 0,-1 0-1,0 0 1,0 0 0,-1 0 0,-1 1 0,1-1 0,-1 1 0,-1 0 0,-11-14 0,11 17-96,-1-1-1,0 1 0,0 1 0,-1-1 1,1 1-1,-1 1 0,0-1 1,-1 1-1,1 1 0,-1 0 0,1 0 1,-1 0-1,0 1 0,0 1 0,0-1 1,0 1-1,-16 1 0,18 0-347,1 0 0,-1 1 0,1 0-1,-1 0 1,1 0 0,0 1 0,-1 0-1,1 0 1,0 0 0,0 1 0,-9 6-1,-17 15-5912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1.895"/>
    </inkml:context>
    <inkml:brush xml:id="br0">
      <inkml:brushProperty name="width" value="0.025" units="cm"/>
      <inkml:brushProperty name="height" value="0.025" units="cm"/>
    </inkml:brush>
  </inkml:definitions>
  <inkml:trace contextRef="#ctx0" brushRef="#br0">17 171 936,'0'0'19703,"-3"-12"-19066,-9-38-129,11 47-471,1 0 1,-1 0-1,1 0 0,0 0 1,0 0-1,0 0 1,1 0-1,-1 0 0,1 0 1,-1 0-1,1 0 0,0 0 1,0 0-1,0 0 1,1 0-1,-1 1 0,1-1 1,-1 0-1,1 1 0,0 0 1,0-1-1,0 1 0,0 0 1,0 0-1,1 0 1,-1 0-1,1 0 0,-1 1 1,5-3-1,3 0 7,-1-1-1,1 2 0,0-1 1,0 1-1,0 1 1,14-2-1,7 2 29,0 1-1,0 1 0,-1 2 0,33 6 0,-4-1-18,97-5 786,-85-4-2303,-64 2-2870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5.315"/>
    </inkml:context>
    <inkml:brush xml:id="br0">
      <inkml:brushProperty name="width" value="0.025" units="cm"/>
      <inkml:brushProperty name="height" value="0.025" units="cm"/>
    </inkml:brush>
  </inkml:definitions>
  <inkml:trace contextRef="#ctx0" brushRef="#br0">197 1 9674,'0'0'10234,"0"0"-10104,0-1 0,-1 1 1,1 0-1,0 0 0,-1 0 1,1 0-1,0 0 0,0 0 0,-1 0 1,1 0-1,0 0 0,-1 0 1,1 0-1,0 0 0,0 0 0,-1 0 1,1 1-1,0-1 0,0 0 1,-1 0-1,1 0 0,0 0 1,0 0-1,-1 1 0,1-1 0,0 0 1,0 0-1,0 0 0,-1 1 1,1-1-1,0 0 0,0 0 0,0 0 1,0 1-1,0-1 0,0 0 1,-1 0-1,1 1 0,0-1 0,0 0 1,0 1-1,0-1 0,13 9-134,-1-1 0,2-1 0,23 11 0,-25-14 20,-1 1-1,-1 0 1,1 1 0,-1 0 0,0 0-1,0 1 1,0 1 0,12 13 0,-19-17 19,-1 0-1,0 0 1,0 1 0,-1-1 0,0 1 0,1-1 0,-1 1 0,-1-1 0,1 1-1,-1 0 1,1 5 0,-6 54 80,2-56-89,-1 0 1,0 0-1,0-1 0,-1 1 1,0-1-1,0 0 0,-1 0 1,0-1-1,0 1 0,-10 6 0,-14 19 376,25-26-394,0 1 1,1-1-1,0 1 0,0 0 1,1 0-1,0 0 1,0 0-1,0 1 1,1 0-1,-2 13 1,2 4 18,0 0 0,3 28 1,0-7-18,-2-36 12,1 0-1,-2 1 1,0-1-1,0 0 1,-1 0 0,0 0-1,0 0 1,-1-1 0,-1 1-1,1-1 1,-2 0-1,1 0 1,-11 12 0,7-10 12,-1-1 0,1 0 0,-2-1 1,1 0-1,-1-1 0,-1 0 1,1 0-1,-1-2 0,-20 10 0,-10-4 95,23-11-2919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6.425"/>
    </inkml:context>
    <inkml:brush xml:id="br0">
      <inkml:brushProperty name="width" value="0.025" units="cm"/>
      <inkml:brushProperty name="height" value="0.025" units="cm"/>
    </inkml:brush>
  </inkml:definitions>
  <inkml:trace contextRef="#ctx0" brushRef="#br0">19 1 6865,'0'0'6236,"-1"4"-5069,-4 21 2186,-5 53 0,8 87-147,2-101-2438,1-54-705,-1-1 1,2 1-1,-1-1 1,1 0 0,0 0-1,1 1 1,0-1 0,1-1-1,0 1 1,0-1-1,1 1 1,0-1 0,0 0-1,1-1 1,0 1-1,13 11 1,-18-18-122,0 0 0,-1 0 0,1 0 0,-1 0 0,1 0 0,0 0 0,-1 0 0,0 0 0,1 0 0,-1 0 0,0 1 0,1-1 0,-1 0-1,0 0 1,0 0 0,0 0 0,0 1 0,0-1 0,0 0 0,-1 2 0,1 5-1247,0 2-4157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8.551"/>
    </inkml:context>
    <inkml:brush xml:id="br0">
      <inkml:brushProperty name="width" value="0.025" units="cm"/>
      <inkml:brushProperty name="height" value="0.025" units="cm"/>
    </inkml:brush>
  </inkml:definitions>
  <inkml:trace contextRef="#ctx0" brushRef="#br0">15 22 5225,'0'0'4197,"-2"-5"-3638,-6-10 6855,4 14-3130,4 25-2159,14 45-3022,-12-65 898,0 0 0,0-1 0,0 1 0,1 0 0,-1-1 0,1 1 0,0-1 0,0 0 0,0 0 0,1 0 0,-1 0 0,1-1 0,-1 1 0,1-1 0,0 0 0,0 0 0,0 0 0,0 0 0,0-1 0,1 0 0,-1 0 0,0 0 0,1 0 0,8-1 0,-12 0 2,0 0 1,0-1-1,0 1 1,0 0-1,0-1 1,0 1-1,0-1 1,-1 0-1,1 1 1,0-1-1,0 0 1,0 0-1,0 1 1,-1-1-1,1 0 1,0 0-1,-1 0 0,1 0 1,-1 0-1,1 0 1,-1 0-1,0 0 1,1 0-1,-1 0 1,0 0-1,0 0 1,1 0-1,-1 0 1,0 0-1,0-2 1,1-42 234,-1 35-30,-1 9-189,1-1 0,0 0 0,-1 1 0,1-1 0,-1 1 1,1-1-1,-1 0 0,0 1 0,0-1 0,0 1 0,0 0 0,0-1 0,0 1 0,0 0 0,0-1 0,0 1 0,-1 0 0,1 0 0,0 0 0,-1 0 0,1 0 0,-1 0 1,1 1-1,-1-1 0,0 0 0,1 1 0,-1-1 0,1 1 0,-1 0 0,-2-1 0,-4 0-566,1 0 0,-1 0 0,1 1 0,-1 0 0,-11 1 0,5 3-5829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39.103"/>
    </inkml:context>
    <inkml:brush xml:id="br0">
      <inkml:brushProperty name="width" value="0.025" units="cm"/>
      <inkml:brushProperty name="height" value="0.025" units="cm"/>
    </inkml:brush>
  </inkml:definitions>
  <inkml:trace contextRef="#ctx0" brushRef="#br0">1 1 12482,'0'0'6779,"1"19"-5031,27 347 2323,-21-91-3973,-7-274-1327,0-5-7021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1.756"/>
    </inkml:context>
    <inkml:brush xml:id="br0">
      <inkml:brushProperty name="width" value="0.025" units="cm"/>
      <inkml:brushProperty name="height" value="0.025" units="cm"/>
    </inkml:brush>
  </inkml:definitions>
  <inkml:trace contextRef="#ctx0" brushRef="#br0">2 19 3624,'0'0'12496,"0"-1"-12285,-1 1 0,1-1 0,0 0 1,0 0-1,-1 0 0,1 0 0,0 0 0,0 0 0,0 0 0,0 0 0,0 0 0,0 0 0,1 0 0,-1 1 0,0-1 0,0 0 0,1 0 0,-1 0 0,1-1 0,3 3-28,-1-1-1,1 1 0,0 0 0,-1 0 0,1 1 0,-1-1 1,0 1-1,1-1 0,-1 1 0,0 0 0,0 0 0,0 1 1,0-1-1,5 6 0,40 49 328,-21-24-202,-19-23-253,1-1 0,-1 0 0,2-1 0,-1 0 0,1-1 0,0 0 0,0 0 1,1-1-1,0 0 0,0-1 0,0 0 0,1-1 0,0-1 0,0 1 0,0-2 0,0 0 1,14 1-1,-14-3-11,-6 1-16,-1-1 0,0 1 0,1-1 0,-1-1 0,1 1 0,-1-1 0,1 0 0,-1 0 0,0 0 0,0-1 1,0 0-1,0 0 0,0 0 0,0-1 0,0 0 0,-1 0 0,9-6 0,77-80 793,-88 87-823,-1-1 0,1 1-1,0 0 1,-1-1 0,1 1 0,-1-1-1,0 1 1,0-1 0,0 1-1,0-1 1,0 0 0,-1 0 0,1-5-1,0-14-3257,-1 13-2043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2.440"/>
    </inkml:context>
    <inkml:brush xml:id="br0">
      <inkml:brushProperty name="width" value="0.025" units="cm"/>
      <inkml:brushProperty name="height" value="0.025" units="cm"/>
    </inkml:brush>
  </inkml:definitions>
  <inkml:trace contextRef="#ctx0" brushRef="#br0">1 172 6265,'0'0'10862,"8"-12"-9726,9-11-675,54-74 2288,-67 93-2669,-1 1 0,1 0 0,0 0 0,0 0 0,0 0-1,0 1 1,1-1 0,-1 1 0,1 0 0,0 0 0,-1 1 0,1 0-1,6-2 1,65-1 952,-64 4-847,-8 1-125,0 0 0,0 0 0,0 0 1,0 0-1,-1 1 0,1 0 0,-1 0 1,1 0-1,-1 0 0,0 0 1,0 1-1,0-1 0,0 1 0,0 0 1,0 0-1,-1 0 0,1 0 0,-1 1 1,0-1-1,0 0 0,0 1 0,1 4 1,7 13 112,0 2 0,7 28 1,-16-48-163,45 125 256,-43-121-156,0-1-1939,-2 0-2655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4.343"/>
    </inkml:context>
    <inkml:brush xml:id="br0">
      <inkml:brushProperty name="width" value="0.025" units="cm"/>
      <inkml:brushProperty name="height" value="0.025" units="cm"/>
    </inkml:brush>
  </inkml:definitions>
  <inkml:trace contextRef="#ctx0" brushRef="#br0">1 15 3920,'0'0'8854,"6"-14"-216,5 15-8113,1 1-1,-1 0 1,1 1 0,-1 1 0,0 0-1,0 0 1,-1 1 0,12 7 0,33 13 38,249 93 715,-183-69-880,-98-41-373,25 11 59,-47-18-71,0 0 0,0 0-1,0 0 1,0 0 0,0 1 0,0-1-1,0 0 1,0 0 0,0 1 0,-1-1-1,1 1 1,-1-1 0,1 1-1,-1-1 1,1 1 0,-1-1 0,0 1-1,0-1 1,0 1 0,0 1-1,0 2-1,-1-1-1,0 1 0,0-1 1,0 0-1,0 1 0,-1-1 0,-2 5 1,-8 11-26,0 0 0,-18 22 0,12-18 41,-59 76-25,-8 14 21,79-105-19,4-8 11,1 1-1,0 0 1,0 0-1,0 0 0,0 0 1,0 0-1,0 0 1,0 0-1,1 0 1,-1 0-1,1 0 1,-1 0-1,1 0 1,0 4-1,0-5-6,0-1 0,0 1 0,0-1 0,0 1 0,0-1 0,0 0 0,0 1 0,0-1 0,0 1 0,0-1 0,0 1 0,0-1 0,0 0 0,0 1 0,0-1 0,0 1 0,0-1 0,-1 0 0,1 1 0,0-1 0,0 1 0,-1-1 0,1 0 0,0 1 0,0-1 0,-1 0 0,1 0 0,0 1 0,-1-1 0,1 0 0,-1 0 0,1 1 0,0-1 0,-1 0 0,1 0 0,-1 0 0,1 0 0,0 0 0,-1 1 0,1-1 0,-1 0 0,1 0 0,0 0 0,-1 0 0,1 0 0,-1 0 0,1 0 0,-1-1 0,1 1 0,0 0 0,-1 0 1,1 0-1,-1 0 0,1 0 0,0-1 0,-1 1 0,1 0 0,-1 0 0,1-1 0,0 1 0,-1-1 0,-19-16 147,4-11-105,-2 2-1,-1 0 1,0 2-1,-2 0 1,-39-35-1,56 57-89,2 1-9,0 0 1,1-1-1,-1 1 1,0 0-1,0-1 0,1 1 1,-1-1-1,0 0 1,1 0-1,0 1 1,-2-4-1,3 19-4667,0-4-2081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31.598"/>
    </inkml:context>
    <inkml:brush xml:id="br0">
      <inkml:brushProperty name="width" value="0.025" units="cm"/>
      <inkml:brushProperty name="height" value="0.025" units="cm"/>
    </inkml:brush>
  </inkml:definitions>
  <inkml:trace contextRef="#ctx0" brushRef="#br0">6 37 3408,'0'0'18252,"-1"-5"-16907,-4-15 48,6 38 429,7 47-1061,1-16-840,-5-26 33,0-1 0,1-1-1,9 24 1,-14-45 34,0 0 0,0 0 0,0 0 0,1 1 0,-1-1 0,0 0 0,0 0 0,0 1 0,0-1 0,0 0 0,0 0 0,0 0 0,0 1 0,0-1 0,1 0 0,-1 0 0,0 0 0,0 0 0,0 0 0,0 1 0,1-1 0,-1 0 0,0 0 0,0 0 0,0 0 0,1 0 0,-1 0 0,0 0 0,0 0 0,1 1 0,-1-1 0,0 0 0,0 0 0,0 0 0,1 0 0,-1 0 0,0 0 0,0 0 0,1-1 0,-1 1 0,0 0 0,0 0 1,0 0-1,1 0 0,7-11-277,6-24 175,-12 31 125,21-82 10,-19 65-15,1 0-1,1 1 1,16-36-1,-22 56-4,0-1-1,0 1 1,0 0-1,0 0 0,0 0 1,0-1-1,0 1 1,0 0-1,0 0 1,0 0-1,0 0 1,0-1-1,0 1 1,1 0-1,-1 0 1,0 0-1,0 0 1,0 0-1,0-1 1,0 1-1,0 0 1,1 0-1,-1 0 1,0 0-1,0 0 1,0 0-1,0 0 1,1 0-1,-1-1 1,0 1-1,0 0 1,0 0-1,1 0 1,-1 0-1,0 0 1,0 0-1,0 0 1,1 0-1,-1 0 1,0 0-1,0 0 1,0 0-1,0 0 1,1 1-1,-1-1 1,0 0-1,0 0 1,0 0-1,1 0 1,-1 0-1,0 0 1,0 0-1,0 0 1,0 1-1,0-1 1,1 0-1,-1 0 1,0 0-1,0 0 1,0 1-1,0-1 1,0 0-1,0 0 1,0 0-1,0 0 1,0 1-1,0-1 1,0 0-1,7 25 76,-1 32 37,-4 260-145,-2-316-304,11-29-1803,26-77 815,-37 105 1319,0 0-1,0 1 1,0-1 0,0 0-1,0 0 1,0 1-1,0-1 1,0 0-1,1 0 1,-1 1-1,0-1 1,0 0 0,0 0-1,0 0 1,0 1-1,0-1 1,1 0-1,-1 0 1,0 0-1,0 0 1,0 1 0,1-1-1,-1 0 1,0 0-1,0 0 1,1 0-1,-1 0 1,0 0-1,0 0 1,0 1 0,1-1-1,-1 0 1,0 0-1,0 0 1,1 0-1,-1 0 1,0 0-1,0 0 1,1 0 0,-1 0-1,0 0 1,0-1-1,1 1 1,-1 0-1,0 0 1,0 0-1,1 0 1,-1 0 0,0 0-1,0 0 1,0-1-1,1 1 1,-1 0-1,0 0 1,0 0-1,0-1 1,0 1 0,1 0-1,-1 0 1,0 0-1,0-1 1,0 1-1,0 0 1,0 0-1,0-1 1,0 1 0,0 0-1,6 20 331,-5-19-308,53 282 3890,-54-283-3916,0 1 1,0 0-1,0-1 0,0 1 1,0-1-1,0 1 1,0 0-1,1-1 1,-1 1-1,0-1 1,0 1-1,0 0 0,1-1 1,-1 1-1,0-1 1,1 1-1,-1-1 1,1 1-1,-1-1 1,1 1-1,-1-1 0,1 0 1,-1 1-1,1-1 1,0 1-1,6-13-1111,3-30-1399,-9 40 2348,4-28-4044,1 5-5188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5.895"/>
    </inkml:context>
    <inkml:brush xml:id="br0">
      <inkml:brushProperty name="width" value="0.025" units="cm"/>
      <inkml:brushProperty name="height" value="0.025" units="cm"/>
    </inkml:brush>
  </inkml:definitions>
  <inkml:trace contextRef="#ctx0" brushRef="#br0">18 0 10090,'0'0'8277,"-3"5"-7207,0 2-933,0 0 1,1 0-1,0 1 0,0-1 0,1 1 0,0-1 1,0 1-1,1 0 0,0-1 0,0 1 0,1-1 1,0 1-1,0-1 0,1 1 0,0-1 0,0 1 1,7 13-1,-7-16-76,0 1-1,0-1 1,0 0 0,1 1-1,0-1 1,0 0 0,1-1-1,-1 1 1,1-1 0,0 1-1,0-1 1,1 0 0,-1 0-1,1-1 1,0 0 0,0 1-1,0-2 1,0 1 0,0 0-1,1-1 1,-1 0-1,1-1 1,-1 1 0,11 1-1,-13-4-51,-1 1-1,0 0 0,0-1 0,0 0 0,0 1 0,0-1 0,0 0 0,0 0 0,0 0 0,0-1 0,0 1 0,0 0 1,-1-1-1,1 1 0,0-1 0,-1 1 0,1-1 0,-1 0 0,0 0 0,0 0 0,0 1 0,0-1 0,0 0 0,0 0 1,0-1-1,0 1 0,-1 0 0,1 0 0,-1 0 0,0 0 0,1-5 0,1-11 22,-1 0-1,-1-35 1,-1 32 21,2 18 15,-1 0-1,0 0 1,-1 0 0,1 0-1,0 0 1,-1 0-1,0 0 1,1 0-1,-1 0 1,-1 0 0,1 0-1,0 0 1,-1 1-1,1-1 1,-1 0-1,0 1 1,1 0 0,-1-1-1,-1 1 1,1 0-1,0 0 1,0 0-1,-1 0 1,1 0-1,-1 1 1,0-1 0,1 1-1,-1 0 1,0 0-1,0 0 1,0 0-1,0 0 1,0 0 0,0 1-1,0-1 1,0 1-1,0 0 1,0 0-1,-3 1 1,4-2-137,1 1 0,0 0 0,-1 0 1,1 0-1,0 0 0,-1 0 0,1 0 0,0 1 0,-1-1 1,1 0-1,0 1 0,-1-1 0,1 1 0,0-1 0,0 1 0,0 0 1,-1-1-1,1 1 0,0 0 0,0 0 0,0 0 0,0 0 0,0 0 1,0 0-1,1 0 0,-1 0 0,0 0 0,0 0 0,0 3 1,-5 10-4214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6.583"/>
    </inkml:context>
    <inkml:brush xml:id="br0">
      <inkml:brushProperty name="width" value="0.025" units="cm"/>
      <inkml:brushProperty name="height" value="0.025" units="cm"/>
    </inkml:brush>
  </inkml:definitions>
  <inkml:trace contextRef="#ctx0" brushRef="#br0">12 3 8233,'0'0'12734,"0"0"-12599,0 0 1,-1-1 0,1 1-1,-1 0 1,1 0 0,-1-1-1,1 1 1,0 0 0,-1 0-1,1 0 1,-1 0-1,1-1 1,-1 1 0,1 0-1,-1 0 1,1 0 0,-1 0-1,1 0 1,-1 0 0,1 0-1,-1 0 1,1 1 0,-2-1-1,26 682 2933,-12-539-2558,-7-127-760,-6-32-3159,-9-2-1344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7.161"/>
    </inkml:context>
    <inkml:brush xml:id="br0">
      <inkml:brushProperty name="width" value="0.025" units="cm"/>
      <inkml:brushProperty name="height" value="0.025" units="cm"/>
    </inkml:brush>
  </inkml:definitions>
  <inkml:trace contextRef="#ctx0" brushRef="#br0">0 81 10546,'0'0'11886,"3"10"-11417,9 25-93,2 0 0,2-1 0,0-1 0,3 0 0,27 37 0,-44-66-360,1-1 0,-1 0-1,1 0 1,0 0 0,0 0 0,0-1-1,0 1 1,1-1 0,-1 0 0,1 0 0,-1 0-1,1 0 1,0-1 0,0 0 0,-1 1-1,1-1 1,0-1 0,0 1 0,0 0-1,0-1 1,1 0 0,-1 0 0,0 0 0,0-1-1,0 1 1,0-1 0,0 0 0,0 0-1,0 0 1,-1-1 0,1 1 0,0-1 0,-1 0-1,1 0 1,-1 0 0,1 0 0,-1-1-1,0 0 1,0 1 0,4-6 0,16-29 63,-1-1 0,-2 0 0,-2-1 0,24-72 0,-41 108-74,0-4-114,1 0-1,-1 0 1,0 0 0,0 1 0,-1-1 0,0-11 0,-1 5-2918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47.938"/>
    </inkml:context>
    <inkml:brush xml:id="br0">
      <inkml:brushProperty name="width" value="0.025" units="cm"/>
      <inkml:brushProperty name="height" value="0.025" units="cm"/>
    </inkml:brush>
  </inkml:definitions>
  <inkml:trace contextRef="#ctx0" brushRef="#br0">0 254 10314,'0'0'11017,"1"-30"-9564,5 7-1199,2 1 0,0 0-1,1 1 1,15-26 0,-14 28-49,-7 14-162,0-1 0,0 1-1,0 0 1,1 1-1,0-1 1,0 1-1,0-1 1,0 1 0,1 0-1,0 1 1,0-1-1,0 1 1,0 0 0,6-3-1,-9 5-17,0 1 0,1-1 0,-1 1 0,0-1 0,0 1-1,0 0 1,0 0 0,1 0 0,-1 0 0,0 0 0,0 0 0,1 0 0,-1 1 0,0-1 0,0 1-1,0 0 1,0 0 0,0 0 0,0 0 0,0 0 0,0 0 0,0 0 0,-1 0 0,1 1 0,0-1-1,-1 1 1,1 0 0,-1-1 0,1 1 0,-1 0 0,0 0 0,0 0 0,0 0 0,0 0 0,0 0-1,0 0 1,0 0 0,-1 0 0,1 3 0,12 28 250,-6-16-210,-1-1 0,0 1 0,-2 0 0,1 0 0,2 32 0,-4-37 931,-1-9-2864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7:50.155"/>
    </inkml:context>
    <inkml:brush xml:id="br0">
      <inkml:brushProperty name="width" value="0.025" units="cm"/>
      <inkml:brushProperty name="height" value="0.025" units="cm"/>
    </inkml:brush>
  </inkml:definitions>
  <inkml:trace contextRef="#ctx0" brushRef="#br0">54 379 12866,'0'0'8927,"6"0"-8251,299 4 3501,-304-4-4177,0-1 0,0 1 0,-1-1 0,1 1 0,0-1 1,-1 0-1,1 1 0,0-1 0,-1 0 0,1 0 0,-1 0 0,1 1 0,-1-1 0,1 0 0,-1 0 0,0 0 0,1 0 0,-1 0 0,0 0 0,0 0 0,0-1 0,5-27 13,-4 25-7,3-31 1,-1 0 0,-2-55 0,-2 35-188,-1 55 160,0 0-1,1 0 0,-1 0 0,0 1 0,0-1 1,1 0-1,-1 1 0,0-1 0,1 1 0,-1-1 1,0 1-1,1 0 0,-1 0 0,1 0 0,-1 0 0,-1 1 1,-9 12-4,1 1 1,0 0 0,1 0 0,0 1 0,-9 22-1,18-35 8,-1 1-1,-1-1 0,1 1 0,0-1 0,-1 0 0,0 0 1,1 0-1,-1 0 0,-1-1 0,-5 6 0,-8-52-395,11 18 407,-1 1 0,-17-42-1,11 41 20,-5-20 1,8 7 331,5 34-105,3 26-126,2 12-105,-1 0 1,-9 58 0,7-76-6,1 0-1,1 0 1,0 20 0,-3-27-4,3-6 0,0 0-1,0 0 0,0-1 1,1 1-1,-1 0 1,0 0-1,1 0 0,-1 0 1,1 0-1,-1 0 1,1 0-1,0 0 0,0 3 1,0-4-7,-4-2-67,-1 0 53,1 0 1,0 0-1,0 0 0,-1-1 1,1 1-1,0-1 0,0 0 1,1 0-1,-1-1 0,0 1 1,1-1-1,-7-6 0,-29-17 3,21 25-74,18 40 17,6 69-1934,-6-97-2271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04.393"/>
    </inkml:context>
    <inkml:brush xml:id="br0">
      <inkml:brushProperty name="width" value="0.025" units="cm"/>
      <inkml:brushProperty name="height" value="0.025" units="cm"/>
    </inkml:brush>
  </inkml:definitions>
  <inkml:trace contextRef="#ctx0" brushRef="#br0">404 31 13858,'0'0'11810,"-18"-2"-11169,-62-7-181,74 9-399,0 0 0,0 0-1,0 0 1,1 1 0,-1 0 0,0 0-1,0 1 1,1-1 0,-1 1 0,1 0-1,0 1 1,-1-1 0,-7 7 0,2-1 24,1 1 0,0 0 0,-17 20 0,14-15-11,-3 6-61,0 1 0,1 1-1,1 0 1,1 1 0,1 0-1,0 1 1,3 1 0,0-1-1,1 2 1,1-1 0,2 1-1,0 0 1,2 0-1,1 0 1,1 1 0,1-1-1,6 47 1,-2-55-39,1-1 0,0 1 1,1-1-1,1 0 0,1-1 0,0 0 0,1 0 1,13 17-1,-5-10-3,1 0 1,1-2 0,1 0-1,31 25 1,-36-34 18,1-1 0,-1 0 1,2-1-1,0-1 0,0 0 1,0-2-1,1 0 0,0-1 1,0 0-1,1-2 0,0 0 1,0-1-1,0-1 0,0-1 1,0 0-1,0-2 0,0 0 1,0-1-1,0-1 0,0 0 1,-1-2-1,0 0 0,30-14 1,-19 6-14,0-2 0,-1 0 1,-1-2-1,-1-2 0,0 0 0,-2-1 1,42-45-1,-54 50 21,0 0 1,-1 0-1,-1-1 0,0 0 1,-1-1-1,-1 0 0,-1-1 1,0 0-1,-1 0 0,-1 0 1,-1-1-1,-1 1 0,0-1 1,0-30-1,-3 22 46,-2 0 1,0 1-1,-2-1 1,-1 0-1,-1 1 0,-1 0 1,-1 1-1,-17-35 1,18 46 26,0 0 0,-1 1 1,-1-1-1,-1 2 0,1-1 1,-2 1-1,0 1 0,0 0 1,-1 1-1,0 0 0,-1 0 1,0 2-1,-1-1 0,0 2 1,-24-10-1,2 7 65,0 1 1,0 2-1,-1 2 0,1 1 1,-1 2-1,-54 4 0,37-1-187,46-2-90,0 2 0,0-1 1,0 1-1,0 0 0,0 1 1,0 0-1,-14 6 0,18-6-608,0 0 1,0 0-1,0 0 0,1 1 0,-1 0 0,1 0 0,0 0 0,0 0 0,0 0 0,-3 5 0,-7 15-16612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22.449"/>
    </inkml:context>
    <inkml:brush xml:id="br0">
      <inkml:brushProperty name="width" value="0.025" units="cm"/>
      <inkml:brushProperty name="height" value="0.025" units="cm"/>
    </inkml:brush>
  </inkml:definitions>
  <inkml:trace contextRef="#ctx0" brushRef="#br0">0 173 7673,'0'0'10422,"10"-12"-5465,42-38-4136,64-8-423,-49 26-272,-59 29-111,-1 0 1,1 0-1,-1 0 0,1 1 1,0 0-1,0 0 1,1 1-1,9 0 0,-15 1-9,0 0 1,1 0-1,-1 0 0,0 0 0,1 1 0,-1 0 0,0 0 0,0 0 0,1 0 0,-1 0 0,0 1 1,0-1-1,0 1 0,-1 0 0,1-1 0,0 2 0,-1-1 0,1 0 0,-1 0 0,0 1 0,1-1 1,1 4-1,2 2-8,0-1 0,1 0 1,0 0-1,0 0 1,0-1-1,1 0 1,0-1-1,1 1 0,-1-1 1,1-1-1,0 0 1,0 0-1,0-1 0,1 0 1,-1-1-1,1 1 1,-1-2-1,1 0 0,0 0 1,13-1-1,-21 0-153,-1 0 0,1 0 0,0 0-1,-1-1 1,1 1 0,0-1 0,-1 1-1,1-1 1,-1 0 0,1 0 0,-1 1-1,1-1 1,-1 0 0,1 0 0,-1 0 0,0-1-1,1 1 1,-1 0 0,0 0 0,0-1-1,0 1 1,0-1 0,0 1 0,1-3-1,5-15-5490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36.543"/>
    </inkml:context>
    <inkml:brush xml:id="br0">
      <inkml:brushProperty name="width" value="0.025" units="cm"/>
      <inkml:brushProperty name="height" value="0.025" units="cm"/>
    </inkml:brush>
  </inkml:definitions>
  <inkml:trace contextRef="#ctx0" brushRef="#br0">120 0 7433,'0'0'6725,"-5"12"-3,-14 33-5421,18-40-1220,0 0 0,-1 0 0,1 0 0,-1 0 0,-1 0 0,1 0-1,-1 0 1,1-1 0,-1 1 0,-1-1 0,-5 6 0,-11 19 319,12-11-376,1 1 0,0-1 1,2 2-1,0-1 1,1 1-1,1-1 0,1 1 1,0 0-1,3 31 1,0-47-23,1 0 0,0 0 1,0 0-1,1 0 0,-1 0 1,1 0-1,0-1 0,0 1 1,0-1-1,0 0 0,7 6 1,18 21 11,-22-21 2,-1 0-1,-1 1 0,0-1 1,0 1-1,0 0 0,-2 0 1,1 1-1,-1-1 0,-1 1 1,1-1-1,-2 1 0,0-1 1,-1 12-1,0-17-3,0 0 0,-1 0 0,0 0 0,0 0 0,0 0 0,0 0 0,-1-1 0,-5 9 0,-11 20 0,13-11-7,2 0 0,0 1 0,1 0 0,1-1 0,1 1 0,3 32 0,-2-7 8,1-46-19,-1-1 0,0 0-1,1 1 1,0-1 0,-1 0 0,1 1-1,0-1 1,-1 0 0,1 0 0,0 1 0,0-1-1,0 0 1,0 0 0,0 0 0,0 0 0,0 0-1,0-1 1,1 1 0,-1 0 0,0 0-1,1-1 1,-1 1 0,0-1 0,3 1 0,12 3-2723,-4-4-4301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2.659"/>
    </inkml:context>
    <inkml:brush xml:id="br0">
      <inkml:brushProperty name="width" value="0.025" units="cm"/>
      <inkml:brushProperty name="height" value="0.025" units="cm"/>
    </inkml:brush>
  </inkml:definitions>
  <inkml:trace contextRef="#ctx0" brushRef="#br0">1 0 11634,'0'0'7494,"0"4"-4312,0 17-2536,0 158 1028,3-159-990,-1-10-2965,-1-1-4847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3.270"/>
    </inkml:context>
    <inkml:brush xml:id="br0">
      <inkml:brushProperty name="width" value="0.025" units="cm"/>
      <inkml:brushProperty name="height" value="0.025" units="cm"/>
    </inkml:brush>
  </inkml:definitions>
  <inkml:trace contextRef="#ctx0" brushRef="#br0">1 2 5833,'0'0'10206,"4"-2"-2488,-2 5-8019,16 228 2347,-18-230-2130,0 8-6634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31.958"/>
    </inkml:context>
    <inkml:brush xml:id="br0">
      <inkml:brushProperty name="width" value="0.025" units="cm"/>
      <inkml:brushProperty name="height" value="0.025" units="cm"/>
    </inkml:brush>
  </inkml:definitions>
  <inkml:trace contextRef="#ctx0" brushRef="#br0">0 1 14939,'0'0'0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4.224"/>
    </inkml:context>
    <inkml:brush xml:id="br0">
      <inkml:brushProperty name="width" value="0.025" units="cm"/>
      <inkml:brushProperty name="height" value="0.025" units="cm"/>
    </inkml:brush>
  </inkml:definitions>
  <inkml:trace contextRef="#ctx0" brushRef="#br0">0 129 11274,'0'0'9367,"7"-4"-8335,1 0-835,0 1 1,0 0-1,0 0 0,0 0 0,1 1 0,-1 0 0,1 1 0,-1 0 0,1 1 0,-1-1 1,1 1-1,0 1 0,-1 0 0,16 4 0,4 2-87,-1 1 0,0 2-1,36 18 1,116 71-13,-178-99-92,-1 1-1,2 0 0,-1-1 0,0 1 0,0-1 0,0 1 1,0-1-1,0 0 0,0 1 0,0-1 0,1 0 1,-1 0-1,0 0 0,0 0 0,0 0 0,0 0 1,1 0-1,-1 0 0,0 0 0,0 0 0,0-1 0,0 1 1,0-1-1,1 1 0,-1-1 0,0 1 0,0-1 1,0 1-1,0-1 0,0 0 0,-1 0 0,1 1 1,0-1-1,0 0 0,0 0 0,-1 0 0,1 0 0,0 0 1,-1 0-1,1 0 0,-1 0 0,1 0 0,-1 0 1,0-1-1,1 1 0,-1 0 0,0-2 0,3-10 91,-1 0-1,0 0 0,-1-24 0,1 2 23,0 23-88,-1 0-1,0 0 1,-1 0-1,0 0 1,-3-15-1,-8-2-2775,4 15-1270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4.927"/>
    </inkml:context>
    <inkml:brush xml:id="br0">
      <inkml:brushProperty name="width" value="0.025" units="cm"/>
      <inkml:brushProperty name="height" value="0.025" units="cm"/>
    </inkml:brush>
  </inkml:definitions>
  <inkml:trace contextRef="#ctx0" brushRef="#br0">270 34 7233,'0'0'6455,"11"-4"-5295,3 0-782,-9 3-164,-1 0 0,1 0 0,0-1 0,-1 0-1,1 0 1,-1 0 0,0 0 0,0-1 0,9-6 5796,-34 9-5143,0 2 0,0 0 0,-21 5 0,23-2-743,-1 0 0,1 2 0,1 0 0,-1 1 0,1 0 0,1 2 0,-1 0 0,2 1 0,-1 1 0,-17 16 0,32-27-116,0 1 0,0-1 0,0 1-1,0-1 1,1 1 0,-1 0 0,0 0-1,1 0 1,-1 0 0,1 0 0,0 0 0,0 1-1,0-1 1,0 0 0,0 1 0,0-1 0,0 0-1,1 1 1,-1-1 0,1 1 0,0-1-1,0 1 1,0-1 0,0 1 0,0 2 0,3-1-14,-1 0 0,1 0 0,0-1 0,0 1 0,0-1 0,0 0 0,1 0 1,-1 0-1,1 0 0,0-1 0,-1 0 0,7 3 0,17 13-101,-20-12 2,0-1 1,1 0-1,-1-1 1,1 0-1,-1 0 0,1 0 1,0-1-1,1 0 0,-1-1 1,13 2-1,-20 0-836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5.460"/>
    </inkml:context>
    <inkml:brush xml:id="br0">
      <inkml:brushProperty name="width" value="0.025" units="cm"/>
      <inkml:brushProperty name="height" value="0.025" units="cm"/>
    </inkml:brush>
  </inkml:definitions>
  <inkml:trace contextRef="#ctx0" brushRef="#br0">240 4 6385,'0'0'15675,"-26"-4"-11774,8 11-3577,0 0 0,1 0 0,0 2 0,0 0 0,0 1 0,-18 15 0,-2 1 52,34-25-367,1 1 1,-1-1-1,1 1 0,-1 0 1,1 0-1,0 0 1,0 0-1,0 1 1,0-1-1,0 1 0,0-1 1,1 1-1,-1 0 1,1-1-1,0 1 1,0 0-1,0 0 1,0 0-1,0 0 0,1 0 1,-1 0-1,1 0 1,0 5-1,0-4-25,1 1 0,0 0 0,1-1 0,-1 1 0,1-1 0,0 1 0,0-1 0,0 0 0,1 0 0,-1 0 0,1 0 0,0 0 0,0-1 0,7 7 0,43 34-842,-29-26-2998,-18-13-865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6.070"/>
    </inkml:context>
    <inkml:brush xml:id="br0">
      <inkml:brushProperty name="width" value="0.025" units="cm"/>
      <inkml:brushProperty name="height" value="0.025" units="cm"/>
    </inkml:brush>
  </inkml:definitions>
  <inkml:trace contextRef="#ctx0" brushRef="#br0">294 9 9826,'0'0'9159,"0"-8"-1168,-3 14-7851,0-1 1,0 1 0,0-1-1,-1 0 1,0 0-1,0 0 1,0 0 0,-1-1-1,1 1 1,-11 6-1,2 1 88,-40 38 512,14-15-343,2 3 0,-42 53 0,77-89-466,0 0-35,0 1-1,1-1 1,-1 1 0,0-1-1,1 1 1,-1-1 0,1 1-1,0 0 1,0 0 0,0 0-1,0 0 1,1 0 0,-1 3-1,18-12-5040,-4-7 447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6.945"/>
    </inkml:context>
    <inkml:brush xml:id="br0">
      <inkml:brushProperty name="width" value="0.025" units="cm"/>
      <inkml:brushProperty name="height" value="0.025" units="cm"/>
    </inkml:brush>
  </inkml:definitions>
  <inkml:trace contextRef="#ctx0" brushRef="#br0">1 1 14395,'0'0'8832,"20"7"-8455,-4-1-310,144 43 932,-156-48-934,1-1-1,-1 1 1,1 1-1,-1-1 1,0 1 0,0-1-1,1 1 1,-1 1-1,0-1 1,-1 0-1,1 1 1,0 0-1,-1 0 1,1 0-1,3 5 1,-4-3-13,-1 1 0,1-1 0,-1 1 1,-1-1-1,1 1 0,-1 0 0,0 0 0,0-1 0,0 1 1,-1 0-1,-1 10 0,7 229 59,-5-240-546,-1 0 1,1 0-1,0-1 1,0 1-1,0 0 1,1 0-1,2 5 1,-3-5-3646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08.041"/>
    </inkml:context>
    <inkml:brush xml:id="br0">
      <inkml:brushProperty name="width" value="0.025" units="cm"/>
      <inkml:brushProperty name="height" value="0.025" units="cm"/>
    </inkml:brush>
  </inkml:definitions>
  <inkml:trace contextRef="#ctx0" brushRef="#br0">55 1 9474,'0'0'10306,"-36"0"-5450,34 2-4798,0-1 1,1 1 0,-1 0-1,1 0 1,0 0 0,-1 0-1,1 1 1,0-1 0,0 0-1,1 1 1,-1-1 0,0 0 0,1 1-1,-1-1 1,1 4 0,-1 41 64,1-31-117,0-12-6,0 0 0,1 1-1,-1-1 1,1 1 0,0-1 0,0 0 0,0 0 0,1 0 0,0 1 0,-1-1 0,1-1 0,1 1 0,-1 0 0,1 0 0,-1-1 0,1 1 0,0-1 0,0 0-1,0 0 1,5 3 0,-7-6-31,1 1 0,-1 0 0,0-1 0,1 1 0,-1-1 0,1 0 0,-1 0 0,1 1 0,-1-1 0,1 0 0,-1 0 0,1 0 0,-1-1 0,1 1 0,-1 0 0,1 0 0,-1-1 0,1 1 0,-1-1 0,1 1 0,-1-1 0,0 0 0,1 0 0,1-1 0,-1 0 15,0-1-1,0 1 0,0-1 0,0 1 1,-1-1-1,1 0 0,-1 0 0,1 1 1,-1-1-1,0 0 0,1-5 0,1-8 57,-1-1 1,0 0-1,-1-25 0,-1 37-47,-1 3 38,0 0 1,1-1-1,-1 1 0,0-1 1,0 1-1,0 0 1,-1 0-1,1 0 1,0-1-1,-1 1 0,1 0 1,-1 1-1,0-1 1,0 0-1,0 0 1,0 1-1,0-1 0,0 1 1,0 0-1,-4-2 1,5 3-87,1 13-2677,0-3-1618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08.805"/>
    </inkml:context>
    <inkml:brush xml:id="br0">
      <inkml:brushProperty name="width" value="0.025" units="cm"/>
      <inkml:brushProperty name="height" value="0.025" units="cm"/>
    </inkml:brush>
  </inkml:definitions>
  <inkml:trace contextRef="#ctx0" brushRef="#br0">9 1 2728,'0'0'14216,"-6"9"-12027,5 21-2065,0-18-69,1 0-1,-1-1 0,2 1 0,0 0 0,0 0 0,1-1 0,0 1 0,1-1 0,1 0 0,-1 0 1,7 11-1,-10-21-64,1 0 1,-1 0 0,1 0 0,-1 0-1,1 0 1,-1 0 0,1-1-1,0 1 1,-1 0 0,1 0 0,0-1-1,0 1 1,0-1 0,-1 1 0,1-1-1,0 1 1,0-1 0,0 1-1,0-1 1,0 0 0,0 1 0,0-1-1,0 0 1,0 0 0,0 0-1,0 0 1,0 0 0,0 0 0,0 0-1,0 0 1,0 0 0,0 0 0,0-1-1,0 1 1,0 0 0,0-1-1,0 1 1,0-1 0,-1 1 0,2-1-1,1-1-17,-1 0 0,0 0 0,0 1 0,-1-1 0,1 0 0,0-1 0,-1 1 0,1 0 0,-1 0 0,0-1 0,1 1 0,-1-1 0,1-3 0,6-19 123,-6 20-36,0-1 0,0 0 0,-1 0 1,0 0-1,0 0 0,0-9 0,0 4 56,-5-28 1925,3 38-1974,1 0-1,-1 0 0,0 0 0,1 0 1,-1 0-1,0 0 0,0 0 1,0 0-1,0 0 0,0 0 0,0 1 1,0-1-1,0 0 0,0 1 1,0-1-1,0 0 0,-1 1 0,1 0 1,0-1-1,0 1 0,-1 0 0,1-1 1,0 1-1,0 0 0,-1 0 1,1 0-1,-2 0 0,2 1-1648,1 3-2551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10.050"/>
    </inkml:context>
    <inkml:brush xml:id="br0">
      <inkml:brushProperty name="width" value="0.025" units="cm"/>
      <inkml:brushProperty name="height" value="0.025" units="cm"/>
    </inkml:brush>
  </inkml:definitions>
  <inkml:trace contextRef="#ctx0" brushRef="#br0">1 19 8889,'0'0'13578,"35"-9"-11191,-11 6-1969,-1 1 0,34 2 0,-36 0-262,22-5-251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39.543"/>
    </inkml:context>
    <inkml:brush xml:id="br0">
      <inkml:brushProperty name="width" value="0.025" units="cm"/>
      <inkml:brushProperty name="height" value="0.025" units="cm"/>
    </inkml:brush>
  </inkml:definitions>
  <inkml:trace contextRef="#ctx0" brushRef="#br0">1 34 7585,'0'0'10665,"2"-14"-5253,2 12-5196,1-1 1,0 1-1,0 0 0,0 0 1,0 1-1,1-1 0,-1 1 0,0 0 1,10 0-1,56-1 264,-62 2-393,11-1 31,22 1 178,-40 1-283,-1-1 0,1 0 0,-1 0 0,1 1 0,-1-1 0,1 1 0,-1 0-1,1-1 1,-1 1 0,0 0 0,1 0 0,-1 0 0,0 0 0,0 0 0,0 0 0,0 0 0,0 0 0,0 0 0,0 0 0,0 1 0,0-1 0,1 2 0,1 11 15,1 0 1,-2 0 0,0 1 0,0-1 0,-2 0 0,0 1-1,0-1 1,-4 23 0,0 31-126,5-64 59,0 1 0,0-1-1,1 0 1,0 0 0,0 0 0,0 0-1,0 0 1,1 0 0,-1-1-1,1 1 1,0-1 0,0 0-1,4 4 1,-1-1-20,0 0-1,0-1 1,1 1-1,0-1 1,0-1-1,9 5 1,-11-7 47,0 1-1,0-1 1,-1 1-1,1 0 1,-1 0-1,0 0 1,1 1-1,-2 0 1,1-1-1,0 1 1,-1 1-1,0-1 1,0 0-1,0 1 1,0 0-1,-1-1 1,1 1 0,-1 0-1,-1 0 1,1 0-1,-1 1 1,0-1-1,0 0 1,0 9-1,0-4 21,-1 0 0,-1 0 0,1 0 0,-2 0-1,1 0 1,-2 0 0,1 0 0,-1 0 0,-1-1 0,0 0-1,0 1 1,-7 10 0,-31 38 111,32-46-85,0 0-1,1 1 1,1 0-1,0 1 0,1-1 1,-7 18-1,8-4-42,1 0 0,1 1-1,1-1 1,2 1 0,1 31 0,1-30-31,-1-27 37,0 1-1,1-1 0,-1 0 0,1 0 1,-1 0-1,1 1 0,0-1 1,0 0-1,0 0 0,0 0 0,1-1 1,-1 1-1,0 0 0,1 0 0,0-1 1,-1 1-1,3 1 0,-2-1 1,0-1-1,0 1 0,-1 0 1,1-1-1,-1 1 0,1 0 1,-1 0-1,0 0 0,0 0 0,0 0 1,0 0-1,0 1 0,0-1 1,0 0-1,-1 0 0,1 1 1,-1 2-1,1 13 16,0-14-4,-1 0 0,0 0-1,1-1 1,-1 1 0,0 0-1,-1 0 1,1 0-1,-1 0 1,1-1 0,-1 1-1,-1 0 1,1-1 0,0 1-1,-1-1 1,0 1 0,1-1-1,-1 1 1,-1-1-1,1 0 1,-6 5 0,-10 8-205,-23 16-111,12-14-4948,22-17-1977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42.375"/>
    </inkml:context>
    <inkml:brush xml:id="br0">
      <inkml:brushProperty name="width" value="0.025" units="cm"/>
      <inkml:brushProperty name="height" value="0.025" units="cm"/>
    </inkml:brush>
  </inkml:definitions>
  <inkml:trace contextRef="#ctx0" brushRef="#br0">1210 186 9353,'0'0'9221,"-4"-3"-8464,-15-17 384,-23-19 2059,-5 5-1512,39 27-1411,1 1 0,-1 0-1,0 0 1,0 1 0,-15-7 0,-72-25 535,29 32 33,56 3-797,0 1 0,0 0 0,0 0 0,0 1 0,0 0 0,-15 2 0,-9 0 85,14-2-15,16-1-111,0 0-1,0 1 1,0 0 0,0 0-1,-1 0 1,1 0-1,0 0 1,0 1 0,0 0-1,0 0 1,0 0 0,0 1-1,0-1 1,0 1 0,0 0-1,1 0 1,-1 0 0,-6 5-1,1 2 6,5-6-13,1 1 0,0-1 0,-1 0 1,1 1-1,0-1 0,1 1 1,-1 0-1,1 0 0,-1 0 0,1 1 1,0-1-1,1 0 0,-3 8 1,4-8-9,-1-1 1,1 1 0,-1 0-1,0-1 1,0 1-1,-1-1 1,1 1 0,-1-1-1,-2 4 1,-8 21 1,11-25 7,0 0 0,-1 0 0,0 1 0,1-1 0,-1 0 0,0-1 0,-1 1 0,1 0 0,0-1 0,-1 1 0,1-1 0,-6 4 0,-38 23 32,35-22-25,3-3-3,0-1 0,0 1 0,0-2 0,0 1 0,0-1 0,0 0-1,-1-1 1,-13 1 0,-75-3-41,42-1 32,-11 3-256,60 3 206,1 1 1,0 0 0,0 1 0,1-1-1,0 1 1,0 0 0,0 0 0,0 0-1,-3 10 1,-7 14-198,-19 55-1,32-81 222,0-1 0,0 1-1,0 0 1,1 0 0,-1 0-1,1 0 1,0 0 0,0 0 0,1 0-1,-1 0 1,1 0 0,0 0-1,0 0 1,0 0 0,0-1-1,1 1 1,-1 0 0,1-1 0,0 1-1,0-1 1,1 1 0,-1-1-1,1 0 1,-1 0 0,1 0 0,0-1-1,0 1 1,0-1 0,6 4-1,-6-4-10,-1 1-1,1-1 1,-1 1-1,0-1 1,0 1-1,0 0 0,0 0 1,0 0-1,-1 0 1,1 0-1,-1 0 1,0 0-1,0 0 1,1 7-1,1 50-158,-4-35 128,-1-18 71,0 0-1,0 0 0,-1 0 1,0 0-1,0 0 0,0-1 1,-1 1-1,0-1 0,0 0 1,-1 0-1,0 0 0,-5 4 1,-17 24-5,13-11 9,1-1 0,1 2 0,-16 44 0,27-67-1,-1 6-2,0 0 1,0 0 0,0 0 0,1 0 0,0 10 0,-3 23-26,2-32 20,1-1-1,0 1 0,0 0 0,1 0 0,0 0 1,1 0-1,2 12 0,-2-17 6,0-1 0,0 1 0,1 0 0,-1-1 0,1 1 0,0-1 0,-1 0 0,1 0 0,0 0 0,1 0 0,-1 0 0,0 0 0,4 2 0,-4-3 0,0 1 0,1-1 0,-1 1 1,-1-1-1,1 1 0,0 0 0,0 0 0,-1-1 1,1 1-1,-1 0 0,1 1 0,-1-1 0,0 0 1,0 0-1,0 1 0,0-1 0,0 0 0,0 1 1,-1-1-1,1 1 0,-1-1 0,0 1 0,0 2 1,0 110-55,1-114 47,-1 1 0,0-1 0,1 0 0,-1 0 0,1 1 0,0-1 0,-1 0 0,1 0 0,0 0 0,0 1 0,0-1 0,-1 0 0,1 0 0,0 0 0,0-1 0,1 1 0,-1 0 0,0 0 0,0-1 0,2 2 0,34 15-152,-15-6 83,8 1-4,-28-12 75,0 0-1,0 1 1,-1-1 0,1 1 0,0-1 0,-1 1 0,1 0 0,0-1-1,-1 1 1,1 0 0,-1 0 0,1 0 0,-1 0 0,0 1-1,1-1 1,-1 0 0,0 1 0,0-1 0,0 0 0,0 1 0,0-1-1,0 1 1,0 0 0,-1-1 0,1 1 0,0 0 0,-1-1-1,0 1 1,1 0 0,-1 0 0,0-1 0,0 1 0,0 0 0,0 0-1,0-1 1,0 1 0,-1 3 0,1 5 6,0 0 0,-1 0 0,0 0 1,0 0-1,-1 0 0,-1 0 0,0-1 0,-4 11 0,4-9 8,1 0-1,0 0 0,0 0 1,1 0-1,1 0 0,0 0 0,2 17 1,0 11 4,-2-38-89,0 1-1,0-1 1,0 1-1,1-1 1,-1 1-1,0-1 1,1 1-1,-1-1 1,1 0 0,-1 1-1,1-1 1,0 0-1,0 0 1,0 1-1,-1-1 1,1 0-1,0 0 1,0 0 0,1 0-1,-1 0 1,1 1-1,12 12-3566,-7-1-6563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35.954"/>
    </inkml:context>
    <inkml:brush xml:id="br0">
      <inkml:brushProperty name="width" value="0.025" units="cm"/>
      <inkml:brushProperty name="height" value="0.025" units="cm"/>
    </inkml:brush>
  </inkml:definitions>
  <inkml:trace contextRef="#ctx0" brushRef="#br0">471 0 12298,'0'0'11592,"0"33"-8758,-1-27-2704,0 0-1,0 0 1,0 0 0,-1 0 0,0 0 0,0 0 0,0 0 0,-1-1 0,0 1-1,0-1 1,-1 0 0,1 1 0,-1-2 0,-8 9 0,-8 8 403,-46 33 0,33-27-269,5-3-7,0-1 1,-48 28-1,63-45-174,1 0 0,-1 0 0,1-1 0,-1-1 0,-1 0 0,1-1 0,0 0-1,-1-1 1,-26 0 0,35-2-456,-4 0-523,5 0-5449,8-2-993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51.975"/>
    </inkml:context>
    <inkml:brush xml:id="br0">
      <inkml:brushProperty name="width" value="0.025" units="cm"/>
      <inkml:brushProperty name="height" value="0.025" units="cm"/>
    </inkml:brush>
  </inkml:definitions>
  <inkml:trace contextRef="#ctx0" brushRef="#br0">0 90 10882,'0'0'7834,"24"-33"-3874,-23 31-3910,1-2 65,0 0 0,1 0 1,-1 0-1,1 1 0,-1-1 0,1 1 1,0-1-1,1 1 0,-1 0 0,0 1 0,1-1 1,0 0-1,0 1 0,7-4 0,-10 6-92,0-1-1,1 1 0,-1 0 1,1-1-1,-1 1 1,1 0-1,-1 0 0,1 0 1,-1 0-1,1 0 0,-1 0 1,0 0-1,1 0 0,-1 1 1,1-1-1,-1 1 1,1-1-1,-1 1 0,0-1 1,1 1-1,-1 0 0,0 0 1,0-1-1,0 1 1,1 0-1,-1 0 0,0 0 1,0 0-1,0 1 0,-1-1 1,1 0-1,0 0 0,0 0 1,-1 1-1,1-1 1,0 0-1,-1 1 0,1-1 1,-1 1-1,0-1 0,0 1 1,1-1-1,-1 2 1,2 10-977,0 0 1,0 0-1,-1 22 1,-1-35 888,0 10-6700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8:54.425"/>
    </inkml:context>
    <inkml:brush xml:id="br0">
      <inkml:brushProperty name="width" value="0.025" units="cm"/>
      <inkml:brushProperty name="height" value="0.025" units="cm"/>
    </inkml:brush>
  </inkml:definitions>
  <inkml:trace contextRef="#ctx0" brushRef="#br0">0 1 9738,'0'0'9965,"47"0"-4948,104 0-1595,-150 0-3534,0 0-1,0 0 1,0 1-1,0-1 1,0 1-1,0-1 1,0 1-1,0-1 1,-1 1-1,1-1 1,0 1-1,0 0 1,-1-1-1,1 1 1,0 0-1,-1 0 1,1-1-1,-1 1 1,1 0-1,-1 0 1,1 1 0,5 7-3736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1.152"/>
    </inkml:context>
    <inkml:brush xml:id="br0">
      <inkml:brushProperty name="width" value="0.025" units="cm"/>
      <inkml:brushProperty name="height" value="0.025" units="cm"/>
    </inkml:brush>
  </inkml:definitions>
  <inkml:trace contextRef="#ctx0" brushRef="#br0">1 0 6145,'0'0'18661,"8"2"-18579,157 72 203,-147-67-275,-9-5-2,0 2 0,0 0 0,-1 0 1,16 10-1,-16 28 449,-4-10-430,-1 0-1,-2 0 1,-3 43 0,1-9-1,1-65-200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2.246"/>
    </inkml:context>
    <inkml:brush xml:id="br0">
      <inkml:brushProperty name="width" value="0.025" units="cm"/>
      <inkml:brushProperty name="height" value="0.025" units="cm"/>
    </inkml:brush>
  </inkml:definitions>
  <inkml:trace contextRef="#ctx0" brushRef="#br0">66 1 9970,'0'0'12919,"-16"14"-10351,-26 100-1641,40-108-890,0 1 1,1 0-1,0-1 1,0 1 0,1 0-1,0 0 1,0 0 0,0 0-1,1-1 1,0 1-1,0 0 1,1 0 0,3 7-1,4 26 87,2 2 142,-8-36-192,-1 1 0,0-1 0,-1 1 1,1-1-1,0 10 0,0-12 494,1-2-2034,-2 2-5206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0.593"/>
    </inkml:context>
    <inkml:brush xml:id="br0">
      <inkml:brushProperty name="width" value="0.025" units="cm"/>
      <inkml:brushProperty name="height" value="0.025" units="cm"/>
    </inkml:brush>
  </inkml:definitions>
  <inkml:trace contextRef="#ctx0" brushRef="#br0">371 197 13186,'0'0'9262,"-11"-2"-8240,-79-10 1180,82 12-2026,-1 0-1,0 0 1,0 0-1,1 1 0,-1 1 1,1-1-1,-1 2 1,1-1-1,-16 7 0,12-2-146,1 0 0,0 0 0,1 1-1,0 0 1,0 1 0,1 0 0,0 1 0,0 0-1,1 0 1,0 0 0,1 1 0,1 1-1,-1-1 1,-4 13 0,4-1-87,0 0 0,2 1 0,0 0 1,2 0-1,1 0 0,0 40 0,2-42 29,1-1 0,1 0 0,1 1 0,9 34 0,-9-46 24,0-1-1,1 1 1,0-1 0,1 0-1,0 0 1,0 0 0,1-1-1,0 1 1,1-1-1,0-1 1,0 1 0,9 6-1,5 1-4,1 0-1,1-2 1,0-1-1,0-1 1,1 0-1,0-2 1,1-1 0,0-1-1,1-1 1,-1-1-1,1-2 1,0 0-1,37-2 1,-28 0 5,-19 0-1,-1 0 1,0-1 0,1-1 0,-1-1-1,0 0 1,0 0 0,0-2 0,0 0-1,0 0 1,15-8 0,-16 4 5,0 0 0,0 0 0,-1-1 0,0-1 0,-1 0 0,21-23 0,-17 14 10,-2 0 1,0-1-1,-2-1 1,0 0-1,-1-1 1,-1 0-1,-1 0 0,-1-1 1,6-26-1,-7 14 13,-1 1-1,-2-1 0,-2 0 1,0 0-1,-7-62 1,2 83 36,0 0 0,0 1-1,-1-1 1,-1 1 0,-1 0 0,1 0 0,-2 1 0,0 0 0,0 0 0,-16-18 0,12 16 105,-1 1 0,0 0-1,-1 1 1,-1 1 0,0 0 0,0 0-1,-31-16 1,23 18-19,0 1 1,0 1-1,-1 1 1,1 1-1,-1 1 1,0 1-1,-1 1 1,1 1-1,-41 4 1,60-2-229,0-1 1,0 1-1,0 0 1,0 1-1,0-1 1,1 0 0,-1 1-1,1 0 1,-1 0-1,1 0 1,-1 1-1,1-1 1,0 1-1,0-1 1,1 1-1,-5 6 1,4-5-755,0 0-1,0 0 1,0 1 0,1-1-1,0 1 1,0 0 0,-2 7-1,-2 12-9356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1.733"/>
    </inkml:context>
    <inkml:brush xml:id="br0">
      <inkml:brushProperty name="width" value="0.025" units="cm"/>
      <inkml:brushProperty name="height" value="0.025" units="cm"/>
    </inkml:brush>
  </inkml:definitions>
  <inkml:trace contextRef="#ctx0" brushRef="#br0">0 139 9442,'0'0'9097,"0"-9"-5763,1-34-2836,1 38-457,-1 1 0,1-1 0,0 0 0,0 1 0,0-1-1,1 1 1,-1 0 0,1 0 0,0 0 0,0 0 0,1 0 0,-1 1 0,1-1 0,0 1 0,0 0 0,0 0 0,0 1 0,0-1 0,1 1 0,-1 0 0,1 0 0,0 0 0,-1 1 0,1 0 0,0-1 0,0 2 0,0-1 0,0 1 0,10 0 0,-12 0-29,1 0 0,0 0 1,-1 1-1,1-1 0,0 1 1,-1 0-1,1 0 0,-1 1 1,0-1-1,1 1 0,-1-1 1,0 1-1,0 0 0,0 0 1,0 1-1,0-1 0,3 4 1,-1 0-9,0 0 1,-1 0 0,0 1-1,0-1 1,-1 1 0,0 0-1,0 0 1,2 8 0,1 7 7,-1 1 0,-1 0 1,-1 1-1,-1 37 0,-2 29 55,0-89 217,-5-7-251,-7-6 457,-1 0-1,0 0 1,-18-11 0,25 19-305,-1 0 1,1 1-1,-1 0 0,0 1 1,0 0-1,0 0 1,0 0-1,0 1 0,0-1 1,0 2-1,-10-1 1,-43 1 900,59 0-990,0 0-20,-3 0-41,3 0-102,12 1-9971,-4 3 655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2.291"/>
    </inkml:context>
    <inkml:brush xml:id="br0">
      <inkml:brushProperty name="width" value="0.025" units="cm"/>
      <inkml:brushProperty name="height" value="0.025" units="cm"/>
    </inkml:brush>
  </inkml:definitions>
  <inkml:trace contextRef="#ctx0" brushRef="#br0">19 15 1816,'0'0'12675,"-13"-11"-9935,9 8 4654,3 3-6470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2.856"/>
    </inkml:context>
    <inkml:brush xml:id="br0">
      <inkml:brushProperty name="width" value="0.025" units="cm"/>
      <inkml:brushProperty name="height" value="0.025" units="cm"/>
    </inkml:brush>
  </inkml:definitions>
  <inkml:trace contextRef="#ctx0" brushRef="#br0">0 0 14939,'0'0'6297,"6"5"-12434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4.927"/>
    </inkml:context>
    <inkml:brush xml:id="br0">
      <inkml:brushProperty name="width" value="0.025" units="cm"/>
      <inkml:brushProperty name="height" value="0.025" units="cm"/>
    </inkml:brush>
  </inkml:definitions>
  <inkml:trace contextRef="#ctx0" brushRef="#br0">1 0 10442,'0'0'8438,"0"15"-4195,0 4-3557,0 41-389,0-34-6201,0-17-1160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7.232"/>
    </inkml:context>
    <inkml:brush xml:id="br0">
      <inkml:brushProperty name="width" value="0.025" units="cm"/>
      <inkml:brushProperty name="height" value="0.025" units="cm"/>
    </inkml:brush>
  </inkml:definitions>
  <inkml:trace contextRef="#ctx0" brushRef="#br0">7 1 2096,'0'0'18608,"0"33"-16636,0 190 2164,-1-224-4187,1 1 1,0 0 0,0 0 0,0 0-1,0 0 1,0 0 0,0 0 0,0 0-1,0 0 1,0 0 0,-1 0-1,1 0 1,0 0 0,0 0 0,0 0-1,0 0 1,0 0 0,0 0 0,0 0-1,-1 0 1,1 0 0,0 0-1,0 0 1,0 0 0,0 0 0,0 0-1,0 0 1,-3-17-3950,3 3-2785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38.383"/>
    </inkml:context>
    <inkml:brush xml:id="br0">
      <inkml:brushProperty name="width" value="0.025" units="cm"/>
      <inkml:brushProperty name="height" value="0.025" units="cm"/>
    </inkml:brush>
  </inkml:definitions>
  <inkml:trace contextRef="#ctx0" brushRef="#br0">423 1 11938,'0'0'12282,"-14"27"-9828,-64 84-755,53-78-1506,1 1 0,2 1 1,1 1-1,-24 57 0,-7 51 530,-61 270 0,109-392-697,-1-1 1,-14 37 0,45-72-8868,-10-2-885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8.320"/>
    </inkml:context>
    <inkml:brush xml:id="br0">
      <inkml:brushProperty name="width" value="0.025" units="cm"/>
      <inkml:brushProperty name="height" value="0.025" units="cm"/>
    </inkml:brush>
  </inkml:definitions>
  <inkml:trace contextRef="#ctx0" brushRef="#br0">746 115 8585,'0'0'11430,"-6"-15"-7725,-53-13-1089,57 27-2510,-13-8 197,0 0-1,-1 1 1,0 1 0,0 0-1,-1 1 1,0 1 0,0 1-1,0 0 1,-1 1 0,-26-1-1,-41 2 89,44 0-209,0 1 0,-61 8 1,87-3-184,1 0 1,0 1-1,0 0 0,0 1 1,1 1-1,0 0 1,0 1-1,0 0 1,1 1-1,1 1 0,0-1 1,0 2-1,-18 22 1,28-32 448,-2 3-1872,8-5-6287,6-7-2005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29.222"/>
    </inkml:context>
    <inkml:brush xml:id="br0">
      <inkml:brushProperty name="width" value="0.025" units="cm"/>
      <inkml:brushProperty name="height" value="0.025" units="cm"/>
    </inkml:brush>
  </inkml:definitions>
  <inkml:trace contextRef="#ctx0" brushRef="#br0">0 8 9642,'0'0'13556,"15"-2"-12882,115-3 563,-112 5-1054,0 1-1,0 1 1,0 1 0,0 0-1,0 2 1,21 7 0,-25-6-103,21 9 220,55 32-1,-80-41-250,-1 1-1,0-1 1,-1 1-1,1 1 0,-1 0 1,-1 0-1,1 0 1,-2 1-1,1 0 0,7 14 1,-7-10-1,0 1 0,0 0 0,-2 0 0,0 0 1,0 1-1,-2 0 0,1-1 0,1 29 0,-5-42-359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5.493"/>
    </inkml:context>
    <inkml:brush xml:id="br0">
      <inkml:brushProperty name="width" value="0.025" units="cm"/>
      <inkml:brushProperty name="height" value="0.025" units="cm"/>
    </inkml:brush>
  </inkml:definitions>
  <inkml:trace contextRef="#ctx0" brushRef="#br0">1 191 6113,'0'0'14455,"0"-39"-12604,0 27-1780,0-1-1,0 1 1,1 0 0,1 0 0,0 0 0,5-14 0,-6 23-53,0 0 0,1 0 0,-1 0 0,1 0 0,0 1 0,0-1 0,0 1 1,0-1-1,0 1 0,1 0 0,-1 0 0,1-1 0,-1 2 0,1-1 0,0 0 0,0 1 0,0-1 0,0 1 1,0 0-1,0 0 0,0 0 0,0 0 0,1 1 0,-1-1 0,0 1 0,0 0 0,1 0 0,3 0 1,-6 0 16,1 1 0,-1-1 0,0 1 0,1-1 0,-1 1 0,0-1 0,1 1 0,-1 0 0,0 0 1,0-1-1,0 1 0,0 0 0,0 0 0,0 0 0,0 0 0,0 1 0,0-1 0,0 0 0,0 0 1,-1 0-1,1 1 0,0-1 0,-1 0 0,1 1 0,-1-1 0,0 1 0,1-1 0,-1 0 0,0 1 1,0 2-1,3 53 152,-3-48-169,0 71 77,0-79-113,6-24-454,11-19 453,-15 35 8,1 0-1,-1 0 0,1 0 1,1 0-1,-1 0 1,1 1-1,0 0 0,1 0 1,0 0-1,8-9 1,-10 13-4,0 1 0,0-1 0,0 1 0,0 0 0,0 0 0,0 0 0,0 0 1,0 1-1,1-1 0,-1 1 0,4 0 0,-6 0 10,5 28 85,-6 42-36,0-68-94,24-40-307,-17 27 354,0 0 1,0 0-1,1 1 0,11-11 0,-16 18 5,1 1 1,-1-1-1,1 1 0,0-1 0,0 1 0,0 0 0,0 0 0,0 1 0,0-1 0,0 1 0,0 0 1,1 0-1,-1 0 0,1 1 0,7-1 0,-12 2 3,1-1 1,0 0-1,-1 0 1,1 1-1,0-1 0,-1 0 1,1 1-1,-1-1 1,1 1-1,-1-1 0,1 1 1,-1-1-1,1 1 1,-1-1-1,1 1 0,-1-1 1,0 1-1,1 0 1,-1-1-1,0 1 0,1 0 1,-1-1-1,0 1 1,0 0-1,0-1 1,0 1-1,1 0 0,-1-1 1,0 1-1,-1 1 1,2 30 41,-1-24-23,0 9 85,-1 0 0,0 0 0,-4 18 1,4-29 32,0-1 0,-1 0 0,0-1 0,0 1 0,0 0 0,0 0 1,-1-1-1,0 0 0,0 1 0,0-1 0,0 0 0,-1 0 0,-7 6 0,7-9-158,3-1-350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6.053"/>
    </inkml:context>
    <inkml:brush xml:id="br0">
      <inkml:brushProperty name="width" value="0.025" units="cm"/>
      <inkml:brushProperty name="height" value="0.025" units="cm"/>
    </inkml:brush>
  </inkml:definitions>
  <inkml:trace contextRef="#ctx0" brushRef="#br0">1 58 12882,'0'0'8455,"11"-6"-7272,-11 5-1164,11-5 226,0 0 0,0 1 0,0 0 0,0 0-1,1 1 1,0 1 0,23-4 0,-14 5 51,129-5 1208,-130 7-1360,1 2 0,-1 0-1,1 1 1,-1 1 0,23 8 0,-19-6 252,-11-2-3513,-19-4-2311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7.210"/>
    </inkml:context>
    <inkml:brush xml:id="br0">
      <inkml:brushProperty name="width" value="0.025" units="cm"/>
      <inkml:brushProperty name="height" value="0.025" units="cm"/>
    </inkml:brush>
  </inkml:definitions>
  <inkml:trace contextRef="#ctx0" brushRef="#br0">1 168 15179,'0'0'7430,"0"-5"-7222,-1-17-34,2-50-36,-1 68-133,0 0-1,1 1 1,-1-1 0,1 0 0,0 1 0,0-1-1,0 1 1,1-1 0,-1 1 0,1 0-1,0-1 1,0 1 0,0 0 0,0 0 0,4-3-1,-5 5 20,0 0 0,0 0-1,0 1 1,0-1 0,0 0 0,0 1-1,0-1 1,1 0 0,-1 1-1,0 0 1,0-1 0,1 1-1,-1 0 1,0-1 0,1 1 0,-1 0-1,0 0 1,1 0 0,-1 0-1,0 1 1,1-1 0,-1 0-1,0 0 1,1 1 0,-1-1 0,0 1-1,0-1 1,0 1 0,1 0-1,-1-1 1,0 1 0,0 0-1,0 0 1,0-1 0,0 1 0,0 0-1,0 0 1,-1 0 0,2 2-1,0 0 2,1 0 0,-1 1 0,-1-1 0,1 1 0,0-1 0,-1 1 0,0 0 0,0-1 0,0 1 0,0 0 0,0 7 0,0-10-43,-1 0 1,0-1-1,0 1 1,0-1-1,1 1 1,-1 0-1,0-1 0,1 1 1,-1-1-1,1 1 1,-1-1-1,0 1 1,1-1-1,-1 1 1,1-1-1,0 0 0,-1 1 1,1-1-1,-1 0 1,1 1-1,-1-1 1,1 0-1,0 0 0,-1 1 1,1-1-1,0 0 1,-1 0-1,1 0 1,0 0-1,-1 0 0,1 0 1,0 0-1,-1 0 1,1 0-1,0 0 1,-1 0-1,1-1 0,-1 1 1,1 0-1,0 0 1,-1-1-1,1 1 1,-1 0-1,1-1 1,0 0-1,28-25 9,-25 22-25,0 0 0,-1 0 0,1 0 0,1 0 1,-1 1-1,0 0 0,1 0 0,-1 0 0,1 1 1,0-1-1,0 1 0,0 0 0,0 1 0,1-1 1,-1 1-1,0 0 0,1 0 0,7 0 0,-12 1 29,0 0-1,1 0 0,-1 0 0,0 0 0,1 0 1,-1 0-1,0 0 0,1 0 0,-1 1 0,0-1 1,0 0-1,1 1 0,-1-1 0,0 1 0,0-1 1,0 1-1,1 0 0,-1-1 0,0 1 0,0 0 1,0 0-1,0 0 0,1 2 0,0 1 25,-1 0-1,-1 0 1,1 0-1,0 0 1,-1 0 0,0 0-1,0 8 1,0-6 14,1-6-79,0 0 0,1 0 1,-1 0-1,0-1 0,1 1 0,-1 0 0,0 0 0,0-1 1,1 1-1,-1-1 0,0 1 0,0-1 0,1 1 0,-1-1 1,0 0-1,0 0 0,0 1 0,2-3 0,-1 1 37,0 0-1,0 0 0,1 0 1,-1 0-1,1 0 1,-1 0-1,1 1 0,0-1 1,-1 1-1,1 0 0,0 0 1,0 0-1,6-1 0,-8 2 15,0 0 0,0 0 0,0 0 0,1 0-1,-1 1 1,0-1 0,0 0 0,0 0-1,0 1 1,0-1 0,0 1 0,1-1 0,-1 1-1,0-1 1,0 1 0,0 0 0,-1-1-1,1 1 1,0 0 0,0 0 0,0 0 0,0 0-1,-1 0 1,1 0 0,0 0 0,-1 0-1,1 0 1,-1 0 0,1 0 0,-1 0 0,0 0-1,1 0 1,-1 1 0,0-1 0,0 0-1,0 0 1,0 2 0,5 109 1419,-5-102-1272,0-10-220,0 1 0,0-1 0,0 0 0,0 0 0,0 1 0,0-1 0,-1 0 0,1 1 0,0-1 0,0 0 1,0 0-1,-1 1 0,1-1 0,0 0 0,0 0 0,0 1 0,-1-1 0,1 0 0,0 0 0,0 0 0,-1 0 0,1 1 1,0-1-1,-1 0 0,1 0 0,0 0 0,-1 0 0,1 0 0,0 0 0,-1 0 0,1 0 0,0 0 0,-1 0 0,1 0 1,0 0-1,0 0 0,-1 0 0,1 0 0,0 0 0,-1 0 0,1 0 0,0 0 0,-1-1 0,1 1 0,0 0 0,-1 0 1,-5-4-6639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7.692"/>
    </inkml:context>
    <inkml:brush xml:id="br0">
      <inkml:brushProperty name="width" value="0.025" units="cm"/>
      <inkml:brushProperty name="height" value="0.025" units="cm"/>
    </inkml:brush>
  </inkml:definitions>
  <inkml:trace contextRef="#ctx0" brushRef="#br0">0 3 11858,'0'0'11550,"27"0"-10896,197 0 873,-172-1-1019,-21 0-4,0 1 1,56 7-1,-70-2-205,-25 0-2372,1-1-1959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8.709"/>
    </inkml:context>
    <inkml:brush xml:id="br0">
      <inkml:brushProperty name="width" value="0.025" units="cm"/>
      <inkml:brushProperty name="height" value="0.025" units="cm"/>
    </inkml:brush>
  </inkml:definitions>
  <inkml:trace contextRef="#ctx0" brushRef="#br0">60 1 8585,'0'0'13802,"42"0"-12687,-41 0-1094,0 0 0,0 0-1,1 0 1,-1 1-1,0-1 1,0 0 0,0 1-1,1-1 1,-1 1 0,0-1-1,0 1 1,0 0-1,0-1 1,0 1 0,0 0-1,0 0 1,0 0 0,0-1-1,0 1 1,-1 0-1,1 0 1,0 0 0,-1 1-1,1-1 1,-1 0 0,1 0-1,-1 0 1,1 0-1,-1 0 1,0 1 0,1-1-1,-1 0 1,0 0 0,0 1-1,0-1 1,0 0 0,0 0-1,0 1 1,0-1-1,-1 0 1,1 0 0,0 0-1,-1 1 1,0 1 0,0 3 98,-1 0 0,0 0 0,0 0 0,0 0 1,-1-1-1,0 1 0,0-1 0,-4 6 1,-26 28 519,-35 56 0,67-85-2887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9.443"/>
    </inkml:context>
    <inkml:brush xml:id="br0">
      <inkml:brushProperty name="width" value="0.025" units="cm"/>
      <inkml:brushProperty name="height" value="0.025" units="cm"/>
    </inkml:brush>
  </inkml:definitions>
  <inkml:trace contextRef="#ctx0" brushRef="#br0">130 0 12010,'0'0'9445,"-16"3"-7869,12 2-1409,-1 0 1,1 0 0,1 0-1,-1 1 1,1-1 0,-3 7-1,-3 4 46,-56 94 1122,64-108-1336,0 0-1,0 0 1,-1 0 0,1 0 0,1 1 0,-1-1 0,0 0-1,0 1 1,1-1 0,-1 0 0,1 1 0,0-1 0,0 1-1,0-1 1,0 1 0,0-1 0,1 1 0,-1-1 0,0 0-1,1 1 1,2 3 0,0 1-8,1 0-1,0-1 1,1 0-1,0 0 1,8 8-1,17 24-14,12 37 33,-38-68-5,4 14 40,-8-20-160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39.946"/>
    </inkml:context>
    <inkml:brush xml:id="br0">
      <inkml:brushProperty name="width" value="0.025" units="cm"/>
      <inkml:brushProperty name="height" value="0.025" units="cm"/>
    </inkml:brush>
  </inkml:definitions>
  <inkml:trace contextRef="#ctx0" brushRef="#br0">1 0 13018,'0'0'11899,"18"62"-11787,-6-33-8,0-1-56,0 1-8,-6-5-32,0 0-8,0-5-96,-6 5-496,0-5-1201,0-5-3000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0.351"/>
    </inkml:context>
    <inkml:brush xml:id="br0">
      <inkml:brushProperty name="width" value="0.025" units="cm"/>
      <inkml:brushProperty name="height" value="0.025" units="cm"/>
    </inkml:brush>
  </inkml:definitions>
  <inkml:trace contextRef="#ctx0" brushRef="#br0">1 0 8385,'0'0'15708,"24"115"-15708,-18-87-304,0-9-2449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54.744"/>
    </inkml:context>
    <inkml:brush xml:id="br0">
      <inkml:brushProperty name="width" value="0.025" units="cm"/>
      <inkml:brushProperty name="height" value="0.025" units="cm"/>
    </inkml:brush>
  </inkml:definitions>
  <inkml:trace contextRef="#ctx0" brushRef="#br0">54 1 2712,'0'0'18807,"-26"57"-15670,22-48-2952,-1 3 136,1 0 1,0 1-1,0-1 1,-3 23 0,7-30-284,0 0 1,0 0-1,1 0 1,-1-1 0,1 1-1,0 0 1,1 0-1,-1-1 1,1 1 0,0-1-1,0 1 1,0-1 0,0 0-1,1 1 1,0-1-1,3 4 1,22 28 24,5 8-115,-8-17-2895,-17-21-2058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1.567"/>
    </inkml:context>
    <inkml:brush xml:id="br0">
      <inkml:brushProperty name="width" value="0.025" units="cm"/>
      <inkml:brushProperty name="height" value="0.025" units="cm"/>
    </inkml:brush>
  </inkml:definitions>
  <inkml:trace contextRef="#ctx0" brushRef="#br0">142 1 10562,'0'0'13404,"-7"8"-12936,-12 14-244,2 1 0,0 1 0,2 1 0,-18 35 0,26-43-169,0 0-1,2 1 0,-6 23 1,10-37-49,0 0 1,1-1 0,-1 1-1,1 0 1,0 0-1,0 0 1,0-1 0,1 1-1,-1 0 1,1 0-1,0-1 1,0 1 0,0 0-1,0-1 1,1 1-1,-1-1 1,1 1 0,0-1-1,0 0 1,0 0-1,1 0 1,4 6 0,51 43 122,-39-28-5541,-18-19-2811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2.379"/>
    </inkml:context>
    <inkml:brush xml:id="br0">
      <inkml:brushProperty name="width" value="0.025" units="cm"/>
      <inkml:brushProperty name="height" value="0.025" units="cm"/>
    </inkml:brush>
  </inkml:definitions>
  <inkml:trace contextRef="#ctx0" brushRef="#br0">36 0 2936,'0'0'19828,"-6"100"-19139,0-76-337,0 0-216,0-5-120,0-5-16,1 5-617,5-14-1063,0 0-3537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3.003"/>
    </inkml:context>
    <inkml:brush xml:id="br0">
      <inkml:brushProperty name="width" value="0.025" units="cm"/>
      <inkml:brushProperty name="height" value="0.025" units="cm"/>
    </inkml:brush>
  </inkml:definitions>
  <inkml:trace contextRef="#ctx0" brushRef="#br0">185 0 13362,'0'0'8410,"-59"96"-7874,47-68-152,-6 10-16,0-4-216,0-1-48,0-4-64,6-6-40,6-8-136,-6-11-768,12 1-1952,-12-5-13020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3.688"/>
    </inkml:context>
    <inkml:brush xml:id="br0">
      <inkml:brushProperty name="width" value="0.025" units="cm"/>
      <inkml:brushProperty name="height" value="0.025" units="cm"/>
    </inkml:brush>
  </inkml:definitions>
  <inkml:trace contextRef="#ctx0" brushRef="#br0">1 29 7345,'0'0'12790,"20"-4"-11780,28-4-5,93-4 0,-109 11-672,-24-1-294,0 1 0,0 1 0,0 0 0,0 0 0,0 0 0,0 1-1,0 0 1,-1 0 0,1 1 0,0 0 0,-1 1 0,1 0 0,6 3 0,-12-4-16,0 0 1,0 0-1,0 0 0,0 0 0,-1 1 1,1-1-1,-1 0 0,1 1 0,-1-1 1,0 1-1,0 0 0,0-1 1,0 1-1,-1 0 0,1-1 0,-1 1 1,0 0-1,1 0 0,-1 0 0,-1-1 1,1 1-1,0 0 0,-2 4 1,2-3 47,-1 0 0,0-1 1,-1 1-1,1-1 0,-1 1 1,1-1-1,-1 0 1,0 1-1,0-1 0,0 0 1,-1 0-1,1 0 0,-1-1 1,0 1-1,0-1 1,-5 4-1,-9 4 316,-1-1 1,-1-1-1,-21 7 0,32-13-392,0 1 0,0-2 0,0 1 0,0-1 0,0 0 0,-1-1 0,1 0 0,0 0-1,0-1 1,-12-2 0,14-3-1747,5-6-2446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4.405"/>
    </inkml:context>
    <inkml:brush xml:id="br0">
      <inkml:brushProperty name="width" value="0.025" units="cm"/>
      <inkml:brushProperty name="height" value="0.025" units="cm"/>
    </inkml:brush>
  </inkml:definitions>
  <inkml:trace contextRef="#ctx0" brushRef="#br0">228 1 3968,'0'0'20481,"4"2"-19592,8 4-51,-13 0 941,-25 6 448,18-9-2623,-123 31 1621,57-17-1087,71-16-470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5.883"/>
    </inkml:context>
    <inkml:brush xml:id="br0">
      <inkml:brushProperty name="width" value="0.025" units="cm"/>
      <inkml:brushProperty name="height" value="0.025" units="cm"/>
    </inkml:brush>
  </inkml:definitions>
  <inkml:trace contextRef="#ctx0" brushRef="#br0">503 10 6441,'0'0'6070,"3"-9"7900,-9 9-13784,0 1 0,-1 0 1,1 0-1,0 1 0,-1 0 0,1 0 1,0 1-1,1-1 0,-8 5 0,-55 38 624,26-17-380,26-17-316,0 0-1,1 2 1,0 0-1,1 0 1,0 1-1,1 1 1,1 0-1,0 1 1,-12 22-1,8-7-62,1 1-1,1 0 1,2 0 0,-12 49-1,15-48 9,-1-1-1,-18 37 0,20-48-16,1 1 0,1 0 0,1 1 0,-5 45 0,-1 9-1,10-43 63,8-49-4869,9-4-1231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6.803"/>
    </inkml:context>
    <inkml:brush xml:id="br0">
      <inkml:brushProperty name="width" value="0.025" units="cm"/>
      <inkml:brushProperty name="height" value="0.025" units="cm"/>
    </inkml:brush>
  </inkml:definitions>
  <inkml:trace contextRef="#ctx0" brushRef="#br0">0 0 4232,'0'0'15252,"15"23"-14380,2 0-598,2 2 155,-1 1 0,-1 0-1,-2 1 1,15 34-1,0 37 902,-4 1-1,-5 1 0,15 170 0,-28-234-1164,-7-31-849,-5-19-1019,-6-5-2265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8.068"/>
    </inkml:context>
    <inkml:brush xml:id="br0">
      <inkml:brushProperty name="width" value="0.025" units="cm"/>
      <inkml:brushProperty name="height" value="0.025" units="cm"/>
    </inkml:brush>
  </inkml:definitions>
  <inkml:trace contextRef="#ctx0" brushRef="#br0">1 105 11386,'0'0'10645,"14"-18"-8511,-6 10-1877,1 0 1,-1 0-1,2 1 1,-1 0-1,1 1 1,0 0-1,1 1 1,-1 0-1,1 1 1,14-4-1,-1 3-144,0 1-1,0 1 0,0 1 0,27 1 0,-37 3-27,1-1 0,-1 2 0,1 0-1,-1 1 1,0 0 0,0 1 0,0 1-1,-1 0 1,20 13 0,-11-7 5,1-1-1,26 8 1,-42-16-36,-1 1 1,1-1-1,-1 1 0,0 0 0,0 0 0,9 10 0,-2-3 37,-12-10-37,-1 3 75,-6-3-8125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49.776"/>
    </inkml:context>
    <inkml:brush xml:id="br0">
      <inkml:brushProperty name="width" value="0.025" units="cm"/>
      <inkml:brushProperty name="height" value="0.025" units="cm"/>
    </inkml:brush>
  </inkml:definitions>
  <inkml:trace contextRef="#ctx0" brushRef="#br0">1 67 10626,'0'0'10651,"7"19"-9123,-3-15-1405,-1-1-1,1 0 0,0 0 1,1-1-1,-1 1 0,0-1 0,1 0 1,-1 0-1,1 0 0,0-1 1,-1 0-1,1 0 0,6 1 1,67 1 658,-58-3-683,-17-1-80,1 0 0,-1 0 0,0 0 0,0 0-1,0 0 1,0 0 0,-1-1 0,1 0 0,0 1 0,-1-1 0,1 0 0,-1 0 0,1-1-1,-1 1 1,0 0 0,0-1 0,0 0 0,0 1 0,-1-1 0,1 0 0,-1 0-1,1 0 1,-1 0 0,0 0 0,0 0 0,-1 0 0,1 0 0,0-5 0,-1 6 24,-1 0 1,1 0 0,-1 0 0,1-1 0,-1 1-1,0 0 1,0 0 0,0 0 0,0 0 0,0 1 0,0-1-1,-1 0 1,1 0 0,-1 1 0,1-1 0,-1 0-1,1 1 1,-1 0 0,0-1 0,0 1 0,0 0-1,0 0 1,0 0 0,0 0 0,0 0 0,0 1-1,0-1 1,0 1 0,-1-1 0,-3 1 0,-10-3-614,-1 1 1,0 1 0,-18 1-1,26 0-751,3 0-6970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56.225"/>
    </inkml:context>
    <inkml:brush xml:id="br0">
      <inkml:brushProperty name="width" value="0.025" units="cm"/>
      <inkml:brushProperty name="height" value="0.025" units="cm"/>
    </inkml:brush>
  </inkml:definitions>
  <inkml:trace contextRef="#ctx0" brushRef="#br0">0 24 11778,'0'0'8474,"15"-4"-7859,-5 1-518,3-1 87,-1 1 0,1 0 0,0 0 0,-1 1 1,1 1-1,0 0 0,0 1 0,16 2 0,-15 3-11,0 1 0,0 0 1,0 1-1,-1 1 0,0 0 0,0 1 0,-1 0 0,18 17 0,24 18 49,-39-34-106,1-1 0,0 0-1,0 0 1,1-2 0,33 11 0,-43-16-101,-1-1 0,1 1 1,0-1-1,-1 0 1,1-1-1,0 1 0,0-1 1,-1-1-1,1 1 1,0-1-1,-1 0 0,1-1 1,-1 1-1,1-1 1,-1-1-1,0 1 0,1-1 1,-2 0-1,10-6 1,11-6-13,20-13 34,-45 26-54,-1 1 0,1 0 0,0-1 1,0 1-1,-1 0 0,1-1 0,-1 1 1,1-1-1,-1 1 0,0-1 0,1 1 1,-1-1-1,0 1 0,0-3 0,-1 0-233,1 18 149,6 141 73,-7-150 33,0 0-1,0 0 1,0 0 0,0 0-1,-1-1 1,0 1 0,0 0 0,0-1-1,0 0 1,-1 1 0,0-1-1,0 0 1,0 0 0,0 0-1,-1-1 1,1 1 0,-6 3-1,-6 5 180,-1 0 0,-32 18 0,28-20 172,-1-1 0,-24 8 1,5-3-174,37-13-156,0 8 257,3-8-258,7 1-69,-1 0 39,1 1 0,-1 0-1,1 0 1,10 8 0,-9-6 3,6 3 4,-1 0-1,0 1 1,-1 0-1,0 1 1,0 0 0,-1 1-1,0 0 1,-1 1-1,12 18 1,-15-18 0,-1 0 0,0 0 1,-1 0-1,0 1 0,-1 0 0,-1 0 0,0 0 0,-1 0 0,0 0 1,-1 1-1,0 14 0,-1-2 57,-1 1-1,-2 0 1,0-1-1,-2 0 1,0 0-1,-2 0 1,-1-1-1,-21 46 1,24-61-39,-1 3 87,0 1 1,-1-1-1,0-1 1,-1 0-1,0 0 1,-1 0-1,-19 18 1,24-29-77,3-1-40,-10-29-1521,9 18 1531,0 0 1,0 0-1,1 0 1,0 0-1,2-14 1,-1 12-1,0 1 0,-1 0 1,-4-23-1,-7-30 1,10 50-1,0 0-1,-1 0 1,0 0 0,-2 0 0,1 1-1,-2-1 1,0 1 0,-10-17 0,14 29 8,1 0 1,-1-1-1,0 1 1,0 0-1,0 0 1,0 1 0,0-1-1,0 0 1,0 0-1,0 1 1,-1 0-1,1-1 1,-1 1 0,1 0-1,-1 0 1,1 0-1,-1 1 1,0-1-1,1 1 1,-1-1 0,0 1-1,0 0 1,1 0-1,-1 0 1,-4 1-1,6-1 61,1 214-43,-1-207-21,0-1 0,0 1 0,0 0 1,-1-1-1,0 0 0,-1 1 0,1-1 0,-1 0 0,0 0 0,-1 0 1,1-1-1,-7 8 0,-10 11 79,-31 29 0,31-33-42,-44 32 465,64-52-520,-1 0 1,1 0-1,0 0 0,0 0 0,0 0 0,0 0 0,-1 1 1,1-1-1,0 0 0,0 0 0,0 0 0,0 0 0,-1 0 0,1 0 1,0 0-1,0 0 0,0 0 0,-1 0 0,1 0 0,0 0 0,0 0 1,0 0-1,-1 0 0,1 0 0,0 0 0,0 0 0,0 0 1,-1 0-1,1 0 0,0 0 0,0 0 0,0-1 0,0 1 0,-1 0 1,1 0-1,0 0 0,0 0 0,0 0 0,0-1 0,0 1 1,-1 0-1,1 0 0,0 0 0,0 0 0,0-1 0,0 1 0,0 0 1,0 0-1,-4-17-144,4-24 231,0 35-117,0-97-291,0 12-6154,0 52-5211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55.649"/>
    </inkml:context>
    <inkml:brush xml:id="br0">
      <inkml:brushProperty name="width" value="0.025" units="cm"/>
      <inkml:brushProperty name="height" value="0.025" units="cm"/>
    </inkml:brush>
  </inkml:definitions>
  <inkml:trace contextRef="#ctx0" brushRef="#br0">1 1 15155,'0'0'8137,"8"6"-7729,43 27 64,58 43 56,-98-67-507,-1 0 0,0 1 0,0 0 0,-1 0 0,-1 1 0,1 0 0,9 18 0,-17-26 34,0 1 1,0 0-1,-1 0 1,1 0-1,-1 0 0,0 0 1,0-1-1,0 1 1,0 0-1,-1 0 1,1 0-1,-3 7 1,-17 43 393,-91 131 821,64-112-1189,47-73-145,0 0 0,0 0 0,1 0 0,-1 0 0,0 0 0,0 0 0,1 0-1,-1 0 1,0 1 0,0-1 0,0 0 0,1 0 0,-1 0 0,0 0 0,0 0 0,0 0 0,1 0 0,-1 0 0,0 1 0,0-1 0,0 0-1,0 0 1,1 0 0,-1 1 0,0-1 0,0 0 0,0 0 0,0 0 0,0 1 0,0-1 0,1 0 0,-1 0 0,0 0 0,0 1 0,0-1 0,0 0-1,0 0 1,0 1 0,0-1 0,0 0 0,0 0 0,0 0 0,0 1 0,0-1 0,0 0 0,-1 0 0,1 1 0,0-1 0,0 0 0,0 0 0,0 0-1,0 1 1,0-1 0,0 0 0,-1 0 0,1 1 0,18-10-5101,-1 0-2685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58.342"/>
    </inkml:context>
    <inkml:brush xml:id="br0">
      <inkml:brushProperty name="width" value="0.025" units="cm"/>
      <inkml:brushProperty name="height" value="0.025" units="cm"/>
    </inkml:brush>
  </inkml:definitions>
  <inkml:trace contextRef="#ctx0" brushRef="#br0">1220 140 3144,'0'0'9045,"-10"0"-3828,-10-5-2426,5-12-1539,-1 0 0,-1 2-1,0 0 1,-38-24 0,3 15-4,35 17-1096,16 7-126,0 0-1,0 0 1,0-1 0,1 1 0,-1 0 0,0 0 0,0 0 0,0 0 0,0 0-1,1 0 1,-1 0 0,0 0 0,0 0 0,0 1 0,1-1 0,-1 0 0,0 0-1,0 1 1,1-1 0,-1 1 0,0-1 0,0 0 0,1 1 0,-1-1 0,1 1-1,-1 0 1,0-1 0,1 1 0,-1-1 0,0 2 0,-16 29 0,15-26-28,0 0 0,0-1 0,-1 1-1,0 0 1,0-1 0,0 0-1,-6 7 1,-23 14 186,0-1-1,-2-1 1,0-3-1,-2 0 1,0-2-1,-1-2 1,0-2-1,-1-1 1,-1-1-1,0-3 1,-1-1-1,0-2 1,-41 1-1,35-4-123,15-1 65,0-1-1,-1-1 0,-37-6 1,59 5-102,1-1-1,0-1 1,-1 0 0,1 0 0,0 0-1,0-1 1,1-1 0,-1 0 0,1 0-1,0 0 1,0-1 0,1 0 0,0-1-1,-12-12 1,12 12-22,5 6-2,0 0 1,0 0 0,1-1-1,-1 1 1,1-1-1,-1 1 1,1-1-1,0 1 1,-1-1-1,1 0 1,0 0 0,0 0-1,0 0 1,1 1-1,-1-1 1,0-3-1,1 4-29,1 27-466,3-11 423,2 1-1,0-1 1,1-1 0,1 1 0,0-1 0,1 0 0,0-1 0,1 0 0,0 0-1,1-1 1,1 0 0,13 10 0,-12-14-93,0 0 0,0 0 1,0-1-1,1-1 0,0 0 0,1-1 0,-1-1 0,31 5 1,2 3-303,-24-4 15,15 2-660,-38-10 1105,0 0 0,1 0 0,-1 0 1,0 0-1,0 0 0,1 0 1,-1 0-1,0 0 0,0 0 0,1 0 1,-1 0-1,0 0 0,0 0 0,1 0 1,-1 0-1,0 0 0,0 0 0,1 0 1,-1 1-1,0-1 0,0 0 1,0 0-1,0 0 0,1 0 0,-1 1 1,0-1-1,0 0 0,0 0 0,0 0 1,1 1-1,-1-1 0,0 0 1,0 0-1,0 0 0,0 1 0,0-1 1,0 0-1,0 0 0,0 1 0,0-1 1,0 0-1,0 0 0,0 1 0,0-1 1,0 0-1,0 1 0,-8 14 38,-14 11 84,-79 80 190,86-90-289,1 1 0,0 0 0,2 1 0,0 0 0,1 1 1,1 0-1,1 1 0,0 0 0,2 1 0,0-1 0,2 1 0,0 1 1,-4 43-1,9-58-15,0 24-1,7 61 1,-5-82-2,0 0 1,1 0 0,0 0 0,1 0-1,0 0 1,0 0 0,1-1 0,0 0 0,11 14-1,-10-16-4,24 30 4,-28-36-7,-1 1-1,1 0 1,0 0 0,0-1 0,0 1 0,0-1-1,0 0 1,0 0 0,0 0 0,0 1-1,0-2 1,0 1 0,1 0 0,3 0 0,-5-1-41,-1-34-43,-1 10 47,2-1 1,0 1-1,2-1 0,6-26 0,-7 43-90,1 0 0,-1 1 0,2-1 0,-1 1 0,1-1 0,0 1 0,1 1-1,-1-1 1,2 0 0,-1 1 0,0 0 0,1 0 0,0 1 0,1 0 0,-1 0-1,10-6 1,3-2-322,-14 9 368,-1 1-1,2-1 1,-1 1-1,0 0 1,1 1-1,-1-1 0,1 1 1,10-3-1,-15 6 142,-1-1-1,1 1 0,-1 0 0,1-1 0,0 1 1,-1 0-1,1-1 0,-1 1 0,0 0 0,1 0 1,-1 0-1,0-1 0,1 1 0,-1 0 1,0 0-1,0 0 0,0 0 0,0 0 0,1-1 1,-1 1-1,0 0 0,-1 0 0,1 0 1,0 1-1,0 36-178,0-29 209,-1 21-55,2 0 0,1 0 0,1 0 0,2-1 0,9 33 0,-6-47-937,1-10-2775,-2-5-7246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09:59.352"/>
    </inkml:context>
    <inkml:brush xml:id="br0">
      <inkml:brushProperty name="width" value="0.025" units="cm"/>
      <inkml:brushProperty name="height" value="0.025" units="cm"/>
    </inkml:brush>
  </inkml:definitions>
  <inkml:trace contextRef="#ctx0" brushRef="#br0">1 87 10658,'0'0'11570,"21"-12"-10856,67-37-148,-77 45-474,-1 0 0,1 0 1,0 1-1,-1 0 1,1 0-1,1 2 1,-1-1-1,0 1 1,0 1-1,0 0 0,1 1 1,-1 0-1,14 3 1,-22-4-81,6 2 42,0 1-1,1 0 1,-1 0-1,0 0 0,-1 1 1,1 1-1,-1-1 1,1 1-1,-2 1 1,1 0-1,0 0 0,11 12 1,-11-9 48,0 0-1,0 1 1,-1-1 0,-1 1 0,1 1-1,-2-1 1,1 1 0,-2 0 0,7 20-1,1 46 149,-12-67-236,1 1-1,0-1 1,1 0 0,-1 1 0,2-1 0,0 0 0,0 0 0,1-1-1,0 1 1,0-1 0,1 0 0,1 0 0,-1 0 0,15 15 0,-8-13-4,0 0 0,1-1 0,1-1 0,-1 0 0,2-1 0,-1 0 0,1-1 0,0-1 0,0 0 0,1-1 0,0-1 0,0-1 1,0 0-1,0-1 0,0 0 0,1-2 0,-1 0 0,0 0 0,21-4 0,-6-6 302,-24 4-656,-21 3-2087,2 3-2447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0.367"/>
    </inkml:context>
    <inkml:brush xml:id="br0">
      <inkml:brushProperty name="width" value="0.025" units="cm"/>
      <inkml:brushProperty name="height" value="0.025" units="cm"/>
    </inkml:brush>
  </inkml:definitions>
  <inkml:trace contextRef="#ctx0" brushRef="#br0">162 53 12562,'0'0'7723,"-15"9"-6640,-52 34-319,60-37-685,1 0 0,0 0 1,0 1-1,1 0 0,0 0 0,0 0 1,0 0-1,1 1 0,0 0 0,1 0 1,0 0-1,0 0 0,1 1 0,-1-1 1,0 10-1,1-8-6,-1 4 15,1 0 1,1 0-1,0 0 0,1 1 1,0-1-1,1 0 0,1 0 1,0 0-1,1 0 1,0 0-1,1-1 0,1 1 1,0-1-1,1 0 0,0 0 1,8 11-1,-8-14-50,0-1 1,1-1-1,0 1 0,0-1 0,1-1 1,0 1-1,0-1 0,0 0 1,1-1-1,0 0 0,1-1 0,-1 0 1,1 0-1,0-1 0,0 0 0,1-1 1,-1 0-1,1 0 0,0-1 0,-1-1 1,16 1-1,-9-2-13,0 0-1,-1-1 1,1-1-1,-1-1 1,1 0-1,26-10 1,-34 9-20,0 0 1,0-1-1,-1 0 1,0 0-1,0-1 1,0 0 0,-1 0-1,0-1 1,0 0-1,0 0 1,-1-1-1,10-16 1,-9 13 10,-1-1 0,-1 1 0,0-1 0,0-1 0,-1 1 0,-1-1 0,4-21 0,-3-3 51,-2-51 0,-2 76-53,-1 3 40,0-1-1,-1 0 0,0 1 1,0 0-1,-1-1 1,0 1-1,0 0 1,-1 1-1,-1-1 1,0 0-1,0 1 1,-10-12-1,5 6 113,-1 2-1,-1 0 0,0 0 1,-1 1-1,0 1 1,-21-14-1,30 22-215,-1 0-1,1 0 1,-1 0 0,0 0 0,0 1-1,0 0 1,0 0 0,-6-1 0,-23 3-3767,16 3-1348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1.516"/>
    </inkml:context>
    <inkml:brush xml:id="br0">
      <inkml:brushProperty name="width" value="0.025" units="cm"/>
      <inkml:brushProperty name="height" value="0.025" units="cm"/>
    </inkml:brush>
  </inkml:definitions>
  <inkml:trace contextRef="#ctx0" brushRef="#br0">299 0 6177,'0'0'7000,"-31"0"4072,18 2-11049,6 1 71,1 1 1,-1 0 0,0 1 0,1-1-1,0 1 1,0 1 0,1-1-1,-1 1 1,1 0 0,-5 8 0,-42 71 269,35-48-330,2 1 0,-16 61 0,10-32-30,11-33-3,1 1 0,2 0 0,-3 54 0,4 112 331,6-200-330,0 0 142,-1-11-5121,-4 1-3622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3.359"/>
    </inkml:context>
    <inkml:brush xml:id="br0">
      <inkml:brushProperty name="width" value="0.025" units="cm"/>
      <inkml:brushProperty name="height" value="0.025" units="cm"/>
    </inkml:brush>
  </inkml:definitions>
  <inkml:trace contextRef="#ctx0" brushRef="#br0">67 1 7793,'0'0'9122,"-17"5"-5150,8 19-3499,2-1 0,1 1 0,1 1 0,-2 30 0,3-26-291,-4 52 64,4 112-1,5-129 286,-1-64-518,0-14-7112,0 0-2598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4.166"/>
    </inkml:context>
    <inkml:brush xml:id="br0">
      <inkml:brushProperty name="width" value="0.025" units="cm"/>
      <inkml:brushProperty name="height" value="0.025" units="cm"/>
    </inkml:brush>
  </inkml:definitions>
  <inkml:trace contextRef="#ctx0" brushRef="#br0">0 0 2936,'0'0'12662,"0"4"-11384,11 83 1824,-6-63-2564,-1-1-1,0 29 1,2 186 1459,-6-237-1971,0 2 143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6.834"/>
    </inkml:context>
    <inkml:brush xml:id="br0">
      <inkml:brushProperty name="width" value="0.025" units="cm"/>
      <inkml:brushProperty name="height" value="0.025" units="cm"/>
    </inkml:brush>
  </inkml:definitions>
  <inkml:trace contextRef="#ctx0" brushRef="#br0">1 214 8385,'0'0'7261,"30"24"-2491,-11-8-3697,57 40 750,-70-52-1722,0 0 0,1-1 0,-1 0 0,1 0 0,0 0 0,0-1 0,0 0-1,0-1 1,0 1 0,10-1 0,0 1 104,15 1-59,-31-3-143,-1 0 0,1 0 0,0 0 0,-1 0 0,1 0 0,-1 0 0,1 0 0,0 0 0,-1 0 0,1 0 0,-1-1 0,1 1 0,0 0 0,-1 0 0,1-1 0,-1 1 1,1 0-1,-1-1 0,1 1 0,-1-1 0,1 1 0,-1-1 0,0 1 0,1-1 0,-1 1 0,1-1 0,-1 1 0,0-1 0,0 1 0,1-1 0,-1 0 0,0 1 0,0-1 0,0 1 0,0-1 0,1 0 0,-1-3 9,1 0 0,-1 1 1,1 0-1,0-1 0,0 1 0,1 0 0,-1-1 1,3-3-1,7-22 11,19-179-179,-28 195-388,-1 10 388,-1 0 0,0 1 1,1-1-1,-1 0 0,1 1 1,0-1-1,0 1 0,0-1 1,3-3-1,15-8-6758,-13 13-988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08.351"/>
    </inkml:context>
    <inkml:brush xml:id="br0">
      <inkml:brushProperty name="width" value="0.025" units="cm"/>
      <inkml:brushProperty name="height" value="0.025" units="cm"/>
    </inkml:brush>
  </inkml:definitions>
  <inkml:trace contextRef="#ctx0" brushRef="#br0">0 82 6025,'0'0'9381,"9"4"-8124,6 4-367,-1-1 1,1 0-1,1-2 0,-1 0 0,1 0 1,0-1-1,0-1 0,21 1 1,-2-6-251,0-1 0,66-16 0,-86 16-489,-1-1-1,1-1 1,-1 0 0,18-9 0,-28 12-324,0 0 0,0-1 0,-1 1 0,1-1-1,-1 0 1,0 0 0,0 0 0,0-1 0,5-6 0,-6 7-369,-1 1 1,0-1-1,0 0 1,0 1-1,0-1 1,0 0-1,-1 1 1,1-1-1,-1 0 1,0-4-1,0-2-6854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0.467"/>
    </inkml:context>
    <inkml:brush xml:id="br0">
      <inkml:brushProperty name="width" value="0.025" units="cm"/>
      <inkml:brushProperty name="height" value="0.025" units="cm"/>
    </inkml:brush>
  </inkml:definitions>
  <inkml:trace contextRef="#ctx0" brushRef="#br0">0 286 8889,'0'0'7070,"6"8"-5926,6 5-452,0 0 0,1-1 0,0-1 1,1 0-1,29 17 0,-6-7 227,-8-3-60,55 23 0,-52-28-511,-9-2-104,1-1 1,1-2-1,-1 0 1,1-2-1,1 0 0,46 3 1,209-4 671,-271-5-899,-1-1 1,1 0 0,-1-1-1,0 0 1,0 0 0,1-1 0,-1-1-1,-1 1 1,1-1 0,11-7-1,-1-3-3,-15 12-9,0-1 0,0 1 0,0-1 0,-1 0 1,1-1-1,-1 1 0,1-1 0,3-6 0,-1 0 9,-2 0-1,1 0 0,-1-1 1,-1 0-1,0 0 0,-1 0 1,0 0-1,1-21 0,-4-106-38,-1 65 6,1 63 15,-1-1 1,0 1-1,0 0 0,-1 1 0,-1-1 0,0 0 0,0 1 0,0 0 0,-1 0 1,-11-13-1,13 16-478,1 2-1720,-5 4-2140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1.448"/>
    </inkml:context>
    <inkml:brush xml:id="br0">
      <inkml:brushProperty name="width" value="0.025" units="cm"/>
      <inkml:brushProperty name="height" value="0.025" units="cm"/>
    </inkml:brush>
  </inkml:definitions>
  <inkml:trace contextRef="#ctx0" brushRef="#br0">1 0 8537,'0'0'10428,"5"3"-9482,139 61 2927,-131-61-3890,10 5 702,-17 6-3472,-6-10-3003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56.615"/>
    </inkml:context>
    <inkml:brush xml:id="br0">
      <inkml:brushProperty name="width" value="0.025" units="cm"/>
      <inkml:brushProperty name="height" value="0.025" units="cm"/>
    </inkml:brush>
  </inkml:definitions>
  <inkml:trace contextRef="#ctx0" brushRef="#br0">743 1 15371,'0'0'8766,"3"7"-8367,1-1-368,-1 0 0,1-1 0,0 1 0,1-1 0,-1 0 0,1 0 0,0-1 0,0 1 0,0-1 0,8 4 0,-6-4-19,-1 1 1,0-1-1,0 1 0,-1 0 1,1 1-1,-1-1 1,0 1-1,0 0 0,-1 1 1,0-1-1,0 1 0,0-1 1,-1 1-1,0 0 0,0 1 1,-1-1-1,0 0 0,0 1 1,-1-1-1,0 1 1,0-1-1,-1 1 0,0 0 1,0-1-1,-3 16 0,2-20 124,0 0 0,0 0-1,-1 0 1,1 0 0,-1 0-1,1 0 1,-1 0 0,0-1-1,0 1 1,-4 3-1,3-3-123,1 0-1,-1 0 0,1 0 0,0 0 0,0 1 0,0-1 0,0 1 0,-2 5 0,2-3 66,0 0 0,0 0 0,0-1 0,-1 1-1,0-1 1,0 1 0,0-1 0,-1 0 0,0 0-1,0 0 1,0-1 0,0 0 0,-11 8 0,5-5 79,0 0 0,-1-2 0,0 1 0,0-1 0,-1-1 0,-19 6 0,-9-2 134,-1-1-1,1-2 1,-50-1 0,-204 24 1022,226-19-899,66-9-429,-63 12 453,62-11-500,0 0 0,0 0 0,0 0-1,0 0 1,0 0 0,0 1 0,0-1-1,0 1 1,1 0 0,-1 0 0,0 0-1,1 0 1,0 1 0,0-1-1,-1 1 1,1-1 0,-2 5 0,3 4-2484,2-4-4532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2.321"/>
    </inkml:context>
    <inkml:brush xml:id="br0">
      <inkml:brushProperty name="width" value="0.025" units="cm"/>
      <inkml:brushProperty name="height" value="0.025" units="cm"/>
    </inkml:brush>
  </inkml:definitions>
  <inkml:trace contextRef="#ctx0" brushRef="#br0">107 0 3464,'0'0'14418,"0"0"-14391,0 1 0,0-1 0,0 0 0,-1 0-1,1 0 1,0 1 0,0-1 0,0 0 0,0 0 0,0 0 0,0 1 0,-1-1 0,1 0 0,0 0 0,0 1 0,0-1 0,0 0 0,0 0 0,0 1 0,0-1 0,0 0 0,0 0 0,0 1 0,0-1 0,0 0 0,0 0 0,0 1-1,1-1 1,-1 0 0,0 0 0,0 0 0,0 1 0,0-1 0,0 0 0,0 0 0,1 0 0,-1 1 0,0-1 0,0 0 0,0 0 0,0 0 0,1 0 0,-1 1 0,36 24 900,-33-23-883,1 0 0,-1 0 1,1 0-1,-1 0 0,0 1 0,0-1 1,0 1-1,0 0 0,0 0 0,0 0 1,-1 0-1,1 1 0,-1-1 0,2 5 1,8 16 486,-11-21-483,1-1 0,0 1 0,-1 0 0,0-1 0,0 1 0,0 0 0,0 0 0,0 0 0,0 0-1,-1 0 1,1 4 0,-1-6 94,0 2-68,0-1 0,0 1 1,0-1-1,0 1 0,0-1 1,-1 1-1,1-1 0,-1 1 1,0-1-1,0 1 0,-1 2 1,-4-2 162,1 0-1,-1 0 1,0-1 0,0 0 0,1-1 0,-1 1 0,-1-1 0,1 0 0,0 0-1,-10-1 1,0 0 177,0 0-1,-33-5 1,29-1-96,1 0-1588,6 4-5353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3.072"/>
    </inkml:context>
    <inkml:brush xml:id="br0">
      <inkml:brushProperty name="width" value="0.025" units="cm"/>
      <inkml:brushProperty name="height" value="0.025" units="cm"/>
    </inkml:brush>
  </inkml:definitions>
  <inkml:trace contextRef="#ctx0" brushRef="#br0">126 53 6177,'0'0'16030,"-29"-15"-14269,-16-2-399,0 0-3854,39 13-2863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7.476"/>
    </inkml:context>
    <inkml:brush xml:id="br0">
      <inkml:brushProperty name="width" value="0.025" units="cm"/>
      <inkml:brushProperty name="height" value="0.025" units="cm"/>
    </inkml:brush>
  </inkml:definitions>
  <inkml:trace contextRef="#ctx0" brushRef="#br0">108 175 4232,'0'0'18000,"24"14"-15931,10-6-1595,-28-6-458,0 0-1,0 0 1,0 0 0,0-1-1,0 0 1,0 0-1,7-1 1,-11-1-13,-1-1 0,1 0 1,0 0-1,-1 0 1,0 0-1,1 0 0,-1 0 1,0 0-1,0 0 0,0 0 1,-1-1-1,1 1 1,0 0-1,-1 0 0,1-1 1,-1-2-1,6-85-58,-4 78 47,-1 10 7,-1 1 0,0 0 0,0-1 0,0 1 0,-1-1 0,1 1 1,0 0-1,0-1 0,-1 1 0,1-1 0,-1 1 0,1 0 0,-1 0 0,0-1 1,1 1-1,-1 0 0,0 0 0,-1-2 0,-7-10 7,8 12-5,1 0 0,-1 0 0,1 0 0,-1 0 0,1 1 0,-1-1 0,1 0 0,-1 0 0,0 0 0,1 0 0,-1 1-1,0-1 1,0 0 0,0 1 0,0-1 0,0 1 0,1-1 0,-3 0 0,-30-4 308,29 3-276,0 1-1,0 0 1,-1 0 0,1 0-1,0 0 1,-1 1 0,1 0-1,-1 0 1,1 0 0,-1 0-1,1 1 1,-1-1 0,1 1-1,0 0 1,0 1-1,-1-1 1,1 1 0,-5 3-1,-55 41 915,63-45-872,0-1-31,-2 2-48,1 0 0,0 1 1,0-1-1,0 0 0,0 1 1,0-1-1,0 1 0,1-1 1,-1 1-1,1 0 1,-1 0-1,1 0 0,0 0 1,0 0-1,1 0 0,-1 0 1,1 0-1,-1 0 0,1 0 1,0 0-1,0 0 0,0 0 1,1 0-1,-1 0 0,1 1 1,-1-1-1,1 0 1,0-1-1,0 1 0,1 0 1,-1 0-1,1 0 0,-1-1 1,1 1-1,0 0 0,0-1 1,0 0-1,0 1 0,0-1 1,1 0-1,-1 0 0,0 0 1,1-1-1,0 1 0,-1-1 1,1 1-1,0-1 1,0 0-1,0 0 0,0 0 1,0 0-1,6 0 0,61-1 147,-69 0-147,4 0-1605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18.475"/>
    </inkml:context>
    <inkml:brush xml:id="br0">
      <inkml:brushProperty name="width" value="0.025" units="cm"/>
      <inkml:brushProperty name="height" value="0.025" units="cm"/>
    </inkml:brush>
  </inkml:definitions>
  <inkml:trace contextRef="#ctx0" brushRef="#br0">60 1 9674,'0'0'3835,"-3"5"-2901,-3 12 75,0 0 0,0 0 0,2 0 0,0 1-1,1 0 1,-1 24 0,-2 30 1384,-3-58-1438,1-3-3423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3.145"/>
    </inkml:context>
    <inkml:brush xml:id="br0">
      <inkml:brushProperty name="width" value="0.025" units="cm"/>
      <inkml:brushProperty name="height" value="0.025" units="cm"/>
    </inkml:brush>
  </inkml:definitions>
  <inkml:trace contextRef="#ctx0" brushRef="#br0">1 57 6665,'0'0'14386,"7"-18"-13065,3 9-926,-7 6-359,0 0-1,1 0 1,-1 1 0,1-1-1,-1 1 1,1-1 0,0 1-1,-1 0 1,1 1 0,0-1-1,1 1 1,5-2 0,-9 3 44,3 5 19,-1 0-1,1 1 1,-1-1 0,0 1 0,3 7 0,-1 19 197,0-1-75,3 61-1,-8-91-214,0 2 1,0 0-1,0 0 0,0 0 1,0 0-1,1 0 0,-1 0 1,1 0-1,-1 0 0,1 0 1,0-1-1,0 1 0,1 0 1,-1 0-1,2 2 0,-2-4-32</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3.737"/>
    </inkml:context>
    <inkml:brush xml:id="br0">
      <inkml:brushProperty name="width" value="0.025" units="cm"/>
      <inkml:brushProperty name="height" value="0.025" units="cm"/>
    </inkml:brush>
  </inkml:definitions>
  <inkml:trace contextRef="#ctx0" brushRef="#br0">1 20 7705,'0'0'7943,"0"14"-7555,0 70 446,0-84-814,0 0 0,0 0-1,1 0 1,-1-1 0,0 1 0,0 0 0,1 0 0,-1 0 0,0 0 0,0 0 0,1 0 0,-1-1 0,0 1 0,0 0 0,1 0 0,-1 0 0,0 0 0,1 0 0,-1 0-1,0 0 1,0 0 0,1 0 0,-1 0 0,0 0 0,0 1 0,1-1 0,-1 0 0,0 0 0,0 0 0,1 0 0,-1 0 0,0 0 0,0 1 0,1-1 0,-1 0-1,0 0 1,0 0 0,0 1 0,1-1 0,-1 0 0,0 0 0,0 1 0,0-1 0,0 0 0,0 0 0,0 1 0,1-1 0,-1 0 0,0 0 0,0 1 0,0-1-1,0 0 1,0 0 0,0 1 0,0 0 0,12-24 294,-4-17-166,3-20 333,2 75 1069,-7 6-786,-4-13-643,1 0-1,-2-1 0,1 1 0,0 14 0,3-21-1581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5.296"/>
    </inkml:context>
    <inkml:brush xml:id="br0">
      <inkml:brushProperty name="width" value="0.025" units="cm"/>
      <inkml:brushProperty name="height" value="0.025" units="cm"/>
    </inkml:brush>
  </inkml:definitions>
  <inkml:trace contextRef="#ctx0" brushRef="#br0">197 336 7401,'0'0'13460,"-31"-15"-11520,16 8-1813,1 1-1,1-2 0,-1 0 1,1 0-1,1-1 1,-1-1-1,1 0 0,1 0 1,-20-25-1,29 31-119,-1 0 1,1 0-1,0-1 0,1 1 1,-1-1-1,1 1 1,-1-1-1,1 0 0,1 1 1,-1-1-1,1 0 0,0 0 1,0 1-1,0-1 1,0 0-1,1 0 0,0 1 1,0-1-1,0 0 0,1 1 1,0-1-1,0 1 0,0 0 1,0 0-1,0-1 1,1 1-1,0 1 0,0-1 1,0 0-1,0 1 0,1-1 1,-1 1-1,1 0 1,0 0-1,0 1 0,0-1 1,6-2-1,135-43 214,-142 47-193,0 1 0,1-1-1,-1 1 1,0-1-1,1 1 1,-1 0 0,1 0-1,-1 1 1,1-1 0,-1 1-1,0 0 1,1 0-1,-1 0 1,0 0 0,0 0-1,0 1 1,0-1 0,0 1-1,0 0 1,0 0-1,0 0 1,-1 0 0,1 1-1,-1-1 1,3 3 0,11 9 115,-15-13-46,-1 5-26,-1-1 0,1 0 0,-1 1 0,0-1 1,-1 0-1,1 0 0,-1 0 0,0 0 0,0 0 0,-1 0 0,-4 7 0,-42 46-146,37-47 130,10-8-123,0 0-1,0-1 0,0 1 0,1 0 1,-1 0-1,1 1 0,-1-1 0,1 0 0,0 0 1,0 1-1,1-1 0,-1 0 0,1 5 1,16-4-2923,-3-3-1531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6.290"/>
    </inkml:context>
    <inkml:brush xml:id="br0">
      <inkml:brushProperty name="width" value="0.025" units="cm"/>
      <inkml:brushProperty name="height" value="0.025" units="cm"/>
    </inkml:brush>
  </inkml:definitions>
  <inkml:trace contextRef="#ctx0" brushRef="#br0">11 110 9209,'0'0'11067,"14"-12"-9850,-5 5-1044,0-2-12,1 0 1,0 2 0,0-1-1,1 1 1,0 0-1,0 1 1,0 1 0,22-8-1,-3 7 220,0 0-1,1 2 0,0 2 1,37 0-1,-67 2-366,0 0-1,-1 0 0,1 0 0,0 0 0,0 0 1,-1 0-1,1 0 0,0 0 0,0 0 0,-1 1 0,1-1 1,0 0-1,0 0 0,-1 1 0,1-1 0,0 0 1,-1 1-1,1-1 0,0 1 0,-1-1 0,1 1 1,-1-1-1,1 1 0,-1-1 0,1 1 0,-1 0 1,1-1-1,-1 1 0,0 0 0,1-1 0,-1 1 1,0 0-1,1-1 0,-1 1 0,0 0 0,0 0 1,0-1-1,0 1 0,0 0 0,0 0 0,0-1 1,0 1-1,0 0 0,0 0 0,0 0 0,0-1 0,0 1 1,-1 0-1,1-1 0,0 1 0,-1 0 0,0 1 1,0 1 20,0 0 1,-1 0 0,0 0 0,0 0-1,0 0 1,0 0 0,0 0-1,0-1 1,-1 1 0,-3 2 0,-21 10 227,0-2 1,-1-1-1,-56 17 1,-6 2 568,83-27-1593,13-4 178,11 3 102,-17-2 485,0-1 1,0 0 0,1 1 0,-1-1 0,0 1 0,0-1 0,0 1-1,1-1 1,-1 0 0,0 1 0,0-1 0,0 1 0,0-1 0,0 1-1,0-1 1,0 1 0,0-1 0,0 0 0,0 1 0,0-1 0,0 1-1,0-1 1,0 1 0,-1-1 0,1 1 0,0-1 0,0 0 0,0 1-1,-1-1 1,1 1 0,0-1 0,-1 0 0,1 1 0,0-1-1,-1 0 1,1 0 0,0 1 0,-1-1 0,1 0 0,0 0 0,-1 1-1,0-1 1,-26 22 276,18-16-150,1 0 0,0 0 0,0 1 1,-8 10-1,15-15-174,0-1 0,-1 1-1,1-1 1,0 1 0,0-1 0,1 1 0,-1 0 0,0 0 0,0-1 0,1 1 0,-1 0 0,1 0 0,0 0 0,0 0 0,-1-1 0,1 1 0,0 0 0,0 0 0,1 0 0,-1 0 0,0 0 0,1 0 0,-1-1 0,1 1 0,-1 0 0,1 0 0,0-1 0,1 4 0,0-4-279,-1-1-1,0 1 1,1 0 0,-1 0 0,0-1 0,1 1 0,-1 0-1,1-1 1,-1 0 0,1 1 0,-1-1 0,1 0 0,0 0 0,-1 0-1,1 0 1,-1 0 0,1 0 0,-1 0 0,3-1 0,5 1-4717,8 0-8201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6.868"/>
    </inkml:context>
    <inkml:brush xml:id="br0">
      <inkml:brushProperty name="width" value="0.025" units="cm"/>
      <inkml:brushProperty name="height" value="0.025" units="cm"/>
    </inkml:brush>
  </inkml:definitions>
  <inkml:trace contextRef="#ctx0" brushRef="#br0">1 258 13154,'0'0'6123,"4"0"-5205,12-2-511,0-1 1,0-1-1,-1 0 1,1-1-1,-1-1 1,0 0-1,0-1 1,0-1 0,14-10-1,32-14 87,-22 9-306,-30 16-144,1 1 0,0 1 1,0 0-1,19-7 0,-24 11-17,-1-1 0,1 0 0,-1 0-1,0 0 1,0 0 0,1-1 0,-2 0 0,1 1-1,4-5 1,-7 6-2,-1 1-1,1-1 0,0 0 1,-1 0-1,1 1 0,-1-1 1,1 0-1,-1 0 0,1 0 1,-1 1-1,1-1 0,-1 0 1,0 0-1,1 0 0,-1 0 1,0 0-1,0 0 0,0 0 1,0 0-1,0 0 0,0 0 1,0 0-1,0 0 0,0 0 0,0 0 1,-1 0-1,1 1 0,0-1 1,0 0-1,-1 0 0,1 0 1,-1 0-1,1 0 0,-1 1 1,1-1-1,-1 0 0,0 0 1,1 1-1,-1-1 0,0 0 1,0 1-1,1-1 0,-1 1 1,0-1-1,0 1 0,0-1 1,0 1-1,1 0 0,-1-1 1,0 1-1,-2 0 0,-10-7 44,0 1 0,-1 1 0,1 0 0,-1 1 0,0 0-1,-1 1 1,1 1 0,-18-1 0,31 3-152,1 0 1,0 0-1,-1 0 1,1 0-1,0 0 0,0 0 1,-1 0-1,1 0 1,0 0-1,0 0 0,-1 0 1,1 0-1,0 1 1,0-1-1,-1 0 0,1 0 1,0 0-1,0 0 1,0 1-1,-1-1 0,1 0 1,0 0-1,0 0 1,0 1-1,0-1 0,0 0 1,-1 0-1,1 1 1,0-1-1,0 0 0,0 0 1,0 1-1,0-1 1,0 0-1,0 1 1,0-1-1,0 0 0,0 0 1,0 1-1,0-1 1,0 0-1,0 0 0,0 1 1,0-1-1,0 0 1,1 1-1,-1 0-252,0 12-3848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29.761"/>
    </inkml:context>
    <inkml:brush xml:id="br0">
      <inkml:brushProperty name="width" value="0.025" units="cm"/>
      <inkml:brushProperty name="height" value="0.025" units="cm"/>
    </inkml:brush>
  </inkml:definitions>
  <inkml:trace contextRef="#ctx0" brushRef="#br0">216 224 6505,'0'0'9783,"2"-8"-8796,1-1-686,-1 5-145,-1 1-1,0 0 1,0-1 0,0 0-1,-1 1 1,1-1 0,-1 1-1,0-5 1,0 6-13,-1 0 1,0 1-1,0-1 0,0 1 0,0-1 0,0 1 0,0 0 1,0-1-1,0 1 0,0 0 0,-1 0 0,1 0 1,-1 0-1,1 0 0,-1 0 0,1 0 0,-1 0 1,1 0-1,-1 1 0,0-1 0,1 1 0,-1-1 1,0 1-1,1 0 0,-4 0 0,-47-7 923,25 6-876,17 0-55,-1 1 0,1 0 0,0 0 0,-1 1 0,-11 3 0,20-4-120,0 1 0,0-1 1,0 1-1,1 0 0,-1 0 0,0 0 0,0 0 1,0 0-1,1 0 0,-1 0 0,1 1 1,-1-1-1,1 0 0,-1 1 0,1-1 0,0 1 1,0 0-1,0 0 0,0-1 0,0 1 1,0 0-1,0 0 0,0 0 0,1 0 0,-1 0 1,1 0-1,-1 0 0,1 0 0,0 0 1,0 0-1,0 2 0,0 2-35,0 0 0,1-1 0,0 1 0,0 0 0,0-1 0,1 1 0,-1-1 0,1 0 0,1 1 0,-1-1 0,1 0 0,0 0 0,0-1 0,0 1 0,1-1-1,-1 1 1,1-1 0,0 0 0,7 5 0,-4-4-16,0-1-1,1 1 0,-1-2 1,1 1-1,-1-1 0,1 0 1,0 0-1,0-1 0,0 0 1,1-1-1,-1 0 0,15 0 1,-19 0 26,0-1 0,0 0 1,0 0-1,0-1 1,-1 1-1,1-1 1,0 0-1,0 0 0,-1 0 1,1 0-1,-1-1 1,1 1-1,-1-1 0,1 0 1,-1 0-1,0 0 1,0-1-1,0 1 0,0-1 1,-1 0-1,1 0 1,-1 1-1,1-2 0,-1 1 1,0 0-1,0 0 1,0-1-1,-1 1 1,1-1-1,1-6 0,0 1 7,0 2 3,0-1 1,-1 0-1,0 0 0,0 0 0,0 0 1,-1-1-1,0 1 0,-1 0 1,0-1-1,-2-15 0,0 22 1,1 0 0,-1 0-1,0 0 1,0 0 0,0 0-1,0 1 1,0-1 0,0 1-1,0-1 1,-1 1 0,1 0-1,0 0 1,-1 0 0,1 0-1,-1 0 1,0 1 0,1-1-1,-1 1 1,-4-1 0,-57-2 8,58 3-9,-7 0 18,-29-1 121,41 1-137,1 0 0,-1-1-1,0 1 1,1 0 0,-1 0 0,0-1 0,1 1 0,-1-1-1,1 1 1,-1 0 0,0-1 0,1 1 0,-1-1 0,1 1-1,-1-1 1,1 0 0,-1 1 0,1-1 0,0 0 0,-1 1 0,1-1-1,0 0 1,0 1 0,-1-1 0,1 0 0,0 1 0,0-1-1,0 0 1,0 0 0,0 1 0,0-1 0,0 0 0,0 0 0,0 1-1,0-1 1,0 0 0,0 1 0,1-1 0,-1 0 0,0 0-1,1 1 1,-1-1 0,0 1 0,1-1 0,-1 0 0,1 1-1,0-2 1,2-2 13,1 0 0,0 0-1,-1 0 1,2 0-1,-1 1 1,0-1-1,1 1 1,0 0 0,-1 0-1,7-2 1,55-23 28,-45 21-32,-1 2-1,1 1 0,0 0 0,0 1 0,42 1 1,-62 2-7,1 1 1,0-1 0,-1 0 0,1 1-1,0 0 1,-1-1 0,1 1-1,0 0 1,-1 0 0,1 0 0,-1 0-1,0 0 1,1 0 0,-1 0-1,0 1 1,0-1 0,0 0 0,1 1-1,-1-1 1,-1 1 0,1-1 0,0 1-1,0-1 1,-1 1 0,1 0-1,0-1 1,-1 1 0,0 0 0,1 0-1,-1 2 1,1-1 2,-1 0 0,0-1 0,1 1 0,-1 0 1,0 0-1,0 0 0,-1 0 0,1 0 0,-1-1 0,1 1 0,-1 0 0,0 0 0,0-1 0,0 1 1,0 0-1,-1-1 0,1 1 0,-4 3 0,-7 4 21,0-1 0,-1 0 0,-1-1 0,1 0 0,-1-1-1,-28 9 1,32-12-7,5-3-25,4-1-67,48 2-212,76 15 158,-91-12 24,-31-5 92,1 0-1,-1 0 1,0 0-1,0 0 1,0 1 0,0-1-1,0 0 1,1 0-1,-1 1 1,0-1 0,0 1-1,0-1 1,0 1-1,0-1 1,0 1 0,0 0-1,0-1 1,0 1 0,0 0-1,-1 0 1,1 0-1,0 0 1,0-1 0,-1 1-1,2 2 1,-3-2 12,1 0 0,0 0 0,0 1 0,-1-1 0,1 0 0,0 0 0,-1 0 0,1 1 0,-1-1 0,0 0 0,1 0 0,-1 0 0,0 0 0,0 0 0,0 0 0,1 0 0,-1 0 0,-2 1 0,-55 36 212,55-37-228,1 1 14,-10 5 67,0 1 0,-1-1 0,0-1-1,-1-1 1,0 0 0,1 0 0,-2-1 0,1-1 0,-17 2 0,29-5-44,32-18-747,27-15 580,-45 28-1,0-2 1,0 1-1,-1-1 1,1-1-1,-2 0 1,1-1-1,-1 0 1,0 0-1,11-15 1,-20 22 136,1 1 0,-1-1 1,0 0-1,0 0 1,0 0-1,0 0 0,-1 1 1,1-1-1,-1 0 0,1 0 1,-1 0-1,1-1 0,-1 1 1,0 0-1,0 0 1,0 0-1,0 0 0,-1 0 1,1 0-1,0 0 0,-1 0 1,1 0-1,-2-2 1,0 1 21,0 1 0,0-1 0,0 1-1,0 0 1,0-1 0,-1 1 0,1 0 0,-1 1 0,1-1 0,-1 0 0,0 1 0,0-1 0,-4-1 0,-9-2 122,0 1-1,0 0 1,-1 1-1,-23-1 1,16 2 45,0 1 0,1 1 1,-1 1-1,-39 6 0,55-5-140,1-1 0,1 1-1,-1 0 1,0 1 0,0 0-1,1 0 1,-1 0 0,1 1-1,0-1 1,0 2 0,0-1 0,1 1-1,0 0 1,0 0 0,0 0-1,0 1 1,1-1 0,0 1-1,-6 11 1,8-14-47,0 1 0,0-1 0,1 0 1,0 1-1,-1-1 0,1 1 0,0-1 0,1 1 0,-1-1 0,1 1 1,-1 0-1,1-1 0,0 1 0,1 0 0,-1 0 0,0-1 0,1 1 1,0-1-1,0 1 0,0-1 0,0 1 0,1-1 0,-1 1 0,1-1 0,0 0 1,0 0-1,0 0 0,1 0 0,-1 0 0,1-1 0,-1 1 0,1-1 1,0 1-1,0-1 0,4 2 0,2 2-13,2-1 0,-1-1 0,0 0 0,1-1 0,0 0 1,0 0-1,0-1 0,0 0 0,0-1 0,14 0 0,-20-1 2,-1 0-1,0 0 1,1-1 0,-1 1-1,0-1 1,0 0 0,1 0-1,-1-1 1,0 1 0,0-1-1,0 0 1,0 0 0,6-4-1,-7 3 6,-1 1 0,0 0 0,0-1 0,0 0 0,0 1 0,0-1 0,-1 0 1,1 0-1,-1 0 0,0 0 0,0 0 0,0-1 0,0 1 0,0 0 0,-1 0 0,1-1 0,-1 1 0,0-6 0,0 5 13,0 1 0,1 0 0,-2-1 0,1 1 1,0 0-1,-1 0 0,1-1 0,-1 1 0,0 0 1,0 0-1,0 0 0,0 0 0,-1 0 0,1 0 1,-1 0-1,0 0 0,0 1 0,0-1 0,0 1 1,0-1-1,-1 1 0,1 0 0,-1 0 0,1 0 1,-1 0-1,0 0 0,0 1 0,0-1 0,0 1 1,0 0-1,0-1 0,0 1 0,0 1 0,-1-1 1,1 1-1,-4-1 0,-1-1 13,0 0 0,-1 1 0,1 0 0,-1 1 0,1 0 0,-1 0 0,1 1 0,0 0 0,-13 3 0,17-3-22,1 1-1,-1 0 1,1-1 0,-1 1 0,1 0 0,-1 1 0,1-1 0,0 1 0,0-1 0,0 1-1,1 0 1,-1 0 0,1 0 0,-1 1 0,1-1 0,0 0 0,0 1 0,1 0 0,-1-1 0,1 1-1,-2 6 1,-3 14-176,2 0 0,0 0 0,2 1 0,1 39-1,1-62 169,0 1 1,0-1-1,1 0 0,-1 1 0,1-1 0,0 0 0,-1 1 0,1-1 0,0 0 0,0 0 0,1 0 0,-1 0 1,0 0-1,1 0 0,-1 0 0,1 0 0,0 0 0,-1-1 0,1 1 0,0 0 0,2 0 0,1 1-3,0 0 0,-1-1 0,1 0 0,0 0 0,1 0-1,-1-1 1,0 1 0,0-1 0,10 0 0,-9 0 9,1-1 1,-1 0 0,0 0 0,1-1-1,-1 0 1,0 0 0,0-1 0,9-2-1,-13 3 9,1-1 0,0 1-1,-1 0 1,1-1 0,-1 1-1,1-1 1,-1 0 0,0 0-1,1 0 1,-1 0-1,0 0 1,-1 0 0,1 0-1,0-1 1,0 1 0,-1-1-1,2-3 1,0-2 1,-1 1 0,1 0 0,-2-1-1,1 0 1,-1 1 0,0-1 0,0 0 0,-1 0 0,0 1-1,-3-16 1,1 20 11,1 1-1,-1 0 0,0 0 1,0 0-1,0 0 0,0 0 1,0 0-1,0 0 0,-1 1 1,1-1-1,-1 1 0,1 0 1,-1 0-1,1 0 0,-1 0 1,0 0-1,-4 0 0,-48-9 196,47 10-182,0 0 0,0 1 0,-1-1 0,1 2 0,0-1 0,0 1 0,0 0 0,0 1 0,0 0 0,-7 3 0,12-3-25,-1-1-1,1 0 0,0 1 0,1 0 1,-1 0-1,0-1 0,1 2 1,-1-1-1,1 0 0,0 0 1,0 1-1,0-1 0,1 1 0,-1 0 1,1-1-1,0 1 0,0 0 1,0 0-1,0 0 0,1 0 0,0 0 1,0 0-1,0 4 0,0-3-8,0 0 0,0 1 1,0-1-1,1 0 0,0 0 0,0 0 0,0 0 0,1 0 0,-1-1 0,4 7 0,-4-9 5,1 0 1,0 1-1,0-1 1,0 0-1,0 0 1,1 0-1,-1-1 0,1 1 1,-1 0-1,1-1 1,-1 0-1,1 0 1,0 1-1,-1-1 0,1-1 1,0 1-1,0 0 1,0-1-1,0 1 1,3-1-1,4 1 5,1-1 0,-1 0 0,0 0 0,1-1 0,-1 0 1,0-1-1,1 0 0,-1-1 0,0 0 0,0-1 0,-1 0 0,1 0 0,-1-1 0,0 0 0,0 0 0,-1-1 0,1-1 1,-1 1-1,-1-1 0,1-1 0,-1 0 0,0 1 0,-1-2 0,0 1 0,0-1 0,7-15 0,-12 21 6,0 1-1,0-1 1,0 1-1,0-1 1,0 1-1,-1-1 1,1 0-1,-1 1 1,0-1-1,1 0 1,-1 1-1,0-1 1,-1 0-1,1 1 1,0-1-1,-1 0 1,0 1-1,1-1 1,-1 1-1,0-1 1,-2-2-1,2 3-5,-1 0 0,0 0-1,0 1 1,0-1 0,0 0-1,-1 1 1,1-1 0,0 1-1,-1 0 1,1 0 0,-1 0 0,1 0-1,-1 0 1,1 1 0,-1-1-1,0 1 1,1 0 0,-1-1-1,0 1 1,-3 1 0,5-1-164,1 1 152,1 0-1,-1 0 1,1 0 0,-1-1 0,1 1-1,-1 0 1,1 0 0,-1 0-1,1 0 1,0 0 0,0-1-1,-1 1 1,1 0 0,0-1 0,0 1-1,0-1 1,0 1 0,0-1-1,0 1 1,0-1 0,0 1-1,0-1 1,0 0 0,0 0 0,0 1-1,0-1 1,1 0 0,36 5 137,-32-4-105,2 0 35,0 0-1,1 0 1,-1 0 0,0-1 0,1-1 0,-1 1 0,0-1 0,0-1 0,1 0 0,-1 0 0,0 0 0,0-1 0,-1 0-1,14-8 1,-16 8-191,1-3 574,-16 5-4414,3 1 857,-4 0-8830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58.158"/>
    </inkml:context>
    <inkml:brush xml:id="br0">
      <inkml:brushProperty name="width" value="0.025" units="cm"/>
      <inkml:brushProperty name="height" value="0.025" units="cm"/>
    </inkml:brush>
  </inkml:definitions>
  <inkml:trace contextRef="#ctx0" brushRef="#br0">4 1 10058,'0'0'11085,"0"23"-9121,-3 228-1686,3-250-269,1 0 0,0 0 0,-1 0 0,1 0 0,0 0 0,-1 0-1,1 0 1,0 0 0,0 0 0,0 0 0,0-1 0,0 1 0,0 0-1,0-1 1,0 1 0,0-1 0,0 1 0,0-1 0,0 1 0,0-1-1,0 0 1,1 0 0,-1 1 0,1-1 0,35 6 545,-32-5-445,25 0 373,1 0 0,0-2 0,-1-2 0,1 0 0,44-12 0,55-6 309,-50 9 294,-79 12-221,2 19-4666,0-8-1142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0.122"/>
    </inkml:context>
    <inkml:brush xml:id="br0">
      <inkml:brushProperty name="width" value="0.025" units="cm"/>
      <inkml:brushProperty name="height" value="0.025" units="cm"/>
    </inkml:brush>
  </inkml:definitions>
  <inkml:trace contextRef="#ctx0" brushRef="#br0">197 0 11562,'0'0'7171,"2"25"-4099,3-18-2968,1-1 0,0 0 0,0-1-1,0 1 1,0-1 0,1 0-1,0 0 1,0-1 0,0 0 0,1 0-1,9 3 1,7 4-79,-13-7-4,13 6-41,-23-9 71,-41 6 428,18-5-191,-53 9 640,-123 2 0,187-17-1816,10-6-4702,1 5-2120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3.620"/>
    </inkml:context>
    <inkml:brush xml:id="br0">
      <inkml:brushProperty name="width" value="0.025" units="cm"/>
      <inkml:brushProperty name="height" value="0.025" units="cm"/>
    </inkml:brush>
  </inkml:definitions>
  <inkml:trace contextRef="#ctx0" brushRef="#br0">54 1 6561,'0'0'14220,"4"6"-13334,32 43 349,-34-46-1162,1 0-1,0 1 0,1-1 1,-1 0-1,0-1 1,1 1-1,0-1 0,0 1 1,0-1-1,0 0 0,0 0 1,0-1-1,5 2 1,3-1 42,-1-1 0,0 0 0,1-1 0,-1 0 0,1-1 0,17-3 0,-25 3-99,0 0-1,0 0 1,0-1-1,0 0 1,0 0-1,-1 0 1,1 0-1,-1-1 1,1 1-1,-1-1 1,0 0-1,0 0 1,0 0-1,0 0 0,0-1 1,-1 1-1,0-1 1,1 1-1,-1-1 1,2-6-1,1 1 160,-5 15 21,-5 16-156,-1-10-73,-1 0 1,-1 0-1,1-1 0,-2 0 1,-9 10-1,13-16 35,0-1 0,1 0 0,-2-1-1,1 1 1,0-1 0,-1 0 0,1-1 0,-1 1 0,0-1 0,0 0 0,0-1 0,0 1 0,-10 0 0,-49 2 164,64-4-162,61 34-544,-52-26 554,-1-1 0,0 1 0,-1 1 0,0-1 0,0 1 0,-1 0 0,0 0 0,-1 1 0,0-1 0,0 1 0,-1 0 0,0 0 0,-1 1 0,0-1 0,0 0 0,-1 1 0,-1-1 0,0 1 0,0-1 0,-1 0 0,-3 14 0,3-20 7,1-1 0,-1 0-1,-1 0 1,1 0-1,0 0 1,-1 0-1,1 0 1,-1 0 0,0 0-1,0-1 1,0 1-1,0-1 1,-1 1 0,-4 3-1,-42 25 354,14-9-33,34-25-419,0 1 0,0 0 0,0-1 1,1 1-1,-1 0 0,1-1 0,0 1 0,0-1 0,0 1 0,0 0 0,0-1 0,0 1 0,0-1 0,2-2 0,29-125-89,-29 113 159,0 0 0,0-1-1,-2 1 1,0-1-1,-5-30 1,4 45 50,0 1 0,0-1 1,-1 0-1,0 0 1,1 1-1,-1-1 1,0 1-1,0 0 0,-1-1 1,1 1-1,0 0 1,-1 0-1,1 1 0,-1-1 1,0 0-1,1 1 1,-1-1-1,0 1 0,0 0 1,-6-1-1,-1-2-117,0 2 0,0-1-1,0 1 1,0 1 0,-11-1-1,7 2-2639,-3 0-5165</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4.294"/>
    </inkml:context>
    <inkml:brush xml:id="br0">
      <inkml:brushProperty name="width" value="0.025" units="cm"/>
      <inkml:brushProperty name="height" value="0.025" units="cm"/>
    </inkml:brush>
  </inkml:definitions>
  <inkml:trace contextRef="#ctx0" brushRef="#br0">215 1 6665,'0'0'6060,"-2"20"-4856,-9 67 105,10-81-1005,0 0 1,0-1 0,-1 1 0,1-1 0,-1 0 0,-1 0 0,1 0 0,-1 0 0,0 0 0,0 0 0,0 0 0,-1-1 0,0 0 0,1 0 0,-2 0 0,1 0 0,0 0 0,-1-1 0,1 0 0,-1 0 0,-10 4 0,2-2 185,0-2 0,-1 1 0,1-2-1,-1 0 1,0 0 0,0-2 0,-14 0 0,27 0-519,37 0-532,10 1 547,-28 1 14,0-2 0,0 0-1,0-1 1,0-1 0,0 0-1,0-1 1,17-6 0,-18 0 114,-33 8-3220,10 1 1553,-11 0-8264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5.199"/>
    </inkml:context>
    <inkml:brush xml:id="br0">
      <inkml:brushProperty name="width" value="0.025" units="cm"/>
      <inkml:brushProperty name="height" value="0.025" units="cm"/>
    </inkml:brush>
  </inkml:definitions>
  <inkml:trace contextRef="#ctx0" brushRef="#br0">239 6 7873,'0'0'10712,"-6"-1"-6012,-25-3-4077,-171 14 2269,202 13-3619,3-14 713,0 0 1,0 0-1,1-1 0,0 1 0,0-1 1,1 0-1,0-1 0,1 1 0,11 12 1,-12-15 1,0 1 1,0-1 0,0 0-1,1 0 1,0-1 0,0 0-1,0 0 1,0 0 0,1-1-1,0 1 1,-1-2 0,1 1-1,8 1 1,6 0-5,0-1-1,0-1 1,32-2 0,-52 0 252,-44 0 13,35 1-238,-1 0 0,1 1 0,0 0 1,0 0-1,0 1 0,0 0 0,0 0 0,1 1 0,-1 0 0,1 0 0,0 1 0,0 0 1,0 0-1,1 0 0,0 1 0,0 0 0,0 0 0,1 1 0,0 0 0,0 0 1,1 0-1,0 0 0,0 1 0,0-1 0,1 1 0,0 0 0,1 0 0,0 0 1,0 1-1,1-1 0,-1 16 0,3-10-1499,4-4-1949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8.045"/>
    </inkml:context>
    <inkml:brush xml:id="br0">
      <inkml:brushProperty name="width" value="0.025" units="cm"/>
      <inkml:brushProperty name="height" value="0.025" units="cm"/>
    </inkml:brush>
  </inkml:definitions>
  <inkml:trace contextRef="#ctx0" brushRef="#br0">1 0 13050,'0'0'8481,"7"12"-7532,7 11-424,2-2 0,1 1 0,1-2 0,23 21 0,74 52 935,33 32-381,-132-111-929,-11-10-74,-10-10-81,-11-10-1656,4 2-4186,0-1-9757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38.452"/>
    </inkml:context>
    <inkml:brush xml:id="br0">
      <inkml:brushProperty name="width" value="0.025" units="cm"/>
      <inkml:brushProperty name="height" value="0.025" units="cm"/>
    </inkml:brush>
  </inkml:definitions>
  <inkml:trace contextRef="#ctx0" brushRef="#br0">0 1 7265,'0'0'16363,"2"6"-15425,49 229 2020,-28-111-2577,-20-103-418,-3-17-198,0-1 0,1 0-1,-1 0 1,1 1 0,0-1 0,0 0 0,0 0-1,0 0 1,1 0 0,1 3 0,3 3-5570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42.444"/>
    </inkml:context>
    <inkml:brush xml:id="br0">
      <inkml:brushProperty name="width" value="0.025" units="cm"/>
      <inkml:brushProperty name="height" value="0.025" units="cm"/>
    </inkml:brush>
  </inkml:definitions>
  <inkml:trace contextRef="#ctx0" brushRef="#br0">461 39 9289,'0'0'7694,"0"-6"-6680,0-26 7165,-30 37-7009,-64 26 7,74-26-1066,1 1-1,-1 0 0,1 2 1,1 0-1,-1 1 1,1 1-1,1 0 1,0 2-1,-20 16 0,20-12-23,10-12-23,1 1 1,0 0-1,0 1 0,1-1 1,0 1-1,-9 13 1,14-18-17,-45 30 102,25-14-124,19-14-24,1-2 10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43.768"/>
    </inkml:context>
    <inkml:brush xml:id="br0">
      <inkml:brushProperty name="width" value="0.025" units="cm"/>
      <inkml:brushProperty name="height" value="0.025" units="cm"/>
    </inkml:brush>
  </inkml:definitions>
  <inkml:trace contextRef="#ctx0" brushRef="#br0">1 1 7737,'0'0'11948,"0"6"-10653,2 4-921,0 0 1,0 1-1,1-1 1,1 0-1,-1-1 0,2 1 1,-1 0-1,1-1 0,9 11 1,9 16 297,29 31 0,-16-33 518,7-33-1198,-35 2 26,0 0-1,0 1 0,0 0 1,-1 1-1,1-1 0,-1 1 1,10 10-1,-11-11-1,29 19 33,-34-21-42,21 28 221,-9-14-237,0-1-616,-3-11-3179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52.871"/>
    </inkml:context>
    <inkml:brush xml:id="br0">
      <inkml:brushProperty name="width" value="0.025" units="cm"/>
      <inkml:brushProperty name="height" value="0.025" units="cm"/>
    </inkml:brush>
  </inkml:definitions>
  <inkml:trace contextRef="#ctx0" brushRef="#br0">1 425 9241,'0'0'5490,"6"27"-1229,89 113 408,-76-118-4369,1-1 1,24 20-1,-7-2-82,16 5-98,-52-41-118,-1-2 185,1-1-174,8 0 95,4 1 23,-1 0-1,1-1 1,0-1 0,-1 0-1,1-1 1,-1 0-1,0 0 1,1-2-1,-1 1 1,-1-2-1,22-10 1,94-47 146,-97 50-193,-24 10-56,-1 0 1,1 0-1,-1 0 1,1-1-1,-1 1 1,8-7-1,101-76 405,-44 17-279,-67 64-137,0-1 0,-1 1-1,0-1 1,0 0 0,0 0 0,-1 1 0,0-1 0,0 0 0,0 0 0,0-8 0,3-11 107,-3 22-117,-1 1 0,1-1 0,-1 1-1,1 0 1,-1-1 0,0 1 0,0-1 0,0 1 0,0-1 0,0 1-1,0-1 1,0 1 0,0-1 0,0 1 0,-1 0 0,1-1-1,-1 1 1,1-1 0,-1 1 0,0 0 0,1 0 0,-3-3-1,-14-28 1,-6-7 1,4 18 1,1-1 0,1-1 0,-19-34 0,24 41-1,-1 1 1,0 0-1,-2 1 1,1 0-1,-21-13 1,27-2-2733,3 10-4076,-1 1-6040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53.434"/>
    </inkml:context>
    <inkml:brush xml:id="br0">
      <inkml:brushProperty name="width" value="0.025" units="cm"/>
      <inkml:brushProperty name="height" value="0.025" units="cm"/>
    </inkml:brush>
  </inkml:definitions>
  <inkml:trace contextRef="#ctx0" brushRef="#br0">1 0 9410,'0'0'10977,"15"19"-10477,-7-11-430,27 32 675,43 65 0,-36-40 467,60 69-1,-96-125-1288,-6-8-484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10.870"/>
    </inkml:context>
    <inkml:brush xml:id="br0">
      <inkml:brushProperty name="width" value="0.025" units="cm"/>
      <inkml:brushProperty name="height" value="0.025" units="cm"/>
    </inkml:brush>
  </inkml:definitions>
  <inkml:trace contextRef="#ctx0" brushRef="#br0">1 232 14867,'0'0'4090,"12"0"-1914,205-9 3670,-149 2-5218,0-3 0,0-4 0,65-21 0,-41 8-462,0 3 0,2 5-1,105-8 1,-185 26-60,102-14 282,-106 13-344,0 0 0,0-1 1,0 0-1,0-1 0,0 0 0,0-1 1,-1 1-1,12-10 0,-28 12-2592,-3 1-1009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06.240"/>
    </inkml:context>
    <inkml:brush xml:id="br0">
      <inkml:brushProperty name="width" value="0.025" units="cm"/>
      <inkml:brushProperty name="height" value="0.025" units="cm"/>
    </inkml:brush>
  </inkml:definitions>
  <inkml:trace contextRef="#ctx0" brushRef="#br0">0 1 4456,'0'0'16452,"3"6"-15439,68 155 3064,63 79-2873,-107-192-1148,-3 2-1,-1 1 0,17 59 0,27 63 47,-45-118-100,19 70 1,-2-4 1,7 35 23,-32-103 259,2 0-1,25 56 1,-35-92 659,-4-10-2448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54.044"/>
    </inkml:context>
    <inkml:brush xml:id="br0">
      <inkml:brushProperty name="width" value="0.025" units="cm"/>
      <inkml:brushProperty name="height" value="0.025" units="cm"/>
    </inkml:brush>
  </inkml:definitions>
  <inkml:trace contextRef="#ctx0" brushRef="#br0">1 0 8857,'0'0'10359,"9"20"-9388,65 141 1041,-27-32-145,-46-108-2865,-1-18-2041,0 1-4708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55.041"/>
    </inkml:context>
    <inkml:brush xml:id="br0">
      <inkml:brushProperty name="width" value="0.025" units="cm"/>
      <inkml:brushProperty name="height" value="0.025" units="cm"/>
    </inkml:brush>
  </inkml:definitions>
  <inkml:trace contextRef="#ctx0" brushRef="#br0">0 0 7313,'0'0'12051,"6"10"-11243,0-1-272,0 6-232,0-6-128,-6 6-40,6 4-48,-6-5-88,6 14-88,6-4-1728,-12 0-5290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46.745"/>
    </inkml:context>
    <inkml:brush xml:id="br0">
      <inkml:brushProperty name="width" value="0.025" units="cm"/>
      <inkml:brushProperty name="height" value="0.025" units="cm"/>
    </inkml:brush>
  </inkml:definitions>
  <inkml:trace contextRef="#ctx0" brushRef="#br0">48 69 3760,'0'0'2834,"-12"-29"3493,11 27-5779,-1 0 0,1 0 0,0-1 0,0 1 0,0-1 1,0 1-1,0-1 0,0 1 0,1-1 0,-1 0 0,1 1 0,0-6 1,-1 8-451,1 0 0,0 0 0,0 0 0,0 0 0,0 0 0,0 0 0,0 0 1,0 0-1,-1 0 0,1 0 0,0 0 0,0 0 0,0 0 0,0 0 1,0 0-1,0 0 0,0 0 0,0 0 0,-1 0 0,1 0 0,0 0 0,0-1 1,0 1-1,0 0 0,0 0 0,0 0 0,0 0 0,0 0 0,0 0 1,0 0-1,0 0 0,0 0 0,0-1 0,0 1 0,0 0 0,0 0 0,0 0 1,0 0-1,0 0 0,0 0 0,0 0 0,0-1 0,-3 16 1280,13 395-583,-4 210-494,-23-455 500,0 17-2733,18-249-2036,4 30-1358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47.676"/>
    </inkml:context>
    <inkml:brush xml:id="br0">
      <inkml:brushProperty name="width" value="0.025" units="cm"/>
      <inkml:brushProperty name="height" value="0.025" units="cm"/>
    </inkml:brush>
  </inkml:definitions>
  <inkml:trace contextRef="#ctx0" brushRef="#br0">7 1 1816,'0'0'21312,"-3"2"-20583,2-2-711,1 0 1,0 0-1,0 0 0,0 1 1,0-1-1,-1 0 0,1 0 1,0 0-1,0 0 1,0 0-1,0 0 0,0 0 1,-1 0-1,1 1 1,0-1-1,0 0 0,0 0 1,0 0-1,0 0 0,0 1 1,0-1-1,0 0 1,-1 0-1,1 0 0,0 0 1,0 1-1,0-1 0,0 0 1,0 0-1,0 0 1,0 1-1,0-1 0,0 0 1,0 0-1,0 0 1,0 0-1,0 1 0,0-1 1,1 0-1,-1 0 0,0 0 1,0 0-1,0 1 1,0-1-1,0 0 0,0 0 1,0 0-1,0 0 0,1 1 1,-1-1-1,0 0 1,0 0-1,0 0 0,1 0 1,17 4 758,46-3 221,-26-1-623,318 6 1376,311 26-543,-110 70-225,29 4-172,-445-91-636,-62-9-3,0 4 0,141 36 0,-45 26 45,-68-26-129,-107-46-100,0 0-1,0 0 1,0 0-1,0 0 1,0 0 0,0 0-1,0 0 1,0 1-1,0-1 1,-1 0 0,1 0-1,0 0 1,0 0-1,0 0 1,0 0 0,0 0-1,0 0 1,0 0-1,0 0 1,0 0 0,0 0-1,0 0 1,0 1-1,0-1 1,0 0 0,0 0-1,0 0 1,0 0-1,0 0 1,0 0 0,0 0-1,0 0 1,0 0-1,0 0 1,0 0 0,0 0-1,0 1 1,0-1-1,0 0 1,0 0 0,0 0-1,0 0 1,1 0-1,-1 0 1,0 0 0,0 0-1,0 0 1,0 0-1,0 0 1,0 0-1,0 0 1,0 0 0,-14 2-1722,-20-3-3539,4-7-2035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49.155"/>
    </inkml:context>
    <inkml:brush xml:id="br0">
      <inkml:brushProperty name="width" value="0.025" units="cm"/>
      <inkml:brushProperty name="height" value="0.025" units="cm"/>
    </inkml:brush>
  </inkml:definitions>
  <inkml:trace contextRef="#ctx0" brushRef="#br0">1 953 13258,'0'0'5990,"22"0"-4433,37 1-105,1 3 0,83 15 0,906 208 2074,-889-202-3149,176 7 0,-198-24 184,266 52 0,-203-24-269,-131-25-210,-19-6-44,24 4 9,-52-4-36,1-2 0,0-1 0,0-1 1,46-4-1,14 1-10,-82-1-17,1 1-1,-1-1 1,0 0-1,0 0 1,0 0-1,0 0 1,0 0-1,-1 0 1,1-1-1,-1 1 0,0-1 1,0 1-1,0-1 1,0-6-1,53-299-63,-33 175-59,5-241 0,-26 305-477,0-190 1139,0 87-8051,0 153 1711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52.659"/>
    </inkml:context>
    <inkml:brush xml:id="br0">
      <inkml:brushProperty name="width" value="0.025" units="cm"/>
      <inkml:brushProperty name="height" value="0.025" units="cm"/>
    </inkml:brush>
  </inkml:definitions>
  <inkml:trace contextRef="#ctx0" brushRef="#br0">2 1 10090,'0'0'11238,"0"19"-10301,0 339 2034,-1-242-2592,13 298 1403,-9-366-1644,-3-32-101,1 0 0,7 29 0,-7-20 73,-1-23-98,0 0-1,-1 0 1,1 0 0,1 0-1,-1 0 1,0 0 0,0 0-1,1 0 1,-1 0 0,1 0-1,0 0 1,1 2 0,0 6 128,-2-10-132,0 0 1,1 1-1,-1-1 1,0 0-1,0 1 1,0-1 0,0 0-1,0 0 1,1 1-1,-1-1 1,0 0-1,0 1 1,0-1 0,1 0-1,-1 0 1,0 1-1,0-1 1,1 0-1,-1 0 1,0 0-1,1 0 1,-1 1 0,0-1-1,0 0 1,1 0-1,-1 0 1,0 0-1,1 0 1,-1 0 0,0 0-1,1 0 1,-1 0-1,0 0 1,1 0-1,-1 0 1,0 0 0,1 0-1,-1 0 1,0 0-1,1 0 1,-1-1-1,39 10 125,70 26 0,-72-22-28,72 18 449,157 25 0,-38-10-35,388 98 757,-388-78-843,-127-33-200,167 30-1,-112-43-144,95 16 12,-225-31-100,-4 0 0,0-1 0,1-1 0,-1-2 0,24 0 0,-43-1-10,1 0-1,-1 0 1,0-1-1,0 1 1,0-1 0,1 1-1,-1-1 1,0 0-1,0-1 1,0 1 0,0 0-1,0-1 1,-1 0-1,1 1 1,0-1-1,-1 0 1,5-4 0,18-10-96,-22 15 72,1-1 1,-1 1-1,1-1 1,-1 0-1,0 0 0,0-1 1,0 1-1,0 0 1,0-1-1,-1 0 1,1 0-1,-1 0 0,1 0 1,-1 0-1,0 0 1,0 0-1,-1-1 0,1 1 1,-1-1-1,1 1 1,-1-1-1,0 0 0,-1 1 1,2-8-1,0-12-19,0 0 1,-1 0-1,-3-25 0,1 14 29,1 29 16,1-35-76,-2 0 1,-10-61 0,3 48-3,0-61 1,1 10 9,2 33-214,7-72 0,0 44-30,-32 80-4046,18 13-306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54.047"/>
    </inkml:context>
    <inkml:brush xml:id="br0">
      <inkml:brushProperty name="width" value="0.025" units="cm"/>
      <inkml:brushProperty name="height" value="0.025" units="cm"/>
    </inkml:brush>
  </inkml:definitions>
  <inkml:trace contextRef="#ctx0" brushRef="#br0">0 1 11682,'0'0'10813,"3"0"-10234,28 2 98,-1 2 1,1 1 0,-1 1-1,39 15 1,2-1-122,-27-9-337,733 158 1666,-328-97-1052,-35 0 251,-342-58-858,-1 3-1,108 40 0,-89-33-74,-54-17-117,-31-7-31,-1 0-1,0 1 0,1-1 0,-1 1 0,1 0 1,-1 1-1,5 1 0,-3 1 3,1 0 0,-1-1-1,0 0 1,1 0 0,0 0 0,-1-1 0,1 0 0,0-1-1,0 1 1,0-1 0,1-1 0,7 1 0,-13-1-17,-1-1 0,0 1 1,1 0-1,-1 0 1,1 0-1,-1 0 0,1 0 1,-1 1-1,1-1 1,-1 0-1,0 1 0,1-1 1,-1 1-1,0 0 0,1-1 1,-1 1-1,0 0 1,0 0-1,1-1 0,-1 1 1,0 0-1,0 0 0,0 0 1,0 1-1,0-1 1,0 0-1,-1 0 0,1 0 1,0 1-1,-1-1 1,1 0-1,-1 1 0,1-1 1,-1 1-1,1-1 0,-1 0 1,0 1-1,0-1 1,0 1-1,0-1 0,0 2 1,-1 4-512,0-1 0,0 1-1,-1-1 1,1 0 0,-1 0 0,-5 9 0,-5 10-4352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55.790"/>
    </inkml:context>
    <inkml:brush xml:id="br0">
      <inkml:brushProperty name="width" value="0.025" units="cm"/>
      <inkml:brushProperty name="height" value="0.025" units="cm"/>
    </inkml:brush>
  </inkml:definitions>
  <inkml:trace contextRef="#ctx0" brushRef="#br0">0 0 12730,'0'0'13034,"0"20"-12174,0 133-557,0-88-4676,6-65-3762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56.539"/>
    </inkml:context>
    <inkml:brush xml:id="br0">
      <inkml:brushProperty name="width" value="0.025" units="cm"/>
      <inkml:brushProperty name="height" value="0.025" units="cm"/>
    </inkml:brush>
  </inkml:definitions>
  <inkml:trace contextRef="#ctx0" brushRef="#br0">0 6 10058,'0'0'9865,"10"-5"-8865,-8 8 2022,-2 294-1049,0-296-2033,0-11-9299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3:58.696"/>
    </inkml:context>
    <inkml:brush xml:id="br0">
      <inkml:brushProperty name="width" value="0.025" units="cm"/>
      <inkml:brushProperty name="height" value="0.025" units="cm"/>
    </inkml:brush>
  </inkml:definitions>
  <inkml:trace contextRef="#ctx0" brushRef="#br0">521 3 4040,'0'0'10886,"-4"0"-9030,-32-1 2764,15 0-3593,0 1-1,0 0 1,1 2 0,-1 0 0,-20 5-1,8 3-469,15-5-174,1 0 0,-28 13 1,5-2-8,33-14-321,0 1-1,0-1 1,0 2 0,0-1-1,0 1 1,-9 6-1,-77 46 198,92-56-245,-2 3-6,0 0-1,0 0 1,1-1-1,0 1 1,0 1-1,0-1 1,0 0-1,0 0 1,-2 8-1,2-8-19,1 0 0,1 0 0,-1 0-1,0 0 1,1 0 0,-1 0-1,1 0 1,0 1 0,0-1 0,0 0-1,1 0 1,-1 0 0,1 0 0,0 0-1,0 0 1,0 0 0,0 0-1,0 0 1,0 0 0,1 0 0,0-1-1,-1 1 1,5 4 0,3 3 18,1 1 0,1-1 0,0-1 1,12 9-1,-4-4-39,-8-6 36,0-1-1,0 0 1,1-1 0,-1 0 0,1-1 0,23 7 0,81 13-38,-6-2 22,-49-8 196,0-3 0,89 5 0,-69-8-80,-42-7 43,73-4-1,-80-1-91,0 2-1,0 1 0,55 9 1,-66-7-35,0 0 1,0-2-1,0 0 1,0-1 0,0-1-1,37-9 1,-28 0-4,-28 11-8,-1 0-1,1-1 0,-1 0 1,1 1-1,-1-1 1,0 0-1,1 0 0,-1 1 1,0-1-1,0 0 0,1 0 1,-1-1-1,0 1 0,0 0 1,0 0-1,-1 0 1,1-1-1,0 1 0,0 0 1,0-3-1,5-63-140,-6 59 129,-1-1-1,0 1 1,-1-1 0,1 1 0,-1 0-1,-1 0 1,0 0 0,0 0 0,-1 1-1,0-1 1,0 1 0,0 0 0,-1 0-1,0 0 1,-8-8 0,4 6 46,0 1 0,-1 0 0,0 0 0,-1 0 0,1 2 0,-1-1 0,0 1 1,-1 1-1,-18-7 0,-36-15 425,65 26-382,-4-3 205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08.476"/>
    </inkml:context>
    <inkml:brush xml:id="br0">
      <inkml:brushProperty name="width" value="0.025" units="cm"/>
      <inkml:brushProperty name="height" value="0.025" units="cm"/>
    </inkml:brush>
  </inkml:definitions>
  <inkml:trace contextRef="#ctx0" brushRef="#br0">1 1 8569,'0'0'6927,"2"9"-5256,43 365 2929,-1-3-978,-28-301-5617,-13-61 910,0-1 1,1 1 0,0-1-1,1 0 1,9 12-1,-6-8-11834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4:59.412"/>
    </inkml:context>
    <inkml:brush xml:id="br0">
      <inkml:brushProperty name="width" value="0.025" units="cm"/>
      <inkml:brushProperty name="height" value="0.025" units="cm"/>
    </inkml:brush>
  </inkml:definitions>
  <inkml:trace contextRef="#ctx0" brushRef="#br0">285 1 12482,'0'0'6983,"-6"0"-5352,-13 0-762,0 1 0,0 0-1,0 2 1,-33 8 0,45-9-851,0 0 0,0 1 0,0 0 0,0 0 0,1 1 0,-1-1 1,1 1-1,0 1 0,0-1 0,1 1 0,-1 1 0,1-1 0,0 0 0,1 1 0,-1 0 1,-4 9-1,1 1-37,1 1 1,1 0-1,0 1 0,2-1 1,0 1-1,-4 33 1,6-17-1,1 0 0,6 60 0,-3-88 10,-1-1-1,1 0 1,0 0 0,0 0-1,0 0 1,1-1 0,0 1-1,0-1 1,0 1 0,0-1-1,1 0 1,-1 0 0,1-1-1,0 1 1,0-1 0,1 0 0,-1 0-1,1 0 1,-1 0 0,1-1-1,0 0 1,8 3 0,10 3-12,0-1 1,0 0-1,36 4 1,-52-10 12,54 5-70,-58-6 76,0 0 0,0 0 1,0-1-1,0 1 0,0-1 1,0 0-1,0 1 0,-1-1 1,1 0-1,0-1 0,0 1 1,-1-1-1,1 1 1,-1-1-1,1 0 0,-1 1 1,3-4-1,1-4 1,0 1 1,0-1-1,-1 0 1,0 0-1,0-1 1,-1 0-1,-1 1 1,0-1-1,0-1 1,2-19-1,-1-5 24,-4-68 0,-1 46-3,1 48 17,-1 1-1,0-1 1,0 1 0,0 0-1,-1 0 1,-1-1 0,1 1-1,-1 1 1,0-1 0,-1 0-1,0 1 1,0-1 0,-1 1-1,0 0 1,0 1 0,-1-1-1,-9-8 1,13 14-43,1 0-1,-1 0 1,1 0-1,-1 0 1,0 0-1,0 0 1,1 0-1,-1 1 1,0-1-1,0 1 1,0 0-1,0-1 1,0 1-1,0 0 1,0 0-1,0 0 1,0 0-1,0 0 1,-3 2-1,4-2-375,0 1 0,-1-1-1,1 1 1,-1-1 0,1 1 0,0 0 0,0 0 0,0 0-1,-1 0 1,1 0 0,0 0 0,0 0 0,0 0-1,0 0 1,0 1 0,1-1 0,-2 1 0,-4 12-9173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00.701"/>
    </inkml:context>
    <inkml:brush xml:id="br0">
      <inkml:brushProperty name="width" value="0.025" units="cm"/>
      <inkml:brushProperty name="height" value="0.025" units="cm"/>
    </inkml:brush>
  </inkml:definitions>
  <inkml:trace contextRef="#ctx0" brushRef="#br0">1 107 9754,'0'0'8352,"0"-34"-6779,1 31-1489,-1 0 0,1 1 0,0-1 0,1 0 1,-1 1-1,0-1 0,1 1 0,-1 0 0,1-1 0,0 1 1,0 0-1,0 0 0,0 0 0,0 0 0,0 0 0,1 1 1,-1-1-1,1 1 0,-1-1 0,1 1 0,4-2 0,3-1 16,0 0 0,0 0 0,0 1 0,19-4-1,-23 6-93,0 0 0,0 1-1,0-1 1,1 1 0,-1 1 0,0-1-1,6 2 1,-10-1-3,-1-1 0,1 1 0,0 0 1,-1 0-1,1 0 0,0 0 0,-1 0 0,1 0 0,-1 0 1,0 0-1,1 1 0,-1-1 0,0 1 0,0-1 0,0 1 1,0-1-1,0 1 0,0 0 0,0-1 0,-1 1 1,1 0-1,0 0 0,-1-1 0,0 1 0,1 3 0,4 30-24,-1 0-1,-2 40 0,-6-49-765,-6-18 919,7-9-98,1 0 0,0 0 0,-1 0 0,1 0 0,0 0 0,0 0 0,0 0 0,0-1 0,0 1 0,0-1 0,0 0 0,0 0 0,0 1 0,-1-3 0,0 0 120,-1 0 1,1 0-1,-1 1 1,0-1-1,0 1 1,-1 0 0,1 1-1,-1-1 1,1 1-1,-9-4 1,1 4 3,1 1 1,0-1-1,-1 2 1,-14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02.294"/>
    </inkml:context>
    <inkml:brush xml:id="br0">
      <inkml:brushProperty name="width" value="0.025" units="cm"/>
      <inkml:brushProperty name="height" value="0.025" units="cm"/>
    </inkml:brush>
  </inkml:definitions>
  <inkml:trace contextRef="#ctx0" brushRef="#br0">210 3 12122,'0'0'9354,"-6"-1"-8220,-2 1-953,1-1 1,-1 1-1,0 0 1,0 1 0,1 0-1,-1 0 1,0 0 0,1 1-1,-1 0 1,1 1 0,0 0-1,0 0 1,0 0 0,0 1-1,1 0 1,-1 1 0,1-1-1,0 1 1,0 0 0,1 1-1,-1-1 1,-7 12 0,7-7-158,1-1 0,1 1 1,0 0-1,0 1 0,1-1 1,0 1-1,1-1 0,-2 16 1,2 10-35,2 43 0,1-31 35,-1-41-28,0 0 1,1 1 0,0-1-1,0 0 1,1 0-1,0 0 1,0 0 0,0-1-1,1 1 1,0 0 0,1-1-1,-1 0 1,1 0-1,6 8 1,-3-7-3,0 1 1,1-1-1,0-1 1,0 1-1,1-2 1,-1 1-1,1-1 1,0 0-1,13 4 0,-3-2 1,1-1 0,0-1-1,0-1 1,0 0-1,0-2 1,1 0 0,0-2-1,-1 0 1,35-5-1,-52 4 7,0 0-1,-1 0 0,1 0 0,0 0 1,-1 0-1,0-1 0,1 1 1,-1-1-1,0 0 0,0 0 0,0 1 1,0-1-1,0-1 0,0 1 1,0 0-1,-1 0 0,1-1 0,-1 1 1,1-1-1,-1 1 0,0-1 1,0-2-1,4-10 18,0 0 0,3-28 0,-5 28-12,2-10 12,-1 0 1,-1 0 0,-1 0 0,-1 0 0,-5-50-1,3 72-8,0-1 0,0 1 0,0 0 0,0 0 0,-1 0 0,1 0 0,-1 0 0,0 0 0,0 0 0,0 1 0,0-1 0,0 1 0,-1-1 0,1 1 0,-1 0 0,1 0 0,-6-3 0,-5-2 86,0 1 1,-1 0 0,-13-4 0,17 7-387,0-1 0,0 0 0,1 0 1,-1-1-1,-8-6 0,7 5-2874,4 1-2505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03.056"/>
    </inkml:context>
    <inkml:brush xml:id="br0">
      <inkml:brushProperty name="width" value="0.025" units="cm"/>
      <inkml:brushProperty name="height" value="0.025" units="cm"/>
    </inkml:brush>
  </inkml:definitions>
  <inkml:trace contextRef="#ctx0" brushRef="#br0">6 1 15083,'0'0'8386,"-5"33"-7103,9-17-1277,1-1 1,0 0-1,1-1 1,1 1-1,9 14 1,4 10 34,-17-33-20,-1-1 0,1 0 1,0 0-1,0 0 0,1 0 0,0 0 1,6 6-1,-9-10 2,0 0 1,0-1-1,0 1 1,1 0-1,-1-1 1,0 1-1,1-1 1,-1 1-1,0-1 1,1 0-1,-1 1 0,0-1 1,1 0-1,-1 0 1,1 0-1,-1 0 1,1 0-1,-1 0 1,0 0-1,1-1 0,-1 1 1,0-1-1,1 1 1,-1-1-1,0 1 1,1-1-1,-1 1 1,0-1-1,0 0 0,0 0 1,0 0-1,0 0 1,1 0-1,-2 0 1,1 0-1,0 0 1,1-2-1,11-13 117,-1 0 0,0-1 1,-1 0-1,15-33 0,12-20 234,-34 66-809,-1 10-4531,-3 7-2438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04.532"/>
    </inkml:context>
    <inkml:brush xml:id="br0">
      <inkml:brushProperty name="width" value="0.025" units="cm"/>
      <inkml:brushProperty name="height" value="0.025" units="cm"/>
    </inkml:brush>
  </inkml:definitions>
  <inkml:trace contextRef="#ctx0" brushRef="#br0">31 0 7281,'0'0'16413,"5"1"-15929,26 5 268,-12-2-27,0 0 1,32 0-1,121-8-367,-171 4-340,5 15-88,-5 7 58,0-16-7,-1 0-1,0 0 1,0 0 0,0 0 0,-1 0-1,0 0 1,0-1 0,0 1-1,-1 0 1,1 0 0,-2 0-1,-2 5 1,4-9 19,-1 1 1,0 0-1,1-1 0,-1 1 1,0-1-1,-1 0 1,1 1-1,0-1 0,-1 0 1,1 0-1,-1-1 0,0 1 1,0 0-1,1-1 0,-1 0 1,0 0-1,0 0 1,0 0-1,0 0 0,0 0 1,-5 0-1,-18 3-7,4 1 194,0-2 1,-27 1 0,45-4-164,0 1 1,-1-1 0,1-1 0,0 1 0,0-1 0,0 1 0,-1-1-1,1 0 1,0-1 0,0 1 0,0-1 0,1 0 0,-1 0-1,0 0 1,1 0 0,-1-1 0,1 1 0,-4-4 0,-8-12-20,9 13-1,1-1-1,0 0 0,1 0 1,-1 0-1,1-1 1,-4-9-1,0 2 722,4 7-1998,3 3-4848,1 9-69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06.558"/>
    </inkml:context>
    <inkml:brush xml:id="br0">
      <inkml:brushProperty name="width" value="0.025" units="cm"/>
      <inkml:brushProperty name="height" value="0.025" units="cm"/>
    </inkml:brush>
  </inkml:definitions>
  <inkml:trace contextRef="#ctx0" brushRef="#br0">1 1 7753,'0'0'8322,"23"20"-5333,-15-12-2695,0 1 0,0 0 0,-1 1 0,0 0 0,0 0 1,-1 0-1,5 14 0,12 18 86,-21-40-364,6 12 13,0-1 0,1 0 0,1-1 0,0 0 0,14 13 0,-21-24-3,-1 0 1,1 1 0,-1-1-1,1 0 1,0-1 0,-1 1 0,1 0-1,0-1 1,0 1 0,0-1-1,-1 0 1,1 0 0,0 0 0,0 0-1,0-1 1,5 0 0,-3-1 137,1 1 1,-1-1-1,0 1 1,0-2-1,0 1 1,0 0-1,0-1 1,5-3-1,-5 1-13,0-1 0,0 1 0,-1-1 0,0 0 0,0 0-1,0 0 1,-1 0 0,5-12 0,16-55 652,-24 72-811,1 0 1,-1 0-1,1 0 0,0 0 0,0 0 0,0 0 0,-1 0 0,1 0 0,0 0 0,0 0 0,0 1 0,0-1 0,1 0 1,-1 1-1,0-1 0,0 1 0,0-1 0,0 1 0,1 0 0,-1-1 0,0 1 0,0 0 0,3 0 0,-3 0-326,0 0 0,0 0-1,0 0 1,0 0 0,0 0-1,0 0 1,0 0-1,0 0 1,0 1 0,0-1-1,0 0 1,0 1 0,0-1-1,0 1 1,0-1-1,0 1 1,0-1 0,0 1-1,0 1 1,5 6-6797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15:10.114"/>
    </inkml:context>
    <inkml:brush xml:id="br0">
      <inkml:brushProperty name="width" value="0.025" units="cm"/>
      <inkml:brushProperty name="height" value="0.025" units="cm"/>
    </inkml:brush>
  </inkml:definitions>
  <inkml:trace contextRef="#ctx0" brushRef="#br0">209 0 9169,'0'0'17051,"0"3"-16970,0-1 1,0 1-1,0-1 1,-1 0 0,1 0-1,-1 1 1,0-1-1,0 0 1,1 0-1,-4 4 1,-156 163 463,149-158-510,8-8-38,0 1 0,0-1 0,1 1 1,-1 0-1,1 0 0,0 0 0,0 0 0,0 0 0,1 0 0,-1 0 1,1 1-1,0-1 0,0 0 0,1 1 0,-1-1 0,1 1 0,0-1 1,0 1-1,0-1 0,1 1 0,0-1 0,0 1 0,0-1 0,0 0 1,1 0-1,-1 1 0,1-1 0,0 0 0,0 0 0,1-1 0,-1 1 1,1 0-1,0-1 0,5 6 0,23 28-108,5 2-81,-33-37 186,0 1 1,0-1-1,0 1 0,-1-1 0,1 1 0,-1 0 0,1 0 0,-1 0 1,0 1-1,0-1 0,2 7 0,-2-3-1,-1 1 0,0-1 0,0 1 0,-1-1 0,0 9 0,0-4 6,-1 1 38,0-1 0,-1 0 0,0 0 0,-1 0 0,-1-1 0,0 1 0,0-1 0,-1 0-1,0 0 1,-1 0 0,0 0 0,-1-1 0,0 0 0,-1-1 0,0 0 0,-9 9 0,16-17 5,-1 1 1,1 0-1,0 0 1,0 0-1,0-1 1,0 1-1,0 0 0,0 0 1,1 0-1,-1 0 1,1 1-1,-1-1 0,1 0 1,0 0-1,-1 0 1,2 4-1,-1 13-3406,0-9-2969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0.350"/>
    </inkml:context>
    <inkml:brush xml:id="br0">
      <inkml:brushProperty name="width" value="0.025" units="cm"/>
      <inkml:brushProperty name="height" value="0.025" units="cm"/>
    </inkml:brush>
  </inkml:definitions>
  <inkml:trace contextRef="#ctx0" brushRef="#br0">24 2 9209,'0'0'14029,"-4"0"-13471,3 0-526,0-1 1,0 1 0,1 0-1,-1 0 1,0 0 0,0 0 0,1 0-1,-1 0 1,0 0 0,0 0 0,1 0-1,-1 1 1,0-1 0,0 0 0,1 0-1,-1 1 1,0-1 0,1 0 0,-1 1-1,0-1 1,1 1 0,-1-1 0,1 1-1,-1-1 1,0 1 0,11 12 507,32 12 135,-18-16-554,0-1 0,1 0 0,0-2-1,0-1 1,33 3 0,48 10-36,-91-13-50,-1 0 0,-1 1 0,1 0-1,-1 1 1,0 1 0,19 15 0,29 15-1,-60-38-12,0 1 0,0 0-1,0-1 1,0 1 0,1 0-1,-1 0 1,0 0 0,0 0-1,0 0 1,-1 0-1,1 0 1,0 0 0,0 0-1,0 0 1,-1 0 0,1 0-1,-1 1 1,1-1 0,-1 0-1,1 0 1,-1 1 0,0-1-1,1 0 1,-1 1 0,0-1-1,0 0 1,0 1 0,0-1-1,0 1 1,-1-1-1,1 0 1,0 0 0,-1 1-1,1-1 1,-1 0 0,1 1-1,-2 0 1,-9 20-5,-1-1 0,0-1-1,-19 21 1,4-3-11,-70 120 197,81-130-137,2 2 0,0 0 0,-17 62 0,28-70 216,1-8-39,-6-25-19039</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2.097"/>
    </inkml:context>
    <inkml:brush xml:id="br0">
      <inkml:brushProperty name="width" value="0.025" units="cm"/>
      <inkml:brushProperty name="height" value="0.025" units="cm"/>
    </inkml:brush>
  </inkml:definitions>
  <inkml:trace contextRef="#ctx0" brushRef="#br0">575 0 6993,'0'0'15590,"-2"3"-14946,-57 64 1354,21-24-1166,-61 87-1,66-77-668,2 2 1,4 0 0,1 2 0,-24 81-1,-128 661 469,163-707-607,5 0 0,3 1 0,9 145 0,2-200-22,2-1 0,1-1 1,23 67-1,53 103-1,-47-122-8,1-10-9,2-2-1,4-2 0,90 114 1,-123-170 13,124 148 13,9 13 1,-88-113-3,3 5-10,-31-32 27,2-1-1,61 55 1,-26-27 102,-5-1 85,3-3 0,2-3-1,138 91 1,-166-124-157,1-3 1,1 0-1,48 15 0,78 27 61,-99-35-38,2-3 1,74 16-1,-29-19 95,0-5 0,178 1-1,-21-6 198,-211-1-4048,-45-13-496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5.412"/>
    </inkml:context>
    <inkml:brush xml:id="br0">
      <inkml:brushProperty name="width" value="0.025" units="cm"/>
      <inkml:brushProperty name="height" value="0.025" units="cm"/>
    </inkml:brush>
  </inkml:definitions>
  <inkml:trace contextRef="#ctx0" brushRef="#br0">173 7 4248,'0'0'8690,"4"0"-7222,22 3 579,-10 3 4794,-25-10-6790,-1 1 1,0 1 0,0-1 0,0 2-1,0-1 1,0 1 0,0 1 0,0 0 0,-1 1-1,1-1 1,-14 5 0,20-5-66,0 1 1,0 0-1,0 1 1,0-1-1,0 1 1,0 0-1,1 0 1,-1 0-1,1 0 1,-1 0-1,1 1 1,0 0-1,0-1 1,0 1-1,1 0 1,-1 1-1,0-1 1,1 0-1,0 1 1,0-1-1,0 1 1,0 0-1,1 0 0,0 0 1,-1 0-1,1 0 1,1 0-1,-1 0 1,0 0-1,1 0 1,0 4-1,0-4-2,-1 0-1,1 0 0,0 0 0,1 0 0,-1 0 1,1 0-1,-1 0 0,1 0 0,0 0 0,1 0 1,-1 0-1,1 0 0,0-1 0,0 1 1,0-1-1,0 1 0,0-1 0,1 0 0,-1 0 1,1 0-1,0 0 0,0 0 0,0-1 0,6 4 1,59 41-141,-52-38 172,-1 1 0,0 0-1,-1 1 1,0 0 0,0 2 0,-1-1-1,-1 1 1,19 27 0,-29-36 73,1 0 1,-1 0-1,0 0 0,-1 0 1,1 1-1,-1-1 1,0 1-1,0-1 0,0 1 1,0 0-1,-1-1 1,0 1-1,0 0 0,0-1 1,-1 1-1,0-1 1,1 1-1,-2 0 1,1-1-1,0 1 0,-1-1 1,0 0-1,0 0 1,0 0-1,-1 0 0,1 0 1,-1 0-1,0 0 1,0-1-1,0 1 1,0-1-1,-1 0 0,1 0 1,-1 0-1,0-1 1,0 1-1,0-1 0,0 0 1,-1 0-1,-6 2 1,-3 0-30,-1 0 1,0-1-1,0 0 1,-1-1-1,1-1 1,0 0 0,-1-2-1,-27-3 1,41 4-112,0 0 1,1-1 0,-1 1 0,0-1 0,1 1 0,-1-1-1,0 0 1,1 0 0,-1 0 0,1 0 0,-1 0-1,1 0 1,0 0 0,-1 0 0,1 0 0,0-1-1,0 1 1,0 0 0,0-1 0,0 1 0,0-1 0,0 0-1,0-1 1,-4-38-7032,5 40 6627,0-15-11247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10.351"/>
    </inkml:context>
    <inkml:brush xml:id="br0">
      <inkml:brushProperty name="width" value="0.025" units="cm"/>
      <inkml:brushProperty name="height" value="0.025" units="cm"/>
    </inkml:brush>
  </inkml:definitions>
  <inkml:trace contextRef="#ctx0" brushRef="#br0">0 422 13930,'0'0'9531,"20"-37"-8851,-11 19-168,5-5-152,-6-4-128,4-7-120,-1-14-112,4-13-168,-1-8-584,0 10-737,-3 14-3784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5.883"/>
    </inkml:context>
    <inkml:brush xml:id="br0">
      <inkml:brushProperty name="width" value="0.025" units="cm"/>
      <inkml:brushProperty name="height" value="0.025" units="cm"/>
    </inkml:brush>
  </inkml:definitions>
  <inkml:trace contextRef="#ctx0" brushRef="#br0">2 1 384,'0'0'17128,"0"14"-16355,0 5-530,-1 9 582,3 44-1,-1-68-749,0 0-1,0 0 1,1 0-1,-1 0 1,1 0-1,0 0 1,0 0-1,0-1 1,0 1 0,1-1-1,-1 1 1,1-1-1,0 0 1,0 0-1,0 0 1,1-1-1,-1 1 1,0-1-1,1 0 1,0 0-1,6 3 1,-2-2 24,-1 0 0,1 0 1,0-1-1,0 0 0,0-1 1,0 0-1,0 0 0,0 0 1,0-1-1,11-1 0,-17 0-90,0 0 0,0 0 0,0 0 0,-1 0 0,1 0 0,0 0 0,0-1 0,-1 1 0,1-1 0,-1 1 0,1-1 0,-1 1 0,0-1 0,0 0 0,1 0 0,-1 1 0,0-1 0,-1 0 0,1 0 0,0 0 0,0 0 0,-1 0 0,1 0 0,-1-1 0,0 1 0,0 0 0,0-3 0,1-3 45,0 0 0,-1 0 0,0 0 0,-1 0-1,0 0 1,-1-8 0,0 12 47,0 0 0,1 0 0,-1 1 0,-1-1 0,1 1 0,0-1 0,-1 1 0,0 0 0,0 0 0,0 0 0,0 0 0,0 1 0,-1-1 0,1 1 0,-1 0 0,1 0 0,-1 0 0,0 0 0,0 0 0,0 1 0,0 0 0,-7-1 0,-8-2 213,1 1 0,-1 1 0,-31 1 0,50 1-446,-1 1 0,0-1 1,1 1-1,-1 0 0,1-1 0,-1 1 1,0 0-1,1 0 0,0-1 0,-1 1 1,1 0-1,-1 0 0,1 0 0,0-1 1,0 1-1,-1 0 0,1 0 0,0 0 1,0 0-1,0 0 0,0 0 0,0-1 1,0 1-1,0 0 0,0 0 0,1 0 1,-1 0-1,0 0 0,0 0 0,1-1 1,-1 1-1,0 0 0,1 1 0,9 8-4926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6.349"/>
    </inkml:context>
    <inkml:brush xml:id="br0">
      <inkml:brushProperty name="width" value="0.025" units="cm"/>
      <inkml:brushProperty name="height" value="0.025" units="cm"/>
    </inkml:brush>
  </inkml:definitions>
  <inkml:trace contextRef="#ctx0" brushRef="#br0">36 131 11386,'0'0'4305,"3"-11"-3202,8-41-107,-7 7 3107,-6 44-3905,0 1 0,0 0-1,1-1 1,-1 1 0,0 0-1,0 0 1,0 0 0,0 1-1,1-1 1,-1 0 0,0 1 0,0-1-1,0 1 1,1-1 0,-1 1-1,0 0 1,-2 1 0,2 2-170,-1 0 0,1-1 0,0 1 1,0 0-1,1 0 0,-1 0 0,1 1 0,0-1 1,0 0-1,0 0 0,1 1 0,0-1 0,-1 0 1,2 1-1,-1-1 0,0 0 0,1 1 0,0-1 1,0 0-1,2 8 0,0-5-35,0-1 0,0 1 0,0-1 0,1 0 0,-1 0 0,2 0 0,-1-1 0,1 1 0,-1-1 0,1 0 0,1 0 0,5 3 0,-8-5-36,1-1-1,0 0 1,0 0-1,0 0 1,0-1 0,0 1-1,1-1 1,-1 0 0,0 0-1,0 0 1,1-1-1,-1 0 1,1 0 0,-1 0-1,0 0 1,1 0 0,4-2-1,-6 1 23,0 0 0,-1 0-1,1 0 1,0 0 0,-1 0-1,1 0 1,-1-1 0,0 1-1,1-1 1,-1 0 0,0 0 0,0 0-1,0 0 1,0 0 0,-1 0-1,1-1 1,0 1 0,-1 0-1,0-1 1,1 1 0,-1-1-1,0 0 1,0 1 0,-1-1 0,1 0-1,0 0 1,-1-3 0,2-6 27,-1 1 0,0-1 0,-1 1 0,-1-1 0,0 1 0,0 0 1,-4-13-1,4 21 53,0 0 1,0 0-1,0 0 1,-1 0 0,1 1-1,-1-1 1,0 0 0,0 1-1,0-1 1,0 1-1,-1 0 1,1 0 0,0 0-1,-1 0 1,0 0-1,1 0 1,-1 0 0,0 1-1,0 0 1,0-1 0,0 1-1,0 0 1,0 1-1,0-1 1,0 0 0,0 1-1,-1 0 1,1 0-1,-6 0 1,8 0-83,0 0 0,0-1 1,0 1-1,1 0 0,-1 0 0,0 0 0,0 0 0,0 0 1,1 0-1,-1 0 0,0 0 0,0 0 0,0 1 1,0-1-1,1 0 0,-1 0 0,0 1 0,0-1 1,1 0-1,-1 1 0,0-1 0,1 1 0,-1-1 0,0 1 1,1-1-1,-1 1 0,1 0 0,-1-1 0,1 1 1,-1 0-1,1-1 0,-1 1 0,1 0 0,0-1 0,-1 1 1,1 0-1,0 0 0,0 0 0,-1-1 0,1 1 1,0 0-1,0 0 0,0 0 0,0 0 0,0-1 0,0 1 1,0 0-1,0 0 0,1 0 0,-1-1 0,1 3 1,-1 4-732,0 8-3483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6.756"/>
    </inkml:context>
    <inkml:brush xml:id="br0">
      <inkml:brushProperty name="width" value="0.025" units="cm"/>
      <inkml:brushProperty name="height" value="0.025" units="cm"/>
    </inkml:brush>
  </inkml:definitions>
  <inkml:trace contextRef="#ctx0" brushRef="#br0">11 119 15723,'0'0'2904,"-2"20"-2349,-2 62-17,4-80-507,0 0-1,0 1 1,0-1-1,0 0 1,1 0-1,0 0 1,-1 0 0,1 0-1,0 0 1,0 0-1,0 0 1,0 0-1,0 0 1,0 0 0,1 0-1,-1 0 1,1-1-1,-1 1 1,1-1-1,0 1 1,-1-1-1,1 0 1,0 0 0,0 1-1,0-1 1,0-1-1,4 3 1,1-1 77,0-1 0,1 0 0,-1 0-1,0 0 1,15-1 0,-14-1-3,-6 2-90,0-1-1,0 0 1,0 0 0,0 0 0,0 0-1,0-1 1,0 1 0,0 0 0,0-1-1,0 0 1,0 1 0,0-1 0,0 0-1,0 0 1,-1 0 0,1 0 0,0 0-1,-1 0 1,1-1 0,-1 1 0,1-1-1,2-2 1,-2-1 82,-1 1 0,1-1-1,-1 1 1,0-1 0,0 1 0,0-1-1,-1 0 1,0 0 0,0-8 0,-1 3 103,0 0 0,0 0 0,-1 0 1,-1 0-1,1 0 0,-2 0 0,1 0 0,-1 1 1,-1-1-1,0 1 0,0 1 0,-1-1 1,0 1-1,0-1 0,-1 2 0,0-1 1,0 1-1,-1 0 0,0 1 0,0-1 0,-13-5 1,18 10-144,0 1 0,0 0 0,0 0 0,0 1 0,0-1 1,-1 1-1,1-1 0,0 1 0,-6 0 0,6 0-50,3 29-6216,4-10-1478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7.347"/>
    </inkml:context>
    <inkml:brush xml:id="br0">
      <inkml:brushProperty name="width" value="0.025" units="cm"/>
      <inkml:brushProperty name="height" value="0.025" units="cm"/>
    </inkml:brush>
  </inkml:definitions>
  <inkml:trace contextRef="#ctx0" brushRef="#br0">73 36 2568,'0'0'18345,"-4"3"-17245,-1 1-973,-1 0 0,1 1-1,0-1 1,0 1 0,1 0 0,0 0-1,-1 0 1,2 1 0,-1-1-1,1 1 1,-1 0 0,2 0 0,-1 0-1,1 1 1,0-1 0,0 0-1,0 1 1,1-1 0,0 1-1,1 0 1,-1 0 0,1-1 0,1 1-1,0 9 1,0-14-125,0 1 0,1 0 1,-1-1-1,0 1 0,1-1 0,0 1 1,-1-1-1,1 1 0,0-1 0,0 0 0,0 0 1,1 0-1,-1 0 0,0-1 0,1 1 1,-1-1-1,1 1 0,0-1 0,-1 0 0,1 0 1,0 0-1,0 0 0,0 0 0,0-1 1,3 1-1,10 2 3,1-1-1,31 0 1,-47-2-5,2 0 8,0 0 1,1-1-1,-1 1 0,0-1 0,1 1 1,-1-1-1,0 0 0,0 0 0,0 0 1,0-1-1,0 1 0,0-1 0,0 0 1,-1 1-1,1-1 0,0-1 0,-1 1 1,0 0-1,1-1 0,1-2 0,-1 1 26,0-1-1,0 0 1,-1 0-1,0 0 0,0 0 1,0 0-1,-1-1 1,1 1-1,-1 0 1,0-1-1,0-8 0,-1 8 1,0 0-1,0-1 1,0 1-1,0 0 0,-1 0 1,0 0-1,-1 0 1,1 0-1,-1 0 0,0 0 1,-1 1-1,1-1 1,-1 1-1,0-1 0,-1 1 1,1 0-1,-1 0 1,0 0-1,0 1 0,-1 0 1,1-1-1,-9-5 1,5 7 73,0 1 0,0 0 1,1 0-1,-1 1 0,-1 0 1,1 0-1,0 1 0,0 0 0,-9 1 1,-7 0 161,23-1-259,20 1-221,41 16 184,-43-11 21,0-1 0,1-1-1,-1 0 1,1-1 0,18 0 0,-32-3-41,37-4 148,-39 3-254,0 0 0,0 0 0,0-1 0,0 1 1,0 0-1,0-1 0,-1 1 0,1-1 0,-1 1 0,1-1 1,-1 0-1,1 0 0,-1 1 0,0-1 0,0 0 1,1-3-1,4-5-4524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29.946"/>
    </inkml:context>
    <inkml:brush xml:id="br0">
      <inkml:brushProperty name="width" value="0.025" units="cm"/>
      <inkml:brushProperty name="height" value="0.025" units="cm"/>
    </inkml:brush>
  </inkml:definitions>
  <inkml:trace contextRef="#ctx0" brushRef="#br0">1 0 9642,'0'0'12723,"25"0"-10331,301 0 2185,-325 0-4509,6 14-1108,4-9-1034,1 0-1802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0.474"/>
    </inkml:context>
    <inkml:brush xml:id="br0">
      <inkml:brushProperty name="width" value="0.025" units="cm"/>
      <inkml:brushProperty name="height" value="0.025" units="cm"/>
    </inkml:brush>
  </inkml:definitions>
  <inkml:trace contextRef="#ctx0" brushRef="#br0">153 0 12546,'0'0'9067,"-22"12"-8341,-67 40-257,86-49-441,-1-1-1,1 0 1,0 1 0,1 0 0,-1 0-1,0 0 1,1 0 0,0 0-1,0 0 1,0 0 0,0 1 0,0-1-1,0 1 1,1 0 0,0-1 0,0 1-1,0 0 1,0 0 0,1 0-1,-1 0 1,1 0 0,0-1 0,0 1-1,0 0 1,2 7 0,-1 6 4,-1-12-22,0 1 1,1-1-1,-1 1 0,1-1 0,1 1 1,-1-1-1,1 1 0,0-1 1,0 0-1,0 0 0,1 0 0,0 0 1,0 0-1,0-1 0,0 1 1,1-1-1,0 0 0,0 0 0,0 0 1,0 0-1,1-1 0,-1 0 1,8 4-1,-4-3 18,0 0-1,1-1 1,-1 0 0,1 0-1,0-1 1,-1 0 0,1-1-1,0 0 1,0 0 0,0-1 0,0 0-1,0 0 1,16-4 0,-21 3-20,1-1-1,-1 0 1,0 0 0,0 0 0,0 0 0,0 0 0,0-1 0,-1 0-1,1 0 1,-1 0 0,0 0 0,0-1 0,0 1 0,0-1-1,0 1 1,-1-1 0,0 0 0,1 0 0,-2 0 0,1-1 0,0 1-1,-1 0 1,1-6 0,2-4 29,-1 0 0,-1 0 0,0-1 0,-1 1 1,0 0-1,-2-17 0,0 26 26,0 0 0,-1 0 1,1 1-1,-1-1 1,0 0-1,0 0 0,0 1 1,-1 0-1,0-1 0,0 1 1,0 0-1,0 0 0,-1 0 1,1 1-1,-1-1 1,0 1-1,0 0 0,0 0 1,0 0-1,-1 1 0,1 0 1,-1-1-1,0 2 1,1-1-1,-1 0 0,0 1 1,0 0-1,0 0 0,0 0 1,0 1-1,0 0 1,-1 0-1,1 0 0,0 1 1,-9 1-1,13-1-158,0-1 0,0 1 1,0 0-1,0 0 0,0 0 0,0 0 0,0 0 0,1 0 1,-1 0-1,0 0 0,1 0 0,-1 0 0,0 0 1,1 1-1,-1-1 0,1 0 0,0 0 0,-1 1 0,1-1 1,0 0-1,0 1 0,0-1 0,0 0 0,0 0 0,0 1 1,0-1-1,0 0 0,1 1 0,-1-1 0,1 2 1,-1 6-2051,0 6-5421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0.910"/>
    </inkml:context>
    <inkml:brush xml:id="br0">
      <inkml:brushProperty name="width" value="0.025" units="cm"/>
      <inkml:brushProperty name="height" value="0.025" units="cm"/>
    </inkml:brush>
  </inkml:definitions>
  <inkml:trace contextRef="#ctx0" brushRef="#br0">3 960 16819,'0'0'4717,"0"-24"-3409,0-163 598,-1 88-913,0 6-299,12-120 1,-8 185-656,2 1 0,1 0 0,1 0 0,1 0 0,1 1 0,2 0 0,0 0 1,27-41-1,-34 62-67,-1 0 1,2 0-1,-1 0 1,0 1-1,1 0 1,0 0-1,0 0 1,0 1-1,0-1 1,1 1-1,-1 0 1,1 1-1,0-1 1,9-1-1,-10 2-701,1 1 0,0 0 0,0 1 0,-1-1 0,1 1 0,0 1 0,0-1 0,0 1 0,9 2 0,3 5-8202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1.238"/>
    </inkml:context>
    <inkml:brush xml:id="br0">
      <inkml:brushProperty name="width" value="0.025" units="cm"/>
      <inkml:brushProperty name="height" value="0.025" units="cm"/>
    </inkml:brush>
  </inkml:definitions>
  <inkml:trace contextRef="#ctx0" brushRef="#br0">140 0 11354,'0'0'11448,"-7"21"-10477,-100 272 1902,102-276-2794,-1 0 0,2 1 0,0 0 0,1 0-1,1 0 1,1 0 0,1 0 0,3 35 0,-3-50-115,0 1 0,1-1 0,0 0 0,0 1 1,0-1-1,0 0 0,1 0 0,-1 0 0,1 0 1,0 0-1,-1 0 0,1 0 0,1 0 0,-1-1 1,0 1-1,1-1 0,-1 1 0,1-1 0,0 0 1,0 0-1,0-1 0,0 1 0,0 0 0,0-1 1,0 0-1,0 0 0,1 0 0,-1 0 0,0 0 1,1-1-1,-1 1 0,1-1 0,3 0 0,-5 0-62,0-1 1,0 1-1,-1-1 0,1 1 0,0-1 0,0 0 0,-1 1 0,1-1 0,-1 0 0,1 0 0,-1 0 0,1 0 1,-1-1-1,1 1 0,-1 0 0,0-1 0,0 1 0,0-1 0,0 1 0,0-1 0,1-2 0,17-38-4530,-11 4-3150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1.614"/>
    </inkml:context>
    <inkml:brush xml:id="br0">
      <inkml:brushProperty name="width" value="0.025" units="cm"/>
      <inkml:brushProperty name="height" value="0.025" units="cm"/>
    </inkml:brush>
  </inkml:definitions>
  <inkml:trace contextRef="#ctx0" brushRef="#br0">0 1 18579,'0'0'6938,"21"1"-6114,369 3 2126,-377-4-2880,1 2 0,-1-1 0,0 2 0,1 0-1,-1 0 1,-1 1 0,1 1 0,0 0 0,-1 1 0,21 13-1,-19-14-589,-4-4-4259,-4-1-4266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2.345"/>
    </inkml:context>
    <inkml:brush xml:id="br0">
      <inkml:brushProperty name="width" value="0.025" units="cm"/>
      <inkml:brushProperty name="height" value="0.025" units="cm"/>
    </inkml:brush>
  </inkml:definitions>
  <inkml:trace contextRef="#ctx0" brushRef="#br0">25 27 9522,'0'0'6582,"35"-5"1963,-36 3-8469,-1 1-1,1-1 1,0 0 0,-1 1 0,1-1-1,-1 1 1,1 0 0,-1-1-1,0 1 1,1 0 0,-1 0-1,0 0 1,0 0 0,-4-1 0,5 2-222,1 0 0,-1-1 1,0 1-1,0 0 0,0 0 1,0 0-1,0 1 0,0-1 1,0 0-1,0 0 0,0 0 1,1 1-1,-1-1 1,0 0-1,0 1 0,0-1 1,0 1-1,1-1 0,-1 1 1,0-1-1,1 1 0,-1 0 1,0-1-1,1 1 1,-1 0-1,1-1 0,-1 1 1,1 0-1,-1 0 0,1 0 1,-1-1-1,1 1 0,0 0 1,-1 0-1,1 0 0,0 1 1,-6 20-10265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47.242"/>
    </inkml:context>
    <inkml:brush xml:id="br0">
      <inkml:brushProperty name="width" value="0.025" units="cm"/>
      <inkml:brushProperty name="height" value="0.025" units="cm"/>
    </inkml:brush>
  </inkml:definitions>
  <inkml:trace contextRef="#ctx0" brushRef="#br0">1 1 18876,'0'0'7302,"7"13"-6024,-4-11-1159,0-1 0,1 1 0,-1-1 0,1 0 0,-1 0 0,1 0 0,-1-1 1,1 1-1,0-1 0,5 0 0,9 2 190,11 4-121,0 1-1,0 2 0,-1 1 1,-1 1-1,1 1 0,-2 2 0,0 0 1,-1 2-1,0 1 0,27 24 1,23 27-40,109 128-1,-152-160-92,35 47-15,-3 4 1,-4 2-1,-5 2 0,45 100 0,-75-137-35,-2 1 0,-3 1 0,-2 1 0,-3 1 1,-2 0-1,-2 1 0,-4 0 0,1 108 0,6 172-103,-11-303 16,-3-36 42,17 3-9140,-11-1 4722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2.832"/>
    </inkml:context>
    <inkml:brush xml:id="br0">
      <inkml:brushProperty name="width" value="0.025" units="cm"/>
      <inkml:brushProperty name="height" value="0.025" units="cm"/>
    </inkml:brush>
  </inkml:definitions>
  <inkml:trace contextRef="#ctx0" brushRef="#br0">19 0 7857,'0'0'14118,"0"12"-12544,0-1-1346,1 17 284,-2 1 1,0 0 0,-2 0-1,-10 41 1,12-64-488,1-35-5998,0 6-3265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3.423"/>
    </inkml:context>
    <inkml:brush xml:id="br0">
      <inkml:brushProperty name="width" value="0.025" units="cm"/>
      <inkml:brushProperty name="height" value="0.025" units="cm"/>
    </inkml:brush>
  </inkml:definitions>
  <inkml:trace contextRef="#ctx0" brushRef="#br0">3 1 8297,'0'0'14497,"-2"0"-12842,6 0-1286,239 4 4102,-243 15-8091,0-14-2541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3.826"/>
    </inkml:context>
    <inkml:brush xml:id="br0">
      <inkml:brushProperty name="width" value="0.025" units="cm"/>
      <inkml:brushProperty name="height" value="0.025" units="cm"/>
    </inkml:brush>
  </inkml:definitions>
  <inkml:trace contextRef="#ctx0" brushRef="#br0">0 0 7025,'0'0'16492,"0"95"-15916,0-61-56,0-6-40,0-4-152,0-5-192,0-5-104,0-4-32,6-20-8322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1:34.325"/>
    </inkml:context>
    <inkml:brush xml:id="br0">
      <inkml:brushProperty name="width" value="0.025" units="cm"/>
      <inkml:brushProperty name="height" value="0.025" units="cm"/>
    </inkml:brush>
  </inkml:definitions>
  <inkml:trace contextRef="#ctx0" brushRef="#br0">30 0 2760,'0'0'18417,"-1"5"-17789,1-2-1206,0-2 739,-1 0 0,1 0 1,0 0-1,0 0 1,0 0-1,0 0 1,-1-1-1,1 1 1,0 0-1,-1 0 1,1 0-1,-1 0 0,1-1 1,-1 1-1,1 0 1,-1 0-1,0-1 1,1 1-1,-1 0 1,0-1-1,1 1 1,-1-1-1,0 1 1,0-1-1,0 1 0,1-1 1,-1 0-1,0 1 1,0-1-1,0 0 1,0 0-1,0 1 1,0-1-1,0 0 1,0 0-1,0 0 0,1 0 1,-1 0-1,0-1 1,-2 1-1,2 0-175,1 1-219,0 0 1,0 0 0,0 1-1,0-1 1,0 0 0,0 0 0,1 0-1,-1 1 1,0-1 0,1 0-1,-1 0 1,0 0 0,1 0-1,0 0 1,-1 0 0,1 0-1,-1 0 1,1 0 0,0 0 0,0 0-1,0 0 1,0-1 0,-1 1-1,1 0 1,0-1 0,0 1-1,0 0 1,0-1 0,2 1 0,9 8-2596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16.242"/>
    </inkml:context>
    <inkml:brush xml:id="br0">
      <inkml:brushProperty name="width" value="0.025" units="cm"/>
      <inkml:brushProperty name="height" value="0.025" units="cm"/>
    </inkml:brush>
  </inkml:definitions>
  <inkml:trace contextRef="#ctx0" brushRef="#br0">0 605 2760,'0'0'12366,"6"6"-7224,18 22-2504,-6-2-2199,1-1 1,1-1 0,1 0 0,1-2-1,1-1 1,1-1 0,34 23 0,-6-14-45,1-2 0,0-3 1,2-2-1,114 29 1,-98-31-104,-8-2 285,1-3 0,68 8-1,-72-17-272,1-3-1,99-7 1,-142 2-241,-1-2 0,0 0 0,0-1 0,-1-1 0,1 0 0,-1-1 0,0-1 0,17-11 0,12-12 62,53-47 0,-44 33-73,-23 18-35,-2-2 1,-1-1-1,36-52 0,-36 46-12,-11 11 7,0 0 0,-2-1 1,21-51-1,-5 9 15,-25 56-28,-2 1 0,0-2 0,0 1 0,-1 0 0,-1-1 0,2-22-1,-4-84-188,-1 62-6,1-51-94,2 106 281,1 0 1,-1 0-1,0 0 1,1 0 0,-1 1-1,1-1 1,0 1-1,-1-1 1,1 1 0,0 0-1,5-1 1,4-3-1,-8 3-1,0 0-1,0 0 0,0 1 0,1-1 0,-1 1 1,0 0-1,1 0 0,-1 1 0,1-1 0,7 1 1,-14-4-2754,-5 1-1060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19.983"/>
    </inkml:context>
    <inkml:brush xml:id="br0">
      <inkml:brushProperty name="width" value="0.025" units="cm"/>
      <inkml:brushProperty name="height" value="0.025" units="cm"/>
    </inkml:brush>
  </inkml:definitions>
  <inkml:trace contextRef="#ctx0" brushRef="#br0">1 376 6193,'0'0'13327,"26"21"-11268,-4-5-1742,-14-11-286,-1 1 0,1-1-1,0 0 1,0 0 0,0-1 0,1 0 0,-1-1-1,1 0 1,0 0 0,14 2 0,-18-5-54,-3 1 60,0-1 1,-1 0 0,1 0 0,0 0 0,0 0-1,0 0 1,0 0 0,0 0 0,0 0-1,0-1 1,-1 1 0,1-1 0,0 0-1,0 1 1,0-1 0,-1 0 0,1 0-1,-1 0 1,1 0 0,0 0 0,-1 0 0,0-1-1,1 1 1,-1-1 0,0 1 0,0-1-1,1 1 1,-1-1 0,0 1 0,-1-1-1,1 0 1,0 0 0,0-2 0,13-15 44,1 1 0,0 0 0,2 1 0,0 1 0,29-22 0,-46 37-70,0 1-10,0 0 1,0-1-1,0 1 1,0 0-1,0-1 1,0 1-1,0 0 0,0-1 1,0 1-1,1 0 1,-1-1-1,0 1 1,0 0-1,0 0 1,0-1-1,0 1 1,1 0-1,-1-1 1,0 1-1,0 0 1,0 0-1,1 0 1,-1-1-1,0 1 0,0 0 1,1 0-1,-1 0 1,0-1-1,0 1 1,1 0-1,-1 0 1,0 0-1,1 0 1,-1 0-1,0 0 1,1 0-1,-1 0 1,0 0-1,1 0 1,-1 0-1,4-1 50,-3 1 5,39 4 438,-33-4-480,-1 1 1,1-1-1,-1 1 1,1 0-1,-1 1 1,10 3-1,115 52 49,-127-56-63,-1 0 0,1 0 0,-1 0 0,1 0 0,0-1 0,-1 1 0,1-1 1,-1 0-1,1 0 0,0 0 0,-1-1 0,1 0 0,-1 1 0,7-3 0,-1-4 10,-1-1 0,0 1-1,0-1 1,-1-1 0,0 0 0,0 0 0,-1 0 0,7-15-1,0 2 6,30-43-1,-41 62-13,0 1 0,0-1 0,0 1 0,0 0 0,1 0 1,-1-1-1,1 2 0,-1-1 0,1 0 0,0 0 0,0 1 0,0 0 0,-1 0 0,1-1 0,1 2 0,-1-1 0,0 0 1,0 1-1,0-1 0,0 1 0,1 0 0,-1 0 0,6 1 0,0 1 10,-1 1 1,0 0-1,0 0 0,0 1 1,0 0-1,12 9 1,19 9 17,51 20 18,-84-40-37,-2 1-1,1-1 1,0 0-1,-1-1 0,1 1 0,0-1 0,0 0 0,0 0 0,6 0 0,-7-2 15,0 0 0,0-1 0,0 1 1,0-1-1,-1 0 0,1 0 0,0 0 0,-1 0 0,0-1 0,1 0 0,-1 1 0,0-1 0,-1 0 0,1-1 0,0 1 0,-1 0 0,3-6 0,19-18-6,-21 23-7,0 0 1,0 0-1,0 0 1,0 0 0,-1 0-1,0-1 1,0 1 0,0-1-1,2-9 1,-3 10-42,0 1 0,0-1 1,0 0-1,1 1 0,-1-1 1,1 1-1,0-1 0,-1 1 1,2 0-1,-1 0 0,0 0 1,1 0-1,-1 0 0,1 0 1,0 1-1,4-4 0,-1 4 9,22-5-249,-22 7 273,-1 1 0,1 0 0,-1 0 0,1 1 0,-1 0 0,0 0 0,0 0-1,0 0 1,0 1 0,7 4 0,49 40 28,-42-31-34,-12-10 9,-5-4-14,0 1 1,0-1-1,0 0 1,0 0-1,1 0 1,-1-1-1,0 1 0,1-1 1,-1 1-1,1-1 1,0 0-1,-1 0 1,1 0-1,0 0 1,0 0-1,0 0 0,-1-1 1,1 0-1,0 1 1,0-1-1,0 0 1,0-1-1,0 1 0,0 0 1,0-1-1,4-1 1,-1-3 6,0 0 1,0 0-1,-1-1 1,1 0 0,-2 0-1,1 0 1,0-1-1,4-8 1,26-36 61,-7 14-48,-19 21 116,8-5 411,-12 17-1977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1.258"/>
    </inkml:context>
    <inkml:brush xml:id="br0">
      <inkml:brushProperty name="width" value="0.025" units="cm"/>
      <inkml:brushProperty name="height" value="0.025" units="cm"/>
    </inkml:brush>
  </inkml:definitions>
  <inkml:trace contextRef="#ctx0" brushRef="#br0">1198 1045 11746,'0'0'9514,"0"-17"-7403,0-5-1679,-2 1-1,-1-1 0,0 1 0,-2-1 0,-12-34 1,-48-96 847,48 121-1059,2-2 0,1 0 0,2 0 0,1-1 0,1-1 0,-5-40 0,14 63-121,0 1-1,-2-1 1,1 0-1,-1 1 1,-5-12 0,6 19-51,0 0 1,0 0 0,0 0-1,0 1 1,0-1 0,-1 1-1,0-1 1,0 1-1,0 0 1,0 0 0,0 0-1,-1 0 1,1 1 0,-1 0-1,1-1 1,-7-1 0,4 1-41,0 0 0,0-1 0,1 1 0,-1-1 0,1 0 0,-7-6 0,6 4-1,0 1 0,0 0 0,-1 1 0,0-1 0,0 1 0,-11-4 0,-4-4 3,19 10-7,0 0 0,0 0 0,0 1 0,0-1 0,-1 1-1,1 0 1,-1 0 0,1 0 0,-1 0 0,1 1 0,-7-1 0,-3 0 31,1-1 0,-1 0-1,-16-5 1,-15-2 102,14 6-48,0-2 1,1 0-1,0-2 0,0-2 1,1 0-1,0-2 1,1-1-1,0-1 0,1-1 1,-38-27-1,54 33-81,5 3-3,-1 0-1,1 1 0,-1 0 0,0 0 1,0 0-1,0 1 0,-1 0 0,1 0 1,-12-3-1,5 4-33,1 0-1,-1 1 1,-23 0 0,31 1 12,1 0-1,-1 1 1,1 0 0,0 0-1,-1 0 1,1 0 0,0 1-1,0-1 1,0 1 0,0 0-1,0 0 1,0 1 0,0-1-1,-5 6 1,-18 16-64,23-21 62,0 0 1,0 0-1,0 0 0,1 1 0,-1-1 0,1 1 0,0 0 1,0 0-1,1 0 0,-1 0 0,1 1 0,0-1 0,0 0 1,0 1-1,0 0 0,1-1 0,-2 9 0,0 5-39,1 0-1,0 1 0,2 35 0,1-48 54,0 1-1,0-1 0,1 0 1,-1 0-1,1 0 0,1 0 1,-1 0-1,1-1 1,0 1-1,0-1 0,1 1 1,-1-1-1,1 0 0,0 0 1,6 4-1,-4-2-5,0-1 0,0 0 1,1 0-1,0 0 0,1-1 0,-1 0 0,1 0 0,0-1 1,0 0-1,0 0 0,1-1 0,-1 0 0,1-1 0,0 0 1,14 2-1,-4-2 10,0 1-1,0 1 1,-1 1 0,0 0 0,0 2 0,17 7 0,-31-12 2,18 9 8,1 2 1,-1 1-1,34 28 0,-53-38-2,0-1-1,0 1 1,0-1 0,0 1-1,-1 0 1,0 0-1,1 0 1,-1 1 0,-1-1-1,1 0 1,-1 1-1,0-1 1,0 1-1,1 5 1,4 77 17,-4-43-19,14 93 13,-12-111-21,-3-17 4,0 1 1,1-1 0,0 0-1,5 11 1,-5-11 0,1 0-1,-1 0 1,-1 0 0,0 0 0,0 17-1,-1-17 1,1 0-1,0 1 1,0-1 0,1 0-1,4 16 1,-1 6 14,-5-31-30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21.966"/>
    </inkml:context>
    <inkml:brush xml:id="br0">
      <inkml:brushProperty name="width" value="0.025" units="cm"/>
      <inkml:brushProperty name="height" value="0.025" units="cm"/>
    </inkml:brush>
  </inkml:definitions>
  <inkml:trace contextRef="#ctx0" brushRef="#br0">428 35 6993,'0'0'8367,"-9"-3"223,-32-9-6519,9 7-1202,-2-1-250,-43-2 0,67 8-565,0 0 0,0 0 0,0 1 0,0 1 0,0-1 0,0 2 0,1-1 0,-19 8 0,13-3-11,1 1 0,-1 0 0,-15 13 0,26-18-33,0 0 1,0 1-1,1-1 1,-1 1-1,1 0 0,0 0 1,0 0-1,0 1 1,0-1-1,1 1 0,0-1 1,0 1-1,0 0 1,-2 8-1,2-5-17,0 0 0,1 0-1,0 0 1,0 0 0,0 1 0,1-1 0,1 0 0,-1 0-1,2 0 1,-1 0 0,1 0 0,0 0 0,0 0 0,1 0-1,0-1 1,1 1 0,-1-1 0,1 0 0,1 0-1,7 9 1,-4-4-2,1 0 0,0-1-1,1-1 1,0 0 0,1 0-1,0-1 1,1 0 0,13 8-1,-17-13-51,4 0-260,-1 1 1,0 1-1,-1 0 1,1 1-1,-1 0 1,-1 0-1,1 1 0,11 12 1,-9-6-2845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28.707"/>
    </inkml:context>
    <inkml:brush xml:id="br0">
      <inkml:brushProperty name="width" value="0.025" units="cm"/>
      <inkml:brushProperty name="height" value="0.025" units="cm"/>
    </inkml:brush>
  </inkml:definitions>
  <inkml:trace contextRef="#ctx0" brushRef="#br0">1 0 1352,'0'0'18596,"13"14"-16223,-14 25-1770,2 0 0,2 0 0,2-1 0,1 0 0,18 59-1,14 45-305,1 5 494,-32-133-726,-5-12-186,-1 1-1,0-1 1,1 1-1,-1 0 0,-1-1 1,1 1-1,0 0 1,0-1-1,0 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08.286"/>
    </inkml:context>
    <inkml:brush xml:id="br0">
      <inkml:brushProperty name="width" value="0.025" units="cm"/>
      <inkml:brushProperty name="height" value="0.025" units="cm"/>
    </inkml:brush>
  </inkml:definitions>
  <inkml:trace contextRef="#ctx0" brushRef="#br0">74 1099 11746,'0'0'11454,"-8"-18"-10198,-3-3-1094,2-1 1,0 0 0,2-1 0,0 1 0,2-1 0,-5-40-1,3-143 1176,7 163-1231,0 36-105,1 0 1,0 0 0,1-1 0,-1 1-1,2 0 1,-1 0 0,1 0-1,0 1 1,0-1 0,0 1 0,1 0-1,0-1 1,1 2 0,-1-1-1,1 0 1,0 1 0,0 0 0,1 0-1,0 1 1,0-1 0,0 1 0,0 0-1,0 1 1,11-5 0,-17 9 2,1-1-1,0 0 1,-1 1 0,1-1 0,-1 0 0,1 1 0,-1-1 0,1 1-1,-1-1 1,1 0 0,-1 1 0,0-1 0,1 1 0,-1-1-1,1 1 1,-1 0 0,0-1 0,0 1 0,1-1 0,-1 1 0,0 0-1,0-1 1,0 1 0,0 0 0,0-1 0,0 1 0,0-1 0,0 1-1,0 0 1,0-1 0,0 1 0,0 0 0,-1 0 0,2 35 224,-2-29-206,1 5-33,0-1 1,1 0-1,0 0 0,1 0 0,0 0 1,0 0-1,7 16 0,-7-24 8,0 1-1,0-1 0,0 1 0,0-1 0,1 0 0,-1 0 1,1 0-1,0 0 0,0 0 0,0 0 0,0-1 0,0 0 1,1 1-1,-1-1 0,1 0 0,-1-1 0,1 1 1,0-1-1,0 0 0,0 1 0,0-2 0,0 1 0,8 0 1,-5 0 19,0-1 0,0 0 1,0 0-1,0-1 0,0 0 1,-1 0-1,1-1 0,0 1 1,0-2-1,-1 1 0,1-1 1,-1 0-1,0 0 0,1 0 1,-2-1-1,1 0 0,0-1 1,-1 1-1,0-1 0,0 0 1,6-7-1,-4 2 18,0 0 1,-1-1-1,0 0 0,-1 0 1,0 0-1,0 0 0,-1-1 0,-1 0 1,0 1-1,-1-1 0,2-19 1,9-49 44,-9 64-64,0 1 1,-2-1 0,0 0-1,0 0 1,-2 0 0,0 1-1,-3-24 1,1 34 8,0 0 1,0 0-1,0 0 1,-1 0-1,0 1 1,0-1-1,0 1 1,0 0-1,-1-1 1,1 2-1,-1-1 0,0 0 1,-1 1-1,1-1 1,-1 1-1,1 1 1,-1-1-1,-8-3 1,2 1 5,1 1 0,-1 0 0,0 1 0,-1 0 0,1 0 0,0 1 0,-21 0 0,22 1-20,7 1-7,0 0 0,-1 0 0,1 0 1,0 1-1,0-1 0,0 1 0,-1 0 0,1-1 0,-5 4 0,4-4-5,3 0-9,27-7-364,21-9 377,76-39 1,17-6 102,-121 54-67,0 2-1,1 0 1,-1 1 0,1 1 0,35-1 0,-35 4-32,-1 1 0,0 1 0,19 4 0,-31-4 4,-1-1 0,1 1 0,-1 0 0,0 1 0,0-1 0,0 1 0,0 0 0,-1 1 0,1-1 0,-1 1 0,0 0 0,8 8 0,-8-9 380,-2-1-1426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49.551"/>
    </inkml:context>
    <inkml:brush xml:id="br0">
      <inkml:brushProperty name="width" value="0.025" units="cm"/>
      <inkml:brushProperty name="height" value="0.025" units="cm"/>
    </inkml:brush>
  </inkml:definitions>
  <inkml:trace contextRef="#ctx0" brushRef="#br0">34 0 13914,'0'0'3034,"-1"11"-2256,-9 261 4303,-2 390-902,7-556-3597,1-71-398,3 1-1,0-1 0,8 59 0,-5-84-254,4 27 307,-7-33-2558,-6-21-3644,2 4-5155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27.471"/>
    </inkml:context>
    <inkml:brush xml:id="br0">
      <inkml:brushProperty name="width" value="0.025" units="cm"/>
      <inkml:brushProperty name="height" value="0.025" units="cm"/>
    </inkml:brush>
  </inkml:definitions>
  <inkml:trace contextRef="#ctx0" brushRef="#br0">582 2146 9626,'0'0'8801,"3"-7"-7475,1 0-956,1 0 0,0 0 0,0 0-1,1 1 1,-1 0 0,2 0 0,-1 1 0,0-1 0,1 1-1,0 1 1,0-1 0,15-6 0,2-2-109,0 1 0,1 2 1,0 0-1,1 1 0,0 2 0,1 0 0,-1 2 1,1 1-1,42-1 0,-62 5-183,-4-1-37,-1 1 0,0 0 1,1 0-1,-1-1 0,0 2 0,1-1 0,-1 0 0,0 0 1,1 1-1,-1-1 0,0 1 0,0 0 0,1 0 0,-1 0 1,0 0-1,0 0 0,0 0 0,0 0 0,0 1 0,-1-1 1,1 1-1,2 2 0,-3-1-40,-1-3 6,4-41-604,-3 6 473,-1 4 12,-4-43-1,3 63 94,-1 1 0,-1 0 0,0 0 0,0 0 0,-1 0 0,0 0 0,-10-17 0,4 12 29,0 2 1,-1-1 0,0 1 0,0 1 0,-2 0 0,0 1-1,0 0 1,-1 1 0,-23-14 0,8 9 165,-2 1-1,0 2 1,-61-16-1,41 24 190,50 4-365,27-15-321,-12 3 317,0-1 1,0-1-1,-2 0 0,0 0 0,0-1 0,-1-1 0,-1 0 1,11-24-1,-4 2-5,-2-1 0,17-71 0,-21 68-44,-2-1 0,5-61 1,-14 87 36,0 0 0,0 0 0,-2 1 0,0-1 0,0 0-1,-2 1 1,0 0 0,-1 0 0,-11-24 0,8 23 14,-1 0 1,-1 0-1,-1 1 0,-13-15 0,20 27-30,1 1-1,-1 0 1,0 0-1,0 0 1,-1 1 0,1-1-1,-7-2 1,7 3 3,22 36 90,-17-32-57,0 0 0,0 0 0,-1 1 0,1-1 0,-1 0 0,1 0 0,-1 0 0,0 0 0,0 0-1,0 1 1,0-1 0,0 0 0,0 0 0,-1 0 0,1 0 0,-1 1 0,0 1 0,-3-3 0,0 0 0,0 0 0,0 0 0,1 0-1,-1-1 1,0 0 0,0 1 0,0-2 0,0 1 0,-6-1 0,-1 0-10,6 1 0,0-1-1,0 0 0,0 0 0,0-1 1,0 1-1,0-1 0,0-1 0,1 1 1,-1 0-1,-5-5 0,-46-35-81,43 31 81,6 5 2,0 0 1,0-1-1,1 0 0,0 0 0,1-1 1,0 1-1,0-1 0,0-1 1,1 1-1,0-1 0,1 1 1,0-1-1,0 0 0,-2-16 0,0-8-28,3-1-1,2-60 1,1 40 21,-1 50 11,1-1-1,0 0 1,0 1-1,1-1 1,0 1-1,-1-1 1,2 1-1,-1 0 1,0 0-1,1 0 1,0 0-1,0 0 1,0 0-1,0 1 1,6-5-1,-5 3-3,1 1 0,0 0-1,1 0 1,-1 0 0,1 1 0,-1 0 0,1 0 0,0 0-1,1 0 1,9-2 0,28 1-4,-45 4 17,1 0 0,0 0 0,0 0 0,0 0 0,-1 0 0,1 0 0,0 0 1,0 0-1,0 0 0,0 0 0,-1-1 0,1 1 0,0 0 0,0 0 0,0 0 0,0 0 0,0 0 1,-1-1-1,1 1 0,0 0 0,0 0 0,0 0 0,0-1 0,0 1 0,0 0 0,0 0 1,0 0-1,0-1 0,0 1 0,0 0 0,0 0 0,0 0 0,0-1 0,0 1 0,0 0 1,0 0-1,0 0 0,0-1 0,0 1 0,0 0 0,0 0 0,0 0 0,0 0 0,0-1 0,0 1 1,1 0-1,-1 0 0,0 0 0,0 0 0,0-1 0,0 1 0,0 0 0,1 0 0,-1 0 1,0 0-1,0 0 0,0 0 0,0 0 0,1-1 0,-1 1 0,0 0 0,-12-9 38,-16-11 385,-1 0 1,-1 2 0,0 1-1,-1 2 1,-1 1-1,-1 1 1,0 2 0,-46-10-1,39 14-726,1 1-1,-1 2 1,1 1 0,-42 3-1,50 4-2637,5 2-3113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08.074"/>
    </inkml:context>
    <inkml:brush xml:id="br0">
      <inkml:brushProperty name="width" value="0.025" units="cm"/>
      <inkml:brushProperty name="height" value="0.025" units="cm"/>
    </inkml:brush>
  </inkml:definitions>
  <inkml:trace contextRef="#ctx0" brushRef="#br0">6 39 6025,'0'0'12383,"0"0"-12317,0 0-1,0 0 0,-1 0 0,1 0 0,0 0 0,0 0 0,0 0 0,-1 0 0,1 0 0,0 0 0,0 0 0,-1 0 0,1 0 0,0 1 0,0-1 0,0 0 0,0 0 1,-1 0-1,1 0 0,0 0 0,0 1 0,0-1 0,0 0 0,0 0 0,-1 0 0,1 1 0,0-1 0,0 0 0,0 0 0,0 1 0,0-1 0,0 0 0,0 0 0,0 0 1,0 1-1,0-1 0,0 0 0,0 0 0,0 1 0,0-1 0,0 0 0,0 0 0,0 1 0,0-1 0,0 0 0,0 0 0,0 0 0,1 1 0,-1-1 0,0 0 0,0 0 1,0 0-1,0 1 0,1-1 0,74 161 2360,-53-93-2221,-2 0 0,-4 2 1,-3 0-1,-3 0 1,-3 1-1,-3 103 0,-5-151-125,-1 0 0,0-1-1,-2 1 1,-1-1 0,-8 24-1,-47 106 599,38-101-416,8-19 210,-26 45 0,61-139-35,-3 18-497,-2 0 0,-2-2 0,-2 1-1,-2-2 1,7-81 0,-9-241-468,-10 231 464,-1 71 62,-16-91-1,7 75 3,1 43-6,7 97-253,6-32 253,1 0-1,1 0 1,1 0-1,9 24 1,12 59 0,-15-22 6,-4 2-1,-4-1 1,-3 1-1,-20 144 0,14-195-139,-2 0-1,-1-1 0,-26 65 0,26-82-2060,-1 0 0,-16 24 0,14-25-6093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21.111"/>
    </inkml:context>
    <inkml:brush xml:id="br0">
      <inkml:brushProperty name="width" value="0.025" units="cm"/>
      <inkml:brushProperty name="height" value="0.025" units="cm"/>
    </inkml:brush>
  </inkml:definitions>
  <inkml:trace contextRef="#ctx0" brushRef="#br0">242 17 9786,'0'0'11715,"-3"-13"-9925,0 9 1679,-7 4-3383,1 0 0,0 1 1,-1 0-1,1 1 1,0 0-1,0 0 1,0 1-1,1 0 0,-1 1 1,0 0-1,1 0 1,0 1-1,0 0 0,1 0 1,-1 0-1,1 1 1,0 1-1,-7 8 1,6-5-89,0 0 1,1 1 0,1 0-1,0 1 1,0-1 0,1 1-1,1 1 1,0-1 0,0 0 0,1 1-1,1 0 1,-2 21 0,3-15-5,1-1 0,0 1 0,1-1 0,1 1 0,1-1 0,1 1 0,6 18 0,-8-30 1,1-1 0,-1 1 0,1-1 0,0 0 0,0 0-1,1 0 1,0-1 0,0 1 0,0-1 0,1 0 0,0 0 0,0-1 0,0 1 0,0-1 0,1 0 0,-1 0 0,1-1 0,0 0 0,0 0 0,1 0 0,-1-1 0,12 3 0,1-2 4,0-1-1,0-1 1,0-1 0,1 0 0,24-5 0,-43 5 6,0 0 0,0 0 0,0 0 0,0 0 0,0-1-1,0 1 1,0 0 0,0 0 0,0-1 0,0 1 0,0-1 0,0 1 0,0-1 0,-1 1 0,1-1-1,0 0 1,0 1 0,-1-1 0,1 0 0,0 1 0,-1-1 0,1 0 0,0-1 0,-1 1-1,0 0-1,0 1 1,0-1 0,-1 0 0,1 1 0,0-1 0,-1 0-1,1 1 1,0-1 0,-1 1 0,1-1 0,-1 1 0,1-1 0,0 1-1,-1-1 1,0 1 0,1-1 0,-1 1 0,1-1 0,-1 1-1,1 0 1,-1-1 0,0 1 0,1 0 0,-1 0 0,0-1-1,0 1 1,-17-7-24,1-2 0,0 1-1,1-2 1,0 0 0,1-1-1,0-1 1,-23-23-1,30 28 11,1-1 0,1 0-1,0-1 1,0 1-1,0-1 1,1-1 0,0 1-1,1 0 1,0-1-1,0 0 1,1 0-1,1 0 1,0-1 0,0 1-1,0-16 1,1-4-25,0 23 17,0 0-1,0 0 1,1 0 0,0 0-1,0 0 1,1 0-1,0-1 1,1 1 0,-1 1-1,1-1 1,0 0-1,1 0 1,0 1 0,0-1-1,0 1 1,6-8-1,-9 14 9,0 0 1,1 0-1,-1-1 0,0 1 0,0 0 0,0 0 0,0 0 1,1 0-1,-1 0 0,0 0 0,0 0 0,1 0 0,-1 0 1,0 0-1,0 0 0,0 0 0,1 0 0,-1 0 0,0 0 0,0 0 1,0 0-1,1 0 0,-1 0 0,0 0 0,0 0 0,0 1 1,1-1-1,-1 0 0,0 0 0,0 0 0,0 0 0,0 0 1,0 0-1,1 1 0,-1-1 0,0 0 0,0 0 0,0 0 0,0 1 1,0-1-1,0 0 0,0 0 0,0 0 0,1 1 0,-1-1 1,0 0-1,0 0 0,0 0 0,0 1 0,0-1 0,0 0 0,0 0 1,0 0-1,0 1 0,0-1 0,0 0 0,-1 0 0,1 1 1,4 28-136,-3 45 252,-1-62-159,0 7 49,1 1 1,1-1-1,0 0 1,2 0-1,0 0 1,1-1-1,1 1 0,9 17 1,-12-28 4,1-1 0,0 1 0,1-1 0,-1 0 0,1 0 0,1-1 0,-1 0 0,1 1 0,0-2 0,1 1 0,0-1 0,-1 0 0,1 0 0,1-1 0,-1 0 0,1 0-1,0-1 1,0 0 0,0 0 0,16 2 0,30-4 68,-53-1-109,-2-5-3463,0 0 3129,-1 0 1,1 0-1,-1 1 1,0-1-1,-1 0 1,1 1-1,-1 0 1,0-1-1,0 1 1,0 0-1,-1 0 1,-3-3-1,2 3 754,-7-4 2958,12 8-3275,-1 0 1,1 0-1,-1 1 1,1-1-1,0 0 1,-1 0 0,1 1-1,0-1 1,-1 0-1,1 1 1,0-1 0,-1 0-1,1 1 1,0-1-1,0 0 1,-1 1-1,1-1 1,0 1 0,0-1-1,0 0 1,0 1-1,-1-1 1,1 1-1,0-1 1,0 1 0,0-1-1,0 0 1,0 1-1,0-1 1,0 1 0,0-1-1,0 1 1,0-1-1,1 1 1,-1-1-1,0 1 1,1 19-3,2-1 1,0 1-1,6 21 0,7 50 378,-14-62-237,-1 0 0,-1 0 0,-2 0 0,0 0 0,-2 0 0,-2-1 0,0 1 0,-2-1 0,-1-1-1,-22 46 1,15-40-86,-2-1 0,-1-1-1,-26 34 1,40-63-137,5-2-130,7-22-493,79-165-1919,-21 24-859,-64 159 3303,8-7-132,-8 38 1912,-2-9-1411,-1 1 0,-1-1 0,-1 0 1,0 0-1,-1 0 0,-9 20 0,-50 101 1873,63-136-2072,-59 93 1372,28-47-551,31-49-871,1 1 0,-1 0 0,1-1 0,0 1 0,-1 0 0,1-1 0,0 1 0,0 0-1,0-1 1,-1 1 0,1 0 0,0 0 0,0-1 0,0 1 0,0 0 0,0 0 0,0-1 0,0 1 0,1 0 0,-1-1 0,0 1 0,0 0 0,1-1 0,-1 1 0,0 0-1,1-1 1,-1 1 0,0 0 0,1-1 0,-1 1 0,1-1 0,-1 1 0,1-1 0,-1 1 0,1-1 0,-1 1 0,1-1 0,0 1 0,-1-1 0,1 0 0,0 1 0,-1-1-1,1 0 1,0 0 0,1 1 0,13 3 2,1 1 0,-1 0 0,0 2 0,0 0 0,0 0 0,-1 1 0,0 1-1,-1 1 1,0 0 0,-1 0 0,0 1 0,0 1 0,-1 0 0,-1 1 0,0 0 0,0 0-1,-2 1 1,1 0 0,-2 0 0,0 1 0,-1 0 0,0 1 0,6 31 0,3 9 39,-7-23-44,-7-30-78,-5-13-84,-49-111-589,36 80 345,12 31 290,0-1 0,0 0 0,1-1 0,1 1-1,0-1 1,1 0 0,0 1 0,-1-15 0,42 27-221,-33 1 338,-1 0-1,0 0 0,0 1 1,0 0-1,0 0 1,0 0-1,-1 0 0,1 1 1,-1 0-1,0 0 1,0 0-1,0 0 0,5 8 1,0 2-6,0 1 1,0 0-1,8 22 1,-10-15 0,-2 0 0,-1 0 0,-1 1 0,0-1 0,-2 1 0,-2 32 0,1-36 6,0 77 1666,-33-101-1482,15 3-62,-1 0 1,0 1-1,0 1 0,0 0 0,0 2 1,0 0-1,-24 7 0,-3 2 78,-75 31 0,75-16 264,42-25-409,3-1-100,29-1-185,-13-4 222,-1-1 1,0-1-1,0 0 1,-1 0-1,0-1 1,19-16-1,21-11-55,-31 21-63,-15 9 34,0 0 0,0 1 0,0 0 0,0 0 0,1 1 0,-1 0 0,1 0 0,0 0 0,13-1 0,-20 4 122,-29 18 184,-15 7 37,0-2 1,-1-2 0,-70 23-1,114-44-287,6-1 22,-1-1 0,0 0 0,0 1-1,0-2 1,0 1 0,7-5-1,190-153-49,-95 72-788,-103 85 825,-1 1-1,1-1 1,-1 0 0,0 0 0,0 0 0,0 0 0,0-1 0,-1 1-1,1-1 1,-1 0 0,0 1 0,0-1 0,0 0 0,0 0 0,-1-1 0,0 1-1,0 0 1,0 0 0,0-1 0,-1 1 0,1 0 0,-1-1 0,0 1-1,-1-7 1,0 4 27,0-1 0,0 0 0,-1 1 0,0-1 0,0 1 0,-1 0-1,1 0 1,-2 0 0,1 0 0,-1 0 0,0 0 0,0 1 0,-1 0-1,0 0 1,0 0 0,-1 1 0,1-1 0,-1 1 0,0 1 0,-9-6 0,-15-9 54,0 1 0,-2 2 0,-37-14 0,43 19-4,13 5 90,-1 1 1,0 0 0,0 1-1,0 1 1,-1 0 0,1 1-1,-19-1 1,32 3-35,41 23-279,-5-3 171,-2 1 1,0 2 0,57 53 0,-75-62-1,-1 1 1,0 1-1,-1 0 1,-1 0 0,-1 2-1,0-1 1,-1 1-1,-1 1 1,11 31-1,-15-30-1,-1 1 0,-1 0 0,-1-1 0,-1 1-1,-1 0 1,-1 0 0,-6 38 0,2-45-237,4-38-428,1 17 486,0 7 4,-7 0 342,-8 2-31,0 0 0,0 2-1,0 0 1,1 0-1,0 2 1,-21 10 0,-21 7 113,21-11-74,0 2 1,2 1-1,-1 1 0,2 3 1,0 0-1,-34 28 0,66-46-173,0-1-1,0 0 0,-1 0 0,1 0 1,0 0-1,0 0 0,0 0 1,-1 1-1,1-1 0,0 0 0,0 0 1,0 0-1,-1 1 0,1-1 1,0 0-1,0 0 0,0 0 0,0 1 1,0-1-1,0 0 0,0 0 1,0 1-1,-1-1 0,1 0 0,0 0 1,0 1-1,0-1 0,0 0 1,0 0-1,0 1 0,0-1 0,0 0 1,1 0-1,-1 1 0,0-1 1,0 0-1,0 0 0,0 1 0,0-1 1,0 0-1,14 6-170,30 0-310,-29-5 301,-1 3 169,0 1 0,-1 0 0,0 1 0,0 0 0,0 1 0,-1 1 0,0 0 0,0 0 0,-1 1 0,0 1 0,-1 0 0,0 0 0,13 18 0,-12-13 24,0-1 0,-1 2 0,0-1-1,-2 2 1,0-1 0,0 1 0,-2 0-1,0 0 1,-1 1 0,4 23 0,-5 23 81,-6 90 0,1-110 87,-38-57-154,17 9 209,-1 1 0,0 1 0,0 1 0,-42 4 0,4-1 154,42-2-229,12-1-77,0 1 0,-1 0-1,1 0 1,0 1 0,-1 0 0,-12 3 0,75-17-84,-25 2-54,36-14-739,109-26-1,-169 51 703,-5 0 186,-9 1 226,-34 13 52,17-5-285,0-1 1,-34 7-1,40-12-118,-1 1-87,-1-1 0,1-1 0,-40-1 0,59-1-29,0 0 0,0 0 0,0 0 0,0-1 0,0 1-1,0 0 1,0 0 0,0-1 0,0 1 0,0 0 0,0-1-1,0 1 1,0-1 0,1 0 0,-1 1 0,0-1-1,0 1 1,1-1 0,-1 0 0,0 0 0,1 1 0,-1-1-1,1 0 1,-1 0 0,1 0 0,-1 0 0,1 1 0,-1-1-1,1-2 1,-6-13-6760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4:58.592"/>
    </inkml:context>
    <inkml:brush xml:id="br0">
      <inkml:brushProperty name="width" value="0.025" units="cm"/>
      <inkml:brushProperty name="height" value="0.025" units="cm"/>
    </inkml:brush>
  </inkml:definitions>
  <inkml:trace contextRef="#ctx0" brushRef="#br0">60 4022 14923,'0'0'1407,"0"-20"-955,-27-454 715,-1 59 1704,23 15-424,57-501 0,-24 669-2215,46-490 449,-62 497-1346,-19-276 0,1 424-1953,-5 22-3274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4:59.614"/>
    </inkml:context>
    <inkml:brush xml:id="br0">
      <inkml:brushProperty name="width" value="0.025" units="cm"/>
      <inkml:brushProperty name="height" value="0.025" units="cm"/>
    </inkml:brush>
  </inkml:definitions>
  <inkml:trace contextRef="#ctx0" brushRef="#br0">17 79 12882,'0'0'9548,"-16"-5"-8192,65 5-438,-20-1-228,24 3 9,40 3 346,0-5 0,139-17 1,-206 14-545,-20 3 337,-16 4-289,-26 6-474,-1-1 1,0-1-1,0-3 1,-68 2-1,18-7-47,-89-13 0,273-4-301,-15 10 193,97-14-1230,-147 16-1323,51-18 0,-40 7-3753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0.430"/>
    </inkml:context>
    <inkml:brush xml:id="br0">
      <inkml:brushProperty name="width" value="0.025" units="cm"/>
      <inkml:brushProperty name="height" value="0.025" units="cm"/>
    </inkml:brush>
  </inkml:definitions>
  <inkml:trace contextRef="#ctx0" brushRef="#br0">0 1703 12730,'0'0'2528,"0"15"-1400,0 78 2227,0-92-2832,9-14 541,0-14-582,-1-1 0,-1 0 0,-2 0 0,-1 0 0,1-42 0,0 20-148,16-431 1879,6-46-1528,-22 484-659,2 0 0,2 1 0,15-42 0,-24 142 235,-53 348-322,8-89-170,32-174 208,10 272-1,4-392 18,2 1 0,0-1 0,10 35 0,-14-68-30,0-1-1,0 1 1,1-1-1,2-15 0,0-17-29,27-529 110,-11 429-29,7 1-1,45-143 1,-40 189-1081,5 2 1,4 1-1,61-107 0,-70 150-4041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3.298"/>
    </inkml:context>
    <inkml:brush xml:id="br0">
      <inkml:brushProperty name="width" value="0.025" units="cm"/>
      <inkml:brushProperty name="height" value="0.025" units="cm"/>
    </inkml:brush>
  </inkml:definitions>
  <inkml:trace contextRef="#ctx0" brushRef="#br0">1489 4 12514,'0'0'6255,"-16"0"-4667,-1-2-1218,9 1-250,0 1-1,0-1 1,0 1 0,0 1-1,0-1 1,1 1-1,-1 1 1,0-1 0,1 1-1,-1 1 1,-8 3 0,-31 17 90,0 2 0,1 1 0,2 3 0,1 2 1,1 2-1,2 1 0,2 2 0,-52 62 0,66-67-135,1 2 0,2 0 0,1 1 0,-27 68 0,18-23 77,-23 99 0,67-225-199,1 0 1,2 1-1,3 1 0,1 0 1,2 2-1,2 1 0,2 1 1,2 1-1,1 2 0,46-44 1,-30 40 37,3 2 1,95-59-1,-123 87 0,1 0-1,0 1 0,0 1 0,1 1 1,0 2-1,1 0 0,-1 1 0,1 2 1,47-3-1,-72 7 50,-27 17 185,-147 89-265,63-41 513,-117 91 0,193-128-328,1 2 1,2 1-1,0 2 0,3 1 1,0 1-1,2 1 0,-24 45 0,22-29-46,3 1-1,2 1 0,2 2 0,3 0 1,2 1-1,3 0 0,2 1 0,3 1 1,-3 108-1,12-145-97,-1 3 6,1-1 0,1 0-1,1 0 1,1 0 0,1 0-1,12 40 1,-19-77-170,1 1 1,0-1-1,1 0 1,0 0 0,2-20-1,9-82-1026,46-139 81,-18 95 1123,-39 236 901,-25 435-32,23-401-511,1 203 295,3-172-427,-1-141 22,-4-42-231,8-265-2587,-4 305 2727,-16 36 28,9-8-161,2 0 0,1 0 0,2 0 0,0 1 0,3 36 0,0-27 45,-3 0 18,1-26 12,0 0-1,1 0 0,0 1 1,4 20-1,-65-9 1893,-131 18-670,-50 14-333,214-42-853,46-9-256,51-9-43,-6-6 44,96-29 1,2-2-239,-137 38 312,-14 3 105,-18 3 53,-91 25 153,-16 2-150,-173-1-268,370-26 90,-22 0-62,61-7 0,-32-11-103,-88 16 250,-7 0 193,-83 5 42,-111 19 1,138-15-186,47-7-37,10-2-18,0 0 0,0 1 0,1-1 1,-1 1-1,0 1 0,1-1 0,-1 0 0,-8 5 1,48-3-208,65-8 108,148-24 0,-229 26 62,7-1-75,11-2-62,54-2 0,-91-26-411,17-399-498,5 28-678,2 232-2134,-14 116-1269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4.199"/>
    </inkml:context>
    <inkml:brush xml:id="br0">
      <inkml:brushProperty name="width" value="0.025" units="cm"/>
      <inkml:brushProperty name="height" value="0.025" units="cm"/>
    </inkml:brush>
  </inkml:definitions>
  <inkml:trace contextRef="#ctx0" brushRef="#br0">1 1474 15875,'0'0'2512,"7"-16"-1359,9-43 71,8-63-1,-2 5-140,179-625 2913,-188 707-3988,0 2-1,3 0 1,24-39-1,-29 54-12,1 1-1,1 1 1,0 0 0,1 1-1,1 1 1,1 0-1,21-15 1,53-33 4,-101 71 337,-8 5-297,1 2 1,-24 25-1,-13 28-156,4 2 0,3 2 0,3 2 0,-65 147 0,61-117 105,66-187-256,13 13 384,2 1 0,81-124 0,-82 147-89,3 2 1,2 0-1,1 3 1,76-65-1,-103 97-169,0 1 0,1 0 0,16-8 0,17 2-5092,-25 11-4704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5.001"/>
    </inkml:context>
    <inkml:brush xml:id="br0">
      <inkml:brushProperty name="width" value="0.025" units="cm"/>
      <inkml:brushProperty name="height" value="0.025" units="cm"/>
    </inkml:brush>
  </inkml:definitions>
  <inkml:trace contextRef="#ctx0" brushRef="#br0">22 49 5665,'0'0'5692,"-2"-8"-4819,-7-24 143,3 24 3452,3 15-2108,2 11-1613,3 29-334,1-1-1,19 85 0,35 87 414,-51-198-725,13 46-15,3-1 0,2-1 0,4-1-1,54 92 1,-75-148-1334,-7-16-154,-9-19 343,-28-50-2983,16 40-251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5.473"/>
    </inkml:context>
    <inkml:brush xml:id="br0">
      <inkml:brushProperty name="width" value="0.025" units="cm"/>
      <inkml:brushProperty name="height" value="0.025" units="cm"/>
    </inkml:brush>
  </inkml:definitions>
  <inkml:trace contextRef="#ctx0" brushRef="#br0">1 0 11666,'0'0'7090,"0"15"-6431,5 21-347,1-1 1,2 1 0,21 58-1,186 470 1467,-193-509-1402,3 0 1,60 96-1,-67-125-336,1 0-1,1-1 1,2-1 0,0-2 0,1 0-1,52 37 1,-55-47-21,-14-8-1,1 0 1,0 0-1,-1 0 1,1 1-1,-1 0 1,-1 0-1,1 1 1,-1 0-1,6 8 1,-21-17-174,1-2-140,0 0-1,1-1 0,0 0 1,0 0-1,0-1 1,-12-14-1,-40-55-2244,51 63 1899,-122-169-8971,95 126 597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2:50.257"/>
    </inkml:context>
    <inkml:brush xml:id="br0">
      <inkml:brushProperty name="width" value="0.025" units="cm"/>
      <inkml:brushProperty name="height" value="0.025" units="cm"/>
    </inkml:brush>
  </inkml:definitions>
  <inkml:trace contextRef="#ctx0" brushRef="#br0">1 1 15275,'0'0'5209,"0"34"-5025,0-9 48,0 9 520,0 11-176,11 17-176,1 8-272,2-4-64,-3-13-64,-2-6-672,-1-17-2416,-5-3-11428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6.190"/>
    </inkml:context>
    <inkml:brush xml:id="br0">
      <inkml:brushProperty name="width" value="0.025" units="cm"/>
      <inkml:brushProperty name="height" value="0.025" units="cm"/>
    </inkml:brush>
  </inkml:definitions>
  <inkml:trace contextRef="#ctx0" brushRef="#br0">0 59 6145,'0'0'10085,"6"8"-9211,13 19-225,320 407 4149,-295-387-4703,1-2 1,2-2-1,2-2 0,2-2 1,2-3-1,99 52 1,35-13-79,-186-74 24,-24-12 282,-53-37-321,1-4 0,2-3 0,-69-68 0,67 47-204,3-3 1,-86-123-1,-8-10-100,156 199 257,-32-34-130,40 45 186,0 0-1,-1 0 1,1-1 0,-1 1-1,0 1 1,1-1 0,-1 0-1,0 1 1,0-1 0,0 1 0,0 0-1,0 0 1,-1 0 0,-2 0-1,6 23 249,9-1-264,1 1 0,0-1 0,2-1 0,0 0 0,2 0 0,16 19 0,-20-26 7,56 69 42,2-3 0,4-3 0,4-4 1,2-2-1,3-5 0,3-2 1,3-5-1,2-3 0,163 72 0,-156-78-38,-67-32-22,1-2-1,1-1 1,0-1 0,50 14-1,-79-27-57,-1 1-1,0-1 0,1 1 0,-1-1 1,1 0-1,-1 0 0,1 0 1,-1 0-1,1 0 0,-1 0 1,0 0-1,1 0 0,-1 0 0,1-1 1,-1 1-1,1 0 0,-1-1 1,0 1-1,1-1 0,-1 0 0,0 1 1,0-1-1,1 0 0,-1 0 1,0 0-1,0 0 0,0 0 0,0 0 1,0 0-1,0 0 0,1-3 1,0-1-542,-1 0 1,0 0 0,0 0 0,0 0 0,-1 0 0,0 0 0,0-8-1,0 6-201,0-17-5382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7.049"/>
    </inkml:context>
    <inkml:brush xml:id="br0">
      <inkml:brushProperty name="width" value="0.025" units="cm"/>
      <inkml:brushProperty name="height" value="0.025" units="cm"/>
    </inkml:brush>
  </inkml:definitions>
  <inkml:trace contextRef="#ctx0" brushRef="#br0">0 1 10202,'0'0'8993,"4"13"-8615,-1-5-287,0 0 0,0 1 0,1-1-1,0 0 1,1-1 0,-1 1 0,1-1-1,1 0 1,-1 0 0,1-1 0,1 1 0,8 6-1,42 27 288,1-3 0,2-2 0,1-3 0,1-2 1,125 39-1,346 59 313,-461-116-660,1-2 0,124-1 0,-197-9-4,-15-1 274,-193-51-266,72 16-55,-83-20-19,-190-42-14,373 88 391,30 7 17,24 6-276,326 90-48,-233-68 134,1-4 0,0-5 1,125 0-1,-112-14 141,103-3 92,-183-2-244,0-2-1,-1-1 0,47-15 0,-73 16-263,63-15 751,-25 14-3282,-43 6-2675</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08.792"/>
    </inkml:context>
    <inkml:brush xml:id="br0">
      <inkml:brushProperty name="width" value="0.025" units="cm"/>
      <inkml:brushProperty name="height" value="0.025" units="cm"/>
    </inkml:brush>
  </inkml:definitions>
  <inkml:trace contextRef="#ctx0" brushRef="#br0">0 311 6665,'0'0'11893,"0"5"-7145,5 21-4357,0-18-216,0 1-1,1-1 1,0 0-1,0-1 1,1 0-1,0 0 1,0 0-1,15 10 1,-17-14-67,0-1 0,0 0 0,0 0-1,0-1 1,1 1 0,-1-1 0,0 0 0,1 0 0,-1-1 0,0 0 0,1 0 0,-1 0 0,1-1 0,-1 1 0,0-1 0,1-1-1,-1 1 1,6-3 0,89-31 1044,91-25-31,100-2-93,148-36-114,-338 72-756,0 5 0,1 4 0,1 4 0,106 2 0,-205 11-136,0 0-1,0 0 1,-1-1-1,1 1 1,0-1-1,0 1 1,0-1-1,-1 0 0,1-1 1,5-2-1,-8 3 172,28-5-178,5-4-14,-30 10-2,0-1 1,1 0-1,-1 0 1,0 0-1,0 0 1,0-1-1,0 0 1,0 0-1,7-4 1,-11 5-281,0 0 1,0 0 0,1 0-1,-1-1 1,0 1-1,0 0 1,0 0-1,0 0 1,0 0-1,-1 0 1,1 0 0,0 0-1,0 0 1,-1 0-1,1-1 1,-1 1-1,1 0 1,-1 0 0,1 1-1,-1-1 1,1 0-1,-1 0 1,0 0-1,0 0 1,-1-1 0,-10-8-6557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25.736"/>
    </inkml:context>
    <inkml:brush xml:id="br0">
      <inkml:brushProperty name="width" value="0.025" units="cm"/>
      <inkml:brushProperty name="height" value="0.025" units="cm"/>
    </inkml:brush>
  </inkml:definitions>
  <inkml:trace contextRef="#ctx0" brushRef="#br0">0 354 8449,'0'0'11410,"21"-25"-9486,-9 1-1334,-8 16-445,0 0-1,0 1 1,1-1-1,9-11 1,-12 18-111,0 0-1,-1 0 1,1 1-1,0-1 1,0 0-1,0 0 1,0 1-1,0-1 1,-1 1-1,1 0 1,0 0-1,0-1 1,0 1-1,0 1 1,0-1-1,0 0 1,0 0-1,0 1 1,3 0-1,36 11 435,11 16-63,-42-21-360,1-1-1,-1 0 1,23 8-1,-1 2 31,-28-13-60,1 0 0,0-1 0,-1 0 0,1 1-1,0-2 1,0 1 0,0 0 0,0-1 0,0 0 0,0 0-1,0-1 1,8 1 0,-9-3-6,0-1 1,-1 1-1,1-1 0,-1 1 1,1-1-1,-1 0 0,0 0 1,0 0-1,-1-1 0,1 1 1,-1-1-1,4-5 0,22-26 37,-24 32-45,0 0 1,0 0-1,-1-1 0,1 0 1,-1 1-1,1-1 1,-1-1-1,0 1 1,-1 0-1,1-1 1,3-7-1,15 8-64,-12 8 67,0 1 0,0 0 0,-1 0-1,0 1 1,12 9 0,-20-14-4,73 53 3,-72-53 9,20 9 28,-21-10-47,27-4-26,23-57 83,-44 51-47,0 0 0,1 0 0,1 0 1,-1 1-1,2 0 0,17-15 0,-22 19-9,-4 4 6,1 0 0,0 0 0,-1 0 0,1 0 0,0 0 0,0 0 0,0 0 0,0 0 0,0 1 0,0-1 0,0 0 0,0 1 0,0-1 0,0 1 0,0-1 0,1 1 0,-1-1 0,0 1 0,3-1 0,-2 1 10,1-1 0,-1 0 0,1 1 0,0 0 0,-1-1-1,1 1 1,0 0 0,0 1 0,-1-1 0,1 0 0,0 1-1,-1-1 1,1 1 0,-1 0 0,1 0 0,-1 0 0,1 0-1,-1 1 1,0-1 0,1 0 0,-1 1 0,2 2 0,21 10 2,-23-13-5,0-1 1,-1 1-1,1 0 0,0-1 1,0 1-1,-1-1 0,1 0 1,0 1-1,0-1 0,0 0 1,0 0-1,0 0 0,-1 0 1,1-1-1,0 1 0,0 0 1,0-1-1,0 0 0,-1 1 1,1-1-1,3-1 0,11-16 74,-2-1 0,0 0 0,-1-1 0,21-41-1,-33 54-51,0 5-28,-1-1-1,1 1 0,0 0 1,0-1-1,0 1 0,0 0 1,0 0-1,0 0 0,0 0 1,1 0-1,-1 0 0,1 0 1,0 0-1,-1 0 0,1 1 1,3-3-1,-4 3 7,1 0 0,-1 0 0,1 0-1,0 0 1,-1 0 0,1 1 0,0-1 0,0 1 0,0-1-1,0 1 1,-1-1 0,1 1 0,0 0 0,0 0 0,0 0-1,0 0 1,0 0 0,0 1 0,0-1 0,0 0 0,-1 1-1,1 0 1,0-1 0,0 1 0,2 1 0,31 24-4,-30-21 7,13 5-436,-18-20-3343,0-1-1221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26.796"/>
    </inkml:context>
    <inkml:brush xml:id="br0">
      <inkml:brushProperty name="width" value="0.025" units="cm"/>
      <inkml:brushProperty name="height" value="0.025" units="cm"/>
    </inkml:brush>
  </inkml:definitions>
  <inkml:trace contextRef="#ctx0" brushRef="#br0">1 261 9442,'0'0'10741,"17"-41"-7923,-13 26-2592,1 0-1,1 0 0,1 0 1,0 1-1,9-15 0,-10 22-196,0-1 0,1 1 0,-1 1 0,1-1 1,0 1-1,1 1 0,0-1 0,0 1 0,0 0 0,10-3 0,3-1 58,0 1 0,0 1 1,1 1-1,0 1 0,0 1 0,0 0 0,0 2 1,1 1-1,39 3 0,-56-2 45,0 1 0,-1 1 0,1-1 0,-1 1 0,1 0 0,-1 0 0,0 0 0,8 5 0,-13-6 32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27.485"/>
    </inkml:context>
    <inkml:brush xml:id="br0">
      <inkml:brushProperty name="width" value="0.025" units="cm"/>
      <inkml:brushProperty name="height" value="0.025" units="cm"/>
    </inkml:brush>
  </inkml:definitions>
  <inkml:trace contextRef="#ctx0" brushRef="#br0">1 226 11042,'0'0'10679,"8"-16"-9920,54-121 1075,-60 132-1805,1 0 0,0 1 0,0-1 0,1 1 0,-1 0 0,1 0 0,0 0 0,0 1 0,0-1 0,0 1-1,1 0 1,-1 0 0,1 1 0,0-1 0,0 1 0,0 0 0,0 0 0,0 1 0,6-2 0,9 0 51,1 1-1,-1 0 1,36 3 0,-23-1 229,-32 0-284,-1 0 1,1 0-1,0 0 1,-1 0-1,1 0 1,-1 0-1,1 0 0,0 0 1,-1 1-1,1-1 1,-1 0-1,1 0 1,0 0-1,-1 1 0,1-1 1,-1 0-1,1 1 1,-1-1-1,1 1 1,-1-1-1,1 0 0,-1 1 1,0-1-1,1 1 1,-1-1-1,0 1 1,1-1-1,-1 1 1,0 0-1,1-1 0,-1 1 1,0-1-1,0 2 1,1 12-2303,-1-10 947,0 4-4110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29.282"/>
    </inkml:context>
    <inkml:brush xml:id="br0">
      <inkml:brushProperty name="width" value="0.025" units="cm"/>
      <inkml:brushProperty name="height" value="0.025" units="cm"/>
    </inkml:brush>
  </inkml:definitions>
  <inkml:trace contextRef="#ctx0" brushRef="#br0">0 331 6745,'0'0'9918,"9"-24"-6101,37-105-1805,-44 127-2001,-1 1 1,1-1-1,0 1 1,-1 0-1,1 0 0,0 0 1,0 0-1,-1 0 0,1 0 1,0 1-1,0-1 1,0 0-1,0 1 0,0 0 1,0-1-1,0 1 1,0 0-1,0 0 0,0 0 1,1 0-1,-1 1 0,2 0 1,49 8 134,33 24-105,-82-32-34,-4-1 105,3-3-73,-1 0 0,0 0 0,0 0 0,0 0 0,0 0-1,0 0 1,-1 0 0,1-1 0,-1 1 0,0-1 0,0 1 0,0-1 0,-1 1 0,1-1 0,-1 0 0,0-3 0,7-26 35,5 7-37,26-38 1,-33 56-32,-4 4-6,0 3 3,-1 1 0,1-1 0,-1 0 0,1 0 0,-1 0 0,1 1 0,0-1 0,-1 0-1,1 1 1,0-1 0,0 0 0,0 1 0,-1-1 0,1 1 0,0 0 0,0-1 0,0 1 0,0 0 0,0-1 0,0 1 0,0 0 0,0 0 0,0 0 0,0 0-1,0 0 1,0 0 0,0 0 0,0 0 0,0 0 0,0 0 0,1 1 0,29 4 78,-19 0-348,17 11 730,-13-3-4610,-12-7-3864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1.010"/>
    </inkml:context>
    <inkml:brush xml:id="br0">
      <inkml:brushProperty name="width" value="0.025" units="cm"/>
      <inkml:brushProperty name="height" value="0.025" units="cm"/>
    </inkml:brush>
  </inkml:definitions>
  <inkml:trace contextRef="#ctx0" brushRef="#br0">14 57 6625,'0'0'3226,"-13"4"4025,14 2-7031,0 1 1,0-1-1,0 0 0,1 0 1,0 0-1,0 0 1,1 0-1,0-1 1,0 1-1,0-1 1,1 0-1,4 6 0,55 58 462,-57-63-548,-6-5-128,1 0-1,0 0 1,0-1 0,-1 1 0,1 0 0,0 0 0,0-1 0,0 1-1,0-1 1,0 1 0,0-1 0,0 1 0,0-1 0,0 0 0,0 1-1,3-1 1,-4 0 5,1 0-1,-1 0 0,1 0 1,-1-1-1,0 1 1,1 0-1,-1 0 0,1-1 1,-1 1-1,0 0 1,1-1-1,-1 1 0,0-1 1,1 1-1,-1 0 1,0-1-1,1 1 0,-1-1 1,0 1-1,0-1 1,0 1-1,1-1 0,-1 1 1,0-1-1,0 1 1,0-1-1,1-49 568,-2 25-586,9 1 18,-8 24-8,0 0-1,0-1 1,1 1-1,-1 0 1,0 0-1,1-1 1,-1 1-1,0 0 1,0 0-1,1 0 1,-1 0-1,0 0 1,1 0-1,-1 0 1,1-1-1,-1 1 1,0 0-1,1 0 1,-1 0-1,0 0 1,1 0-1,-1 1 1,0-1-1,1 0 1,-1 0-1,0 0 1,1 0-1,-1 0 1,0 0-1,1 0 1,-1 1-1,0-1 1,0 0-1,1 0 1,-1 1-1,5 3 27,-1 1 1,0 0-1,-1-1 0,1 2 0,4 9 1,1 2-17,-6-11-10,0 0 1,0 0-1,0 0 0,1 0 0,0-1 0,9 10 1,-13-15-6,0 0 1,0 0 0,1 1-1,-1-1 1,0 0 0,0 0-1,1 0 1,-1 0 0,0 0-1,1 0 1,-1 0 0,0 1 0,0-1-1,1 0 1,-1 0 0,0 0-1,1 0 1,-1 0 0,0 0-1,1 0 1,-1 0 0,0-1-1,0 1 1,1 0 0,-1 0-1,0 0 1,1 0 0,-1 0-1,0 0 1,0-1 0,1 1-1,-1 0 1,0 0 0,0 0-1,1-1 1,-1 1 0,0 0 0,0 0-1,0-1 1,1 1 0,-1 0-1,0 0 1,0-1 0,0 1-1,0 0 1,0-1 0,0 1-1,0 0 1,0 0 0,1-1-1,4-21 24,-4 15-14,7-21 82,-6 21-77,0-1 1,0 0-1,1 1 1,0-1-1,0 1 0,1 0 1,7-11-1,-10 17-11,-1 1 0,1-1-1,0 1 1,0-1 0,-1 1 0,1 0 0,0-1-1,0 1 1,0 0 0,0-1 0,0 1 0,0 0 0,-1 0-1,1 0 1,0 0 0,0 0 0,0 0 0,0 0-1,0 0 1,0 0 0,0 1 0,-1-1 0,1 0-1,0 1 1,0-1 0,0 0 0,0 1 0,-1-1 0,1 1-1,0-1 1,-1 1 0,1-1 0,0 1 0,-1 0-1,1-1 1,0 1 0,-1 0 0,1 0 0,-1-1-1,1 1 1,-1 1 0,27 38 46,-23-34-41,-4-5-8,1 1 1,0-1 0,-1 1-1,1-1 1,0 1 0,0-1-1,0 0 1,0 0 0,0 1-1,0-1 1,1 0 0,-1 0-1,0 0 1,0 0-1,1 0 1,-1 0 0,1-1-1,-1 1 1,1 0 0,-1-1-1,1 1 1,-1-1 0,1 0-1,0 1 1,-1-1 0,3 0-1,-2-1 1,0 0-1,0 0 0,-1-1 1,1 1-1,0-1 1,-1 1-1,1-1 0,-1 0 1,1 0-1,-1 1 0,0-1 1,0 0-1,0 0 0,0 0 1,0 0-1,0 0 1,-1-1-1,1 1 0,-1 0 1,1-2-1,6-17 7,1 0 0,11-22 0,-18 43-6,-1-1-1,0 0 1,1 1 0,-1-1 0,0 1 0,1-1 0,-1 0 0,1 1-1,-1-1 1,1 1 0,-1-1 0,1 1 0,-1-1 0,1 1 0,0 0-1,-1-1 1,1 1 0,0 0 0,-1-1 0,1 1 0,0 0 0,-1 0-1,1 0 1,0 0 0,0-1 0,-1 1 0,1 0 0,0 0 0,-1 0-1,1 1 1,0-1 0,0 0 0,-1 0 0,1 0 0,0 0 0,-1 1-1,1-1 1,0 0 0,-1 1 0,1-1 0,0 0 0,-1 1 0,1-1-1,-1 1 1,1-1 0,-1 1 0,1-1 0,-1 1 0,1-1 0,-1 1-1,1 0 1,26 36 10,-25-33-6,7 14-4,9 14 15,-18-31-17,1 1 0,0-1 0,0 0 0,-1 0 0,1 0 0,0 0 0,0 0 0,0 0 0,0 0 1,0-1-1,1 1 0,-1 0 0,0-1 0,0 1 0,1 0 0,-1-1 0,0 1 0,0-1 0,3 1 0,-3-3 2,1 0-1,-1 1 0,0-1 0,-1 0 1,1 0-1,0 0 0,0 0 0,-1 1 0,1-1 1,-1 0-1,0 0 0,1-3 0,-1 3 7,3-11 31,-1 0-7,0-1 0,1 0-1,1 1 1,1 0 0,10-24 0,-14 37-26,-1-1 1,1 0-1,-1 1 0,1-1 0,0 1 1,-1-1-1,1 1 0,0 0 0,-1-1 1,1 1-1,0 0 0,-1-1 1,1 1-1,0 0 0,-1 0 0,1 0 1,0-1-1,0 1 0,0 0 0,-1 0 1,1 0-1,0 0 0,0 0 0,-1 0 1,1 1-1,0-1 0,0 0 1,-1 0-1,1 1 0,0-1 0,-1 0 1,1 1-1,0-1 0,-1 0 0,1 1 1,-1-1-1,1 1 0,0-1 1,-1 1-1,1-1 0,-1 1 0,1 0 1,-1-1-1,0 1 0,1 0 0,21 29-90,-14-17-952,1-2-1850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3.087"/>
    </inkml:context>
    <inkml:brush xml:id="br0">
      <inkml:brushProperty name="width" value="0.025" units="cm"/>
      <inkml:brushProperty name="height" value="0.025" units="cm"/>
    </inkml:brush>
  </inkml:definitions>
  <inkml:trace contextRef="#ctx0" brushRef="#br0">0 179 5785,'0'0'12742,"1"8"-12411,0 8-218,-1-6 139,0 1 1,1-1 0,0 0-1,0 1 1,1-1 0,1 0-1,0 0 1,0 0 0,7 13-1,-10-23-251,0 1 0,1-1-1,-1 0 1,0 0 0,0 1 0,1-1-1,-1 0 1,0 0 0,0 0-1,1 1 1,-1-1 0,0 0 0,0 0-1,1 0 1,-1 0 0,0 0-1,1 0 1,-1 1 0,0-1 0,1 0-1,-1 0 1,0 0 0,1 0-1,-1 0 1,0 0 0,0 0 0,1 0-1,-1-1 1,0 1 0,1 0-1,-1 0 1,0 0 0,1 0 0,-1 0-1,0 0 1,0-1 0,1 1-1,-1 0 1,11-15 41,4-25 63,-13 35-82,2-10-6,12-32-14,-15 45-2,-1 0 0,1 1 0,0-1 0,0 1 0,0 0 0,0-1 0,-1 1 0,2 0 0,-1 0 0,0-1 0,0 1 0,0 0 0,1 0 0,-1 0 0,0 0 0,1 0 0,-1 1 0,1-1 0,-1 0 0,1 1 0,-1-1 0,1 1 0,2-1 0,-3 2 15,0-1 0,1 1 0,-1-1 0,0 1 0,0 0 0,0 0 0,0 0 0,0 0 0,0-1 1,0 1-1,-1 0 0,1 1 0,0-1 0,0 0 0,-1 0 0,1 0 0,-1 0 0,1 1 0,-1-1 0,1 2 0,10 31 39,-10-31-54,1 5-15,-2-6 7,0 0 1,0 0-1,0 0 1,1 0 0,-1-1-1,1 1 1,-1 0-1,1 0 1,-1 0-1,1-1 1,0 1 0,0 0-1,0-1 1,0 1-1,0-1 1,0 1-1,0-1 1,1 0-1,-1 1 1,0-1 0,1 0-1,-1 0 1,1 0-1,-1 0 1,1 0-1,3 1 1,-2-5-30,-1 0 0,1 0 1,-1-1-1,0 1 0,1-1 0,-2 0 1,1 0-1,0 0 0,1-7 0,3-3-243,13-8-524,-19 21 779,1 1 1,-1 0 0,1 0-1,0-1 1,-1 1 0,1 0-1,0 0 1,-1 0 0,1 0-1,0 0 1,-1 0 0,1 0-1,0 0 1,-1 0-1,1 0 1,0 0 0,-1 0-1,1 1 1,-1-1 0,1 0-1,0 0 1,-1 1 0,1-1-1,0 1 1,3 2-42,-1 1-1,0 0 1,1 0 0,-2 0 0,1 0-1,0 0 1,3 8 0,9 13 176,-15-25-111,1 1 0,-1-1 0,0 1-1,1-1 1,-1 1 0,1-1-1,-1 1 1,0-1 0,1 1 0,-1-1-1,1 0 1,-1 0 0,1 1 0,0-1-1,-1 0 1,1 0 0,-1 1 0,1-1-1,-1 0 1,1 0 0,0 0 0,-1 0-1,1 0 1,0 0 0,-1 0 0,1 0-1,-1 0 1,1 0 0,0 0-1,-1 0 1,1-1 0,-1 1 0,1 0-1,0-1 1,15-19 21,1-29 15,-17 48-34,0 0 0,0 1 0,0-1-1,0 1 1,0-1 0,0 0 0,0 1 0,0-1-1,1 0 1,-1 1 0,0-1 0,0 1-1,0-1 1,1 0 0,-1 1 0,0-1-1,1 1 1,-1-1 0,1 1 0,-1-1 0,1 1-1,-1 0 1,0-1 0,1 1 0,0-1-1,-1 1 1,1 0 0,-1 0 0,1-1-1,-1 1 1,1 0 0,0 0 0,-1-1 0,1 1-1,-1 0 1,1 0 0,0 0 0,-1 0-1,1 0 1,0 0 0,-1 0 0,1 0 0,-1 0-1,1 1 1,0-1 0,-1 0 0,1 0-1,-1 0 1,1 1 0,0-1 0,-1 0-1,1 1 1,18 16 108,-19-17-109,0 0-1,1 1 0,-1-1 1,0 1-1,0-1 0,1 0 1,-1 1-1,0-1 1,1 1-1,-1-1 0,0 0 1,1 0-1,-1 1 0,0-1 1,1 0-1,-1 0 0,1 1 1,-1-1-1,1 0 0,-1 0 1,0 0-1,1 0 1,-1 1-1,1-1 0,-1 0 1,1 0-1,-1 0 0,1 0 1,-1 0-1,1 0 0,-1 0 1,1 0-1,-1-1 0,0 1 1,1 0-1,-1 0 0,1 0 1,-1 0-1,1-1 1,-1 1-1,0 0 0,1 0 1,-1-1-1,1 1 0,-1 0 1,0-1-1,1 0 0,12-27 5,-1 0-11,-12 27 5,1 1 1,-1-1-1,0 0 0,1 1 1,-1-1-1,0 1 1,1-1-1,-1 1 0,1-1 1,-1 1-1,1-1 1,-1 1-1,1-1 0,-1 1 1,1 0-1,0-1 0,-1 1 1,1 0-1,-1 0 1,1-1-1,0 1 0,-1 0 1,1 0-1,0 0 1,-1 0-1,1 0 0,0 0 1,-1 0-1,2 0 1,0 1 6,-1 0 1,1 0-1,0 0 1,-1 1-1,1-1 1,-1 0-1,1 1 1,-1 0-1,0-1 0,1 1 1,-1 0-1,0-1 1,0 1-1,0 0 1,-1 0-1,1 0 1,0 0-1,-1 0 1,1 2-1,-1-2 0,1 0 1,-1 0-1,1 0 0,-1 0 0,1-1 0,0 1 1,0 0-1,0 0 0,0 0 0,0-1 0,0 1 1,0 0-1,0-1 0,1 1 0,-1-1 0,1 0 1,-1 1-1,1-1 0,0 0 0,-1 0 0,1 0 1,0 0-1,0 0 0,-1 0 0,1-1 0,0 1 1,0 0-1,2-1 0,-3 0-2,1 0-1,-1-1 1,0 1-1,0-1 1,0 0-1,0 1 1,0-1-1,0 0 1,0 1-1,0-1 1,0 0-1,-1 0 1,1 0-1,0 0 1,0 0-1,-1 0 1,1 0-1,-1 0 1,1 0-1,-1 0 1,1 0-1,-1 0 1,1-2-1,11-37 140,-7 19-97,-5 21-45,0 0 0,1-1 0,-1 1 0,0 0-1,0-1 1,0 1 0,0-1 0,0 1 0,1 0-1,-1-1 1,0 1 0,0 0 0,0 0 0,1-1 0,-1 1-1,0 0 1,1-1 0,-1 1 0,0 0 0,1 0-1,-1 0 1,0-1 0,1 1 0,-1 0 0,0 0-1,1 0 1,-1 0 0,0 0 0,1 0 0,-1 0 0,1-1-1,-1 1 1,1 0 0,9 11 19,9 31 25,-14-29-10,-5-11-34,1 0 0,0-1 0,0 1 0,-1-1 0,1 1 0,0-1-1,0 0 1,0 1 0,1-1 0,-1 0 0,0 0 0,0 0 0,1 0 0,-1 0-1,0 0 1,1 0 0,-1 0 0,1 0 0,2 0 0,-3-1 1,0 0 1,0 0-1,0 0 1,0-1-1,0 1 0,-1 0 1,1-1-1,0 1 1,0-1-1,0 1 1,0-1-1,-1 1 0,1-1 1,0 0-1,-1 1 1,1-1-1,0 0 1,-1 0-1,1 1 0,-1-1 1,1 0-1,-1 0 1,1 0-1,-1 0 1,0 0-1,1 1 1,-1-1-1,0 0 0,0 0 1,0 0-1,0 0 1,0 0-1,0 0 1,0-2-1,0 2-12,0 0 1,0 0-1,0-1 1,0 1-1,0 0 1,1-1-1,-1 1 1,0 0-1,1-1 1,-1 1-1,1 0 0,-1 0 1,1 0-1,-1-1 1,1 1-1,0 0 1,0 0-1,0 0 1,-1 0-1,1 0 1,0 0-1,0 1 0,0-1 1,1 0-1,-1 0 1,0 1-1,0-1 1,0 0-1,0 1 1,1 0-1,-1-1 1,0 1-1,1 0 0,1-1 1,-1 2-3,0-1 0,0 1 0,0 0 1,0 0-1,0 0 0,0 0 0,0 0 0,0 1 0,-1-1 0,1 0 1,-1 1-1,1 0 0,-1-1 0,1 1 0,-1 0 0,0-1 1,0 1-1,0 0 0,0 0 0,0 0 0,1 3 0,2 5-22,10 25 31,-13-34-7,-1 0 0,1 0 0,-1 1 0,1-1 0,-1 0 0,1 0 0,0 0 0,0 0 0,0 0 0,0 0 0,0 0 0,0 0 0,0-1 0,0 1-1,0 0 1,0 0 0,0-1 0,0 1 0,0-1 0,2 1 0,-1-3 20,0 0 0,-1-1 0,0 1-1,1-1 1,-1 1 0,0-1 0,0 0-1,-1 1 1,1-1 0,0 0 0,-1-4 0,1 4 6,4-23 30,-5 19-36,1 0 0,0 0 0,0 0-1,1 1 1,0-1 0,0 0 0,0 1-1,1-1 1,0 1 0,0 0 0,1 0-1,6-8 1,-10 14-5,1 0-1,0-1 1,0 1-1,0 0 1,0 0 0,0 0-1,0-1 1,-1 1-1,1 0 1,0 0 0,0 0-1,0 1 1,0-1-1,0 0 1,0 0 0,0 0-1,0 1 1,-1-1-1,1 0 1,0 1 0,0-1-1,0 1 1,-1-1-1,1 1 1,0-1 0,0 1-1,-1-1 1,1 1-1,0 0 1,-1-1 0,1 1-1,-1 0 1,1 0-1,-1 0 1,0-1 0,1 1-1,-1 0 1,0 0-1,1 0 1,-1 0 0,0 1-1,17 39 49,-17-41-54,4 20 99,-4-16 55,1-1-1,-1 1 1,1 0 0,0-1 0,0 1-1,0 0 1,1-1 0,-1 0 0,4 6 0,-4-8 35,3-29 564,1 4-531,-4 20-194,-1-1 1,1 1 0,0 0-1,0 0 1,0 0 0,1 0-1,-1 0 1,1 0 0,0 0 0,0 1-1,0-1 1,1 1 0,-1-1-1,1 1 1,0 0 0,4-4-1,-2 2-135,1-1-1,0 0 1,-1-1 0,-1 1-1,1-1 1,-1 0-1,7-15 1,6-9-335,-17 30 444,1 1-1,-1 0 1,0 0 0,1-1 0,-1 1-1,0 0 1,1 0 0,-1 0 0,0 0-1,1 0 1,-1-1 0,0 1-1,1 0 1,-1 0 0,0 0 0,1 0-1,-1 0 1,1 0 0,-1 0 0,0 0-1,1 0 1,-1 1 0,0-1-1,1 0 1,-1 0 0,0 0 0,1 0-1,-1 0 1,0 1 0,1-1 0,-1 0-1,0 0 1,1 0 0,-1 1-1,0-1 1,0 0 0,1 1 0,-1-1-1,0 0 1,0 0 0,0 1 0,1-1-1,-1 0 1,0 1 0,0-1-1,0 0 1,0 1 0,0-1 0,0 1-1,0-1 1,0 0 0,1 1 0,-2-1-1,1 0 1,0 1 0,0 0-1,8 21 242,-8-22-242,5 51-236,-6-42-324,1-2-2015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4.847"/>
    </inkml:context>
    <inkml:brush xml:id="br0">
      <inkml:brushProperty name="width" value="0.025" units="cm"/>
      <inkml:brushProperty name="height" value="0.025" units="cm"/>
    </inkml:brush>
  </inkml:definitions>
  <inkml:trace contextRef="#ctx0" brushRef="#br0">0 1 11242,'0'0'6022,"1"5"-4583,1 10-468,-1 1-284,1 1 0,0-1 0,2 0 1,-1 0-1,12 26 0,-15-39-639,0-3-252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38.072"/>
    </inkml:context>
    <inkml:brush xml:id="br0">
      <inkml:brushProperty name="width" value="0.025" units="cm"/>
      <inkml:brushProperty name="height" value="0.025" units="cm"/>
    </inkml:brush>
  </inkml:definitions>
  <inkml:trace contextRef="#ctx0" brushRef="#br0">1 1 12594,'0'0'4533,"3"13"-1873,9-2-2040,0 0 0,1-1 0,0-1 1,24 13-1,-1 0-98,11 6-166,1-2-1,2-2 1,0-2-1,1-3 0,1-2 1,57 11-1,-46-17-213,86 5 0,-23-4-44,-110-11-88,-15-1 149,-12-2-44,-66-48-60,30 18-37,-17-6-36,31 20-6,-49-36 1,82 54 20,1 0 0,-1 0-1,0 0 1,0 0 0,0 0 0,1 0 0,-1 0 0,0 0 0,0 0 0,0 0 0,1 0 0,-1 0 0,0 0-1,0 0 1,0 0 0,1-1 0,-1 1 0,0 0 0,0 0 0,0 0 0,1 0 0,-1 0 0,0 0 0,0 0 0,0-1-1,0 1 1,0 0 0,1 0 0,-1 0 0,0 0 0,0-1 0,0 1 0,0 0 0,0 0 0,0 0 0,0-1 0,0 1-1,0 0 1,0 0 0,1 0 0,-1-1 0,0 1 0,0 0 0,0 0 0,0-1 0,-1 1 0,1 0 0,0 0 0,0 0-1,0-1 1,0 1 0,0 0 0,0 0 0,0 0 0,0-1 0,0 1 0,0 0 0,-1 0 0,1 0 0,0 0 0,0 0-1,0-1 1,0 1 0,-1 0 0,27 0-87,-20 0 89,125-2-112,35 0 48,-58 7-7101,-91-2-6105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5.389"/>
    </inkml:context>
    <inkml:brush xml:id="br0">
      <inkml:brushProperty name="width" value="0.025" units="cm"/>
      <inkml:brushProperty name="height" value="0.025" units="cm"/>
    </inkml:brush>
  </inkml:definitions>
  <inkml:trace contextRef="#ctx0" brushRef="#br0">219 127 8025,'0'0'10635,"0"-7"-9403,0 2-1022,0 0-1,-1 1 1,1-1-1,-1 0 1,0 1 0,0-1-1,-1 0 1,0 1 0,1 0-1,-1-1 1,-1 1-1,1 0 1,-1 0 0,1 0-1,-1 0 1,0 1-1,0-1 1,-1 1 0,1 0-1,-1 0 1,0 0 0,0 0-1,0 0 1,0 1-1,0 0 1,-7-3 0,2 2-56,-1 0 0,1 0 1,-1 1-1,0 1 1,0 0-1,1 0 0,-1 0 1,-16 3-1,24-2-367,-1 2 0,1-1 0,-1 0 0,1 0 0,0 1 0,-1-1 0,1 1 1,0 0-1,0 0 0,0-1 0,0 1 0,-2 4 0,1-2-834,-6 9-3572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6.255"/>
    </inkml:context>
    <inkml:brush xml:id="br0">
      <inkml:brushProperty name="width" value="0.025" units="cm"/>
      <inkml:brushProperty name="height" value="0.025" units="cm"/>
    </inkml:brush>
  </inkml:definitions>
  <inkml:trace contextRef="#ctx0" brushRef="#br0">9 1 3200,'0'0'10349,"-8"7"-2361,8-1-7878,1 0-1,0 0 1,1-1-1,-1 1 1,1 0-1,1-1 1,-1 1-1,1-1 1,-1 0-1,1 0 1,1 0-1,-1 0 1,1-1-1,0 1 1,0-1-1,0 0 1,1 0-1,-1 0 1,1-1 0,0 1-1,0-1 1,0 0-1,0-1 1,1 1-1,-1-1 1,1 0-1,0-1 1,-1 1-1,1-1 1,0 0-1,0-1 1,0 1-1,0-1 1,0 0-1,10-2 1,24-8-2241,-32 10-2615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7.769"/>
    </inkml:context>
    <inkml:brush xml:id="br0">
      <inkml:brushProperty name="width" value="0.025" units="cm"/>
      <inkml:brushProperty name="height" value="0.025" units="cm"/>
    </inkml:brush>
  </inkml:definitions>
  <inkml:trace contextRef="#ctx0" brushRef="#br0">0 177 8921,'0'0'8914,"5"-25"-5666,21-75-710,-14 48-1425,-8 52-2854,1 0-2201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38.734"/>
    </inkml:context>
    <inkml:brush xml:id="br0">
      <inkml:brushProperty name="width" value="0.025" units="cm"/>
      <inkml:brushProperty name="height" value="0.025" units="cm"/>
    </inkml:brush>
  </inkml:definitions>
  <inkml:trace contextRef="#ctx0" brushRef="#br0">0 352 10898,'0'0'11433,"12"-17"-10391,-7 11-926,99-124 1783,-91 117-1615,0 1 1,1 0-1,1 1 0,0 1 1,0 0-1,1 1 1,0 1-1,30-11 1,12 0 472,75-15 1,-56 16-267,-39 10-369,0 2-1,1 1 1,0 2 0,-1 1 0,1 3-1,0 1 1,0 1 0,0 3 0,71 19-1,-94-20-74,23 5 63,-1 1 0,69 33 0,-95-38-89,-1 0 0,0 1-1,-1 1 1,1 0-1,-1 0 1,-1 1 0,0 0-1,0 1 1,-1 0-1,0 0 1,-1 1-1,0 0 1,6 12 0,1 11 4,-1 0 1,-3 1 0,8 39-1,8 27 10,-25-100-117,-1-1 0,0 1 0,0-1 0,0 1 0,0-1 0,0 1 0,0-1 0,0 1 0,0 0 0,0-1 0,0 1 0,0-1 0,0 1 0,0-1 0,0 1 0,-1-1 0,1 1 0,0 0 0,0-1 0,-1 1 0,1-1 0,0 0 0,-1 1 0,1-1 0,0 1 0,-1-1 0,1 1 0,-1-1 0,1 0 0,-1 1 0,1-1 0,-1 0 0,1 0 0,-1 1 0,1-1 0,-1 0 0,1 0 0,-1 0-1,1 0 1,-1 1 0,1-1 0,-1 0 0,0 0 0,1 0 0,-1 0 0,1 0 0,-1 0 0,1-1 0,-1 1 0,0 0 0,-5 1-2520,-6-1-4008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41.159"/>
    </inkml:context>
    <inkml:brush xml:id="br0">
      <inkml:brushProperty name="width" value="0.025" units="cm"/>
      <inkml:brushProperty name="height" value="0.025" units="cm"/>
    </inkml:brush>
  </inkml:definitions>
  <inkml:trace contextRef="#ctx0" brushRef="#br0">0 230 10994,'0'0'6842,"21"-3"-4413,42-6 102,108-32-1,-115 23-1824,261-78 1663,-258 82-2183,0 3 1,1 2 0,92-2-1,-3 11 857,-139 1-624,-7-1-2343,-6-8-1478,-1-2-3478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42.498"/>
    </inkml:context>
    <inkml:brush xml:id="br0">
      <inkml:brushProperty name="width" value="0.025" units="cm"/>
      <inkml:brushProperty name="height" value="0.025" units="cm"/>
    </inkml:brush>
  </inkml:definitions>
  <inkml:trace contextRef="#ctx0" brushRef="#br0">0 45 11778,'0'0'8035,"23"-14"-3927,19 4-3203,0 2 0,0 2 0,1 2 0,77 2 0,-119 2-677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43.529"/>
    </inkml:context>
    <inkml:brush xml:id="br0">
      <inkml:brushProperty name="width" value="0.025" units="cm"/>
      <inkml:brushProperty name="height" value="0.025" units="cm"/>
    </inkml:brush>
  </inkml:definitions>
  <inkml:trace contextRef="#ctx0" brushRef="#br0">0 126 7617,'0'0'2986,"4"15"-2606,-2-7-552,1 9 828,2-1 1,10 27-1,-13-39-530,0 1 0,1 0 0,-1-1 0,1 1 0,0-1 0,0 0 0,0 0 0,1 0 0,0 0 0,-1 0-1,1-1 1,0 0 0,1 0 0,-1 0 0,7 3 0,-7-4 97,-1 0 1,1-1-1,0 1 0,1-1 1,-1 0-1,0 0 0,0-1 1,0 1-1,1-1 0,-1 0 1,0 0-1,0 0 0,1-1 1,7-1-1,-10 1-153,0-1 0,1 0 1,-1 1-1,0-1 0,0 0 0,0 0 0,0 0 1,0 0-1,0-1 0,-1 1 0,1 0 0,-1-1 0,1 1 1,-1-1-1,0 0 0,0 1 0,0-1 0,-1 0 0,1 1 1,-1-1-1,1 0 0,-1 0 0,0-4 0,2-27 1168,-2-43 0,-1 26 611,-3 16-705,-1 1-3379,5 27-1808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44.868"/>
    </inkml:context>
    <inkml:brush xml:id="br0">
      <inkml:brushProperty name="width" value="0.025" units="cm"/>
      <inkml:brushProperty name="height" value="0.025" units="cm"/>
    </inkml:brush>
  </inkml:definitions>
  <inkml:trace contextRef="#ctx0" brushRef="#br0">29 83 10770,'0'0'11783,"-1"0"-11676,0 0-1,0 0 0,-1 0 1,1 0-1,0 0 0,0 1 1,-1-1-1,1 0 0,0 1 1,0-1-1,0 1 0,0 0 1,0-1-1,0 1 0,0 0 1,-1 1-1,-1 13-91,1 0 1,0 0-1,1 0 0,1 0 0,0 0 1,1 1-1,1-1 0,4 19 0,-4-26-21,1 0 0,-1 0 0,2 0 0,-1 0-1,1 0 1,0-1 0,0 1 0,1-1 0,0 0-1,1-1 1,-1 1 0,1-1 0,0 0 0,1 0-1,-1-1 1,10 6 0,-14-9-19,1-1 1,0 1-1,0 0 1,-1-1-1,1 0 0,0 0 1,0 0-1,0 0 1,0 0-1,1 0 0,-1-1 1,0 1-1,0-1 1,0 0-1,0 0 0,1 0 1,-1-1-1,0 1 1,6-2-1,-6 0 19,0 0 1,0 0-1,-1 0 1,1 0-1,-1 0 0,1 0 1,-1-1-1,0 1 1,0-1-1,0 1 0,0-1 1,0 0-1,0 0 0,-1 0 1,2-6-1,3-7 37,-2 0-1,0-1 0,-1 0 1,-1 0-1,-1 0 0,0-19 1,-1 15 430,-1 0 1,-1 0 0,-9-37-1,8 49-323,-2 1 0,1-1-1,-1 1 1,-1 1 0,-9-12-1,6 7-1493,1 5-1948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46.230"/>
    </inkml:context>
    <inkml:brush xml:id="br0">
      <inkml:brushProperty name="width" value="0.025" units="cm"/>
      <inkml:brushProperty name="height" value="0.025" units="cm"/>
    </inkml:brush>
  </inkml:definitions>
  <inkml:trace contextRef="#ctx0" brushRef="#br0">11 0 2656,'0'0'15765,"-1"41"-13035,-2-28-2519,1 1 1,0-1-1,0 0 0,2 1 1,1 20-1,-1-32-179,0 1 0,1 0 0,-1-1 0,1 1 0,-1-1-1,1 1 1,0-1 0,0 1 0,0-1 0,0 1 0,1-1 0,-1 0-1,1 0 1,-1 1 0,1-1 0,0 0 0,0 0 0,0-1 0,0 1 0,0 0-1,0-1 1,0 1 0,0-1 0,1 0 0,-1 0 0,1 0 0,-1 0-1,1 0 1,-1 0 0,1-1 0,0 1 0,-1-1 0,1 0 0,-1 1-1,4-1 1,14 3 192,-19-10-8547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50.250"/>
    </inkml:context>
    <inkml:brush xml:id="br0">
      <inkml:brushProperty name="width" value="0.025" units="cm"/>
      <inkml:brushProperty name="height" value="0.025" units="cm"/>
    </inkml:brush>
  </inkml:definitions>
  <inkml:trace contextRef="#ctx0" brushRef="#br0">1 171 7521,'0'0'14154,"0"3"-10773,1-8-3276,0-1 0,0 0 0,0 0 0,1 0 0,0 1 0,0-1 0,1 1 0,0 0 0,0 0 0,4-7 0,40-47 624,-42 53-641,1 1 0,-1 0 0,1 1 0,0 0 0,0 0 0,0 0 0,1 0 0,-1 1 0,1 0 0,9-3 0,-15 6 978,10 11-5946,-10-1 14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39.002"/>
    </inkml:context>
    <inkml:brush xml:id="br0">
      <inkml:brushProperty name="width" value="0.025" units="cm"/>
      <inkml:brushProperty name="height" value="0.025" units="cm"/>
    </inkml:brush>
  </inkml:definitions>
  <inkml:trace contextRef="#ctx0" brushRef="#br0">0 1 11994,'0'0'3457,"25"91"-1657,-10-35-135,-5 11-801,0 1-496,0 7-368,0 9-8,-5-20-1753,5-13-11929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52.211"/>
    </inkml:context>
    <inkml:brush xml:id="br0">
      <inkml:brushProperty name="width" value="0.025" units="cm"/>
      <inkml:brushProperty name="height" value="0.025" units="cm"/>
    </inkml:brush>
  </inkml:definitions>
  <inkml:trace contextRef="#ctx0" brushRef="#br0">0 38 6561,'0'0'14518,"8"12"-13782,-2-4-471,0 0 0,1 0 0,0 0 0,0-1 0,1 0 0,-1 0 0,2-1 0,-1 0 0,1 0 0,16 7 0,-2-4 218,2-1-1,-1-2 1,1 0 0,0-1-1,1-2 1,29 1-1,155-8 1299,-207 4-1760,47-6 325,0-2 0,61-17 0,15-4 25,45-8 401,-85 26-665,-85 11-99,41-17 211,-42 17-201,0-26-6820,0 15-1332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55.748"/>
    </inkml:context>
    <inkml:brush xml:id="br0">
      <inkml:brushProperty name="width" value="0.025" units="cm"/>
      <inkml:brushProperty name="height" value="0.025" units="cm"/>
    </inkml:brush>
  </inkml:definitions>
  <inkml:trace contextRef="#ctx0" brushRef="#br0">1 0 9626,'0'0'11834,"11"3"-6777,38 11-3801,134 7 772,-109-15-5041,-87-6-1043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5:56.728"/>
    </inkml:context>
    <inkml:brush xml:id="br0">
      <inkml:brushProperty name="width" value="0.025" units="cm"/>
      <inkml:brushProperty name="height" value="0.025" units="cm"/>
    </inkml:brush>
  </inkml:definitions>
  <inkml:trace contextRef="#ctx0" brushRef="#br0">1 38 10218,'0'0'13230,"35"0"-10761,-8-2-2048,0 0 1,-1-2-1,38-11 1,-4 1 1,-13 14-211,-46 0 272,24 6-317,5 42-3004,-25-34-979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4.830"/>
    </inkml:context>
    <inkml:brush xml:id="br0">
      <inkml:brushProperty name="width" value="0.025" units="cm"/>
      <inkml:brushProperty name="height" value="0.025" units="cm"/>
    </inkml:brush>
  </inkml:definitions>
  <inkml:trace contextRef="#ctx0" brushRef="#br0">664 3 8689,'0'0'15716,"-16"31"-15208,13-26-382,0 0-1,0 0 1,0-1-1,-1 1 1,0-1-1,1 0 1,-2 0-1,1 0 1,0-1 0,-8 5-1,9-7-24,0 0 0,0 0 0,-1 0 1,1 0-1,0-1 0,-1 1 0,1-1 0,0 0 0,-1 0 0,1-1 1,0 1-1,-1-1 0,1 1 0,0-1 0,0 0 0,0 0 0,-1 0 0,1-1 1,-4-2-1,-16-6 284,1 0 0,-2 1 1,1 2-1,-1 0 0,-49-6 1,-251-10 1055,323 23-1589,0 0 1,1 1-1,-1-1 1,0 0-1,1 1 1,-1-1-1,0 0 1,1 1-1,-1-1 1,0 1-1,1-1 1,-1 1-1,1-1 1,-1 1-1,1-1 1,-1 1-1,1 0 1,0-1-1,-1 1 1,1 0-1,0-1 1,-1 1-1,1 0 1,0-1-1,0 1 1,0 0-1,-1 0 1,1-1-1,0 1 0,0 1 1,-3 7-4970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6.272"/>
    </inkml:context>
    <inkml:brush xml:id="br0">
      <inkml:brushProperty name="width" value="0.025" units="cm"/>
      <inkml:brushProperty name="height" value="0.025" units="cm"/>
    </inkml:brush>
  </inkml:definitions>
  <inkml:trace contextRef="#ctx0" brushRef="#br0">749 8 7193,'0'0'14348,"-5"1"-13242,-88 39 3637,79-37-4467,-1-1-1,1 0 0,-1-2 1,1 1-1,-1-2 0,1 1 0,-18-5 1,-60-18 269,72 16-349,0 2 0,0 0 1,-1 1-1,-36-2 0,-38 6 183,-16 0-10,29 0-5050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7.378"/>
    </inkml:context>
    <inkml:brush xml:id="br0">
      <inkml:brushProperty name="width" value="0.025" units="cm"/>
      <inkml:brushProperty name="height" value="0.025" units="cm"/>
    </inkml:brush>
  </inkml:definitions>
  <inkml:trace contextRef="#ctx0" brushRef="#br0">759 0 8145,'0'0'10178,"-2"6"-8869,2-2-1087,-1-1-1,0 0 1,0 0 0,0 0 0,0 1-1,-1-1 1,1-1 0,-1 1 0,0 0 0,0 0-1,0 0 1,0-1 0,0 1 0,-1-1-1,1 0 1,-1 0 0,1 0 0,-1 0 0,0 0-1,0 0 1,0-1 0,0 1 0,0-1-1,0 0 1,0 0 0,0 0 0,-1 0-1,1-1 1,-4 1 0,-75 6 1911,-140-7-1,90-3-1011,21-7-575,71 5-271,-50 0 0,89 1-790,0 0 0,-1 1 0,1-1 1,0 0-1,1 0 0,-1 0 0,1-6 0,0 9-382,-1-16-5378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8.139"/>
    </inkml:context>
    <inkml:brush xml:id="br0">
      <inkml:brushProperty name="width" value="0.025" units="cm"/>
      <inkml:brushProperty name="height" value="0.025" units="cm"/>
    </inkml:brush>
  </inkml:definitions>
  <inkml:trace contextRef="#ctx0" brushRef="#br0">193 1 8625,'0'0'14055,"-56"4"-9947,41 5-3818,0-1-1,0 2 1,1 0 0,-18 16 0,27-21-350,0 1 0,0-1 0,1 1 0,0-1 0,-6 11 0,8-11-356,0 0 0,0-1 0,1 1-1,-1 0 1,1 0 0,0 0 0,0 0 0,0 9 0,1 0-4520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08.764"/>
    </inkml:context>
    <inkml:brush xml:id="br0">
      <inkml:brushProperty name="width" value="0.025" units="cm"/>
      <inkml:brushProperty name="height" value="0.025" units="cm"/>
    </inkml:brush>
  </inkml:definitions>
  <inkml:trace contextRef="#ctx0" brushRef="#br0">129 0 9169,'0'0'13366,"-51"1"-8951,45 3-4362,1 0-1,0 1 0,0 0 0,0 0 1,1 0-1,0 0 0,0 1 0,0-1 1,1 1-1,-1 0 0,2 0 0,-1 1 1,0-1-1,-1 11 0,-1 1-797,1 0-1,1 0 0,1 0 1,0 25-1,2-29-3752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12.031"/>
    </inkml:context>
    <inkml:brush xml:id="br0">
      <inkml:brushProperty name="width" value="0.025" units="cm"/>
      <inkml:brushProperty name="height" value="0.025" units="cm"/>
    </inkml:brush>
  </inkml:definitions>
  <inkml:trace contextRef="#ctx0" brushRef="#br0">99 0 10562,'0'0'6966,"-19"10"-1233,12-6-5911,-39 47 1657,44-49-1466,-1 1 0,1-1 0,1 0-1,-1 0 1,0 1 0,0-1 0,1 1-1,0-1 1,-1 1 0,1 0 0,0-1-1,0 1 1,0 3 0,-4 184-30,6-178 24,1 0 1,-1-1 0,2 1-1,4 12 1,-4-13-2,0-1-1,-1 1 1,0 0 0,0 12-1,-1-16-4,0 0 0,1 0-1,0 0 1,0-1-1,1 1 1,0-1 0,0 1-1,0-1 1,1 0-1,5 7 1,14 28-2,-20-37-3,-1 0 1,0 0 0,1-1 0,0 1 0,0-1-1,0 1 1,0-1 0,0 0 0,1 0 0,-1-1-1,1 1 1,0-1 0,0 0 0,0 1 0,0-2-1,0 1 1,1 0 0,-1-1 0,0 0-1,6 1 1,9 1-24,1 0-1,-1-2 1,24 0-1,89-11 1686,-131 10-1659,0 0 1,-1 0 0,1 0 0,0 0-1,0 0 1,0 0 0,-1 0 0,1 0 0,0 0-1,0-1 1,-1 1 0,1 0 0,0 0-1,-1-1 1,1 1 0,0 0 0,-1-1-1,1 1 1,0-1 0,-1 1 0,1-1 0,-1 1-1,1-1 1,-1 0 0,1 1 0,-1-1-1,1 1 1,0-2 0,1-15-3716,-2 13-1010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12.923"/>
    </inkml:context>
    <inkml:brush xml:id="br0">
      <inkml:brushProperty name="width" value="0.025" units="cm"/>
      <inkml:brushProperty name="height" value="0.025" units="cm"/>
    </inkml:brush>
  </inkml:definitions>
  <inkml:trace contextRef="#ctx0" brushRef="#br0">1 14 11498,'0'0'8017,"9"-3"-7549,9 0-207,0 0 1,0 0-1,28 1 1,-40 2-190,0 0 0,0 0 0,0 1 1,1 0-1,-1 0 0,-1 0 1,1 0-1,0 1 0,0 0 0,-1 1 1,1-1-1,-1 1 0,1 0 1,-1 0-1,0 1 0,8 7 0,-10-7 17,-1 0-1,1 0 0,-1 1 0,0 0 0,-1-1 0,1 1 1,-1 0-1,0 0 0,0 0 0,0 7 0,2 57 111,-4-56-110,-2 117 1436,3 91 76,5-193-1581,1 1 0,1-1 0,1 0-1,2-1 1,21 45 0,-30-70-19,5 7 20,-1 0 0,1 0 0,0-1 0,1 0 0,0 0 0,0 0 0,16 12 0,-19-19 583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40.172"/>
    </inkml:context>
    <inkml:brush xml:id="br0">
      <inkml:brushProperty name="width" value="0.025" units="cm"/>
      <inkml:brushProperty name="height" value="0.025" units="cm"/>
    </inkml:brush>
  </inkml:definitions>
  <inkml:trace contextRef="#ctx0" brushRef="#br0">1 0 10786,'0'0'11949,"0"20"-10408,17 602-407,10-359-7507,-21-214-2006</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14.866"/>
    </inkml:context>
    <inkml:brush xml:id="br0">
      <inkml:brushProperty name="width" value="0.025" units="cm"/>
      <inkml:brushProperty name="height" value="0.025" units="cm"/>
    </inkml:brush>
  </inkml:definitions>
  <inkml:trace contextRef="#ctx0" brushRef="#br0">1 0 6193,'0'0'16234,"4"34"-13707,42 106-956,-41-125-1411,-2-7-70,0 0 1,-1-1 0,0 1 0,-1 0-1,1 13 1,-1 41 279,1-20-307,-8 77 0,2-73-41,3 56 0,1-64-26,-2 94 31,4 143-14,14-163-4,-9-71-6,4 79 1,-8-67-11,15 88 0,-9-89-6,4 90 0,-11-84 11,-1-35 10,0 0 0,-1 0 1,-5 27-1,-1-39 199,0 2-3234,6-16-753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15.870"/>
    </inkml:context>
    <inkml:brush xml:id="br0">
      <inkml:brushProperty name="width" value="0.025" units="cm"/>
      <inkml:brushProperty name="height" value="0.025" units="cm"/>
    </inkml:brush>
  </inkml:definitions>
  <inkml:trace contextRef="#ctx0" brushRef="#br0">1 0 13394,'0'0'10814,"13"17"-9909,26 19-156,-35-33-729,0-1-1,0 1 1,0-1 0,-1 1 0,1 0-1,-1 1 1,0-1 0,0 1 0,0-1 0,-1 1-1,1 0 1,-1 0 0,0 0 0,0 0-1,0 0 1,0 1 0,-1-1 0,0 1-1,0-1 1,1 7 0,-2 89 555,0-60-3897,0-26-1853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16.385"/>
    </inkml:context>
    <inkml:brush xml:id="br0">
      <inkml:brushProperty name="width" value="0.025" units="cm"/>
      <inkml:brushProperty name="height" value="0.025" units="cm"/>
    </inkml:brush>
  </inkml:definitions>
  <inkml:trace contextRef="#ctx0" brushRef="#br0">0 0 12370,'0'0'7226,"13"21"-5418,-8-11-696,-1 4-664,4-1-288,-3 1-112,-1 3-48,0-7-1048,1-3-6209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36.755"/>
    </inkml:context>
    <inkml:brush xml:id="br0">
      <inkml:brushProperty name="width" value="0.025" units="cm"/>
      <inkml:brushProperty name="height" value="0.025" units="cm"/>
    </inkml:brush>
  </inkml:definitions>
  <inkml:trace contextRef="#ctx0" brushRef="#br0">1013 1072 3992,'0'0'15636,"-5"-18"-11170,-9 7-4027,-2 1-1,0 0 1,0 1-1,-1 0 1,0 2-1,0 0 0,-1 1 1,0 0-1,-27-3 1,3 3-19,0 2-1,0 2 1,-48 4 0,52 3-181,1 1 0,0 2 0,0 2 0,1 2 0,-41 18 0,30-13-121,35-13-96,-1 1-1,1 0 1,0 0-1,0 2 1,1-1-1,0 1 1,0 1-1,0 0 1,1 0-1,0 1 1,1 0-1,-9 12 1,14-13-22,1 0 0,0 0 0,1 0 0,0 1 0,0-1 0,1 0 0,0 1 0,0-1 0,2 17 0,-1-25 8,-1 0-1,-2 0-11,2 0-19,-7-31-108,-18-30 135,-33-124-1,49 124-13,3-2 0,3 1 1,6-92-1,-1 51 2,0 80 4,1-1 0,1 0-1,0 0 1,2 1-1,1 0 1,1 0 0,1 1-1,1 0 1,1 0-1,1 0 1,0 2 0,2-1-1,0 2 1,2 0 0,0 0-1,1 1 1,1 1-1,0 1 1,1 0 0,1 2-1,0 0 1,1 1-1,40-19 1,-40 22 7,-11 5 0,0 1 0,0 0-1,1 0 1,-1 1-1,1 0 1,15-2-1,-24 5 81,-1 31-6179,0-11 1846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38.052"/>
    </inkml:context>
    <inkml:brush xml:id="br0">
      <inkml:brushProperty name="width" value="0.025" units="cm"/>
      <inkml:brushProperty name="height" value="0.025" units="cm"/>
    </inkml:brush>
  </inkml:definitions>
  <inkml:trace contextRef="#ctx0" brushRef="#br0">94 2 15219,'0'0'6988,"27"-1"-3966,-21 3-2899,0 2 0,0-1 0,-1 0 0,1 1 0,-1 0 0,0 1 0,0-1 0,0 1 0,-1 0 0,1 0 0,-1 0-1,0 1 1,3 7 0,9 14 156,17 44-1,-23-48-141,8 19-43,-2 1 0,16 66 0,-26-84-52,-2 1-1,0-1 0,-2 1 0,-1 0 0,-1 0 0,-3 26 0,1-42 24,-1-1-1,0 1 1,-1 0 0,0-1 0,0 1-1,-1-1 1,0 0 0,-1-1 0,0 1-1,0-1 1,0-1 0,-1 1 0,-1-1-1,1 0 1,-1 0 0,0-1 0,-14 8-1,4-3 104,-1 0-1,-1-1 0,1-1 1,-2-1-1,1-1 0,-1-1 1,-29 5-1,42-9-537,-6 0 885,5-2-6948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39.784"/>
    </inkml:context>
    <inkml:brush xml:id="br0">
      <inkml:brushProperty name="width" value="0.025" units="cm"/>
      <inkml:brushProperty name="height" value="0.025" units="cm"/>
    </inkml:brush>
  </inkml:definitions>
  <inkml:trace contextRef="#ctx0" brushRef="#br0">8 0 10442,'0'0'11835,"-8"16"-9822,12-9-1754,-1 0 0,1 0 0,0 0 0,1 0 0,0-1 0,0 1 0,0-1 0,8 6 0,12 16 229,11 20 83,-18-22-372,0-2-1,2 1 1,1-2 0,1-1 0,0-1-1,2 0 1,39 25 0,-19-20 61,143 77 661,-145-87-746,2-1 1,0-2-1,92 13 0,4 2-65,-120-23-97,180 39 91,-167-39-44,1-1-1,-1-2 1,1-1-1,35-4 1,-36-3-26,0-2 1,0-1-1,-1-1 1,43-22-1,-29 13-9,-22 9-4,-1-1 0,0-2 0,0 0 0,-2-1-1,21-18 1,-30 24 48,-8 6-4759,-7 2 708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0.791"/>
    </inkml:context>
    <inkml:brush xml:id="br0">
      <inkml:brushProperty name="width" value="0.025" units="cm"/>
      <inkml:brushProperty name="height" value="0.025" units="cm"/>
    </inkml:brush>
  </inkml:definitions>
  <inkml:trace contextRef="#ctx0" brushRef="#br0">395 0 10930,'0'0'12522,"-14"1"-11541,-152 2 3703,161-1-4639,-1 0 1,1 0-1,0 1 0,0 0 1,1 0-1,-1 0 1,1 0-1,-1 1 1,1-1-1,-4 6 0,-5 2-10,-83 57-718,60-44-3067,23-14-1376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1.252"/>
    </inkml:context>
    <inkml:brush xml:id="br0">
      <inkml:brushProperty name="width" value="0.025" units="cm"/>
      <inkml:brushProperty name="height" value="0.025" units="cm"/>
    </inkml:brush>
  </inkml:definitions>
  <inkml:trace contextRef="#ctx0" brushRef="#br0">0 1 13074,'0'0'4520,"10"18"-2298,10 19-1086,3 0 1,1-2 0,29 33-1,0-12-283,3-3 0,112 82 0,140 69-657,-219-148 24,-35-22 16,76 34 0,-36-32-1705,-68-29-1869,45 7 1,-38-12-13304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2.169"/>
    </inkml:context>
    <inkml:brush xml:id="br0">
      <inkml:brushProperty name="width" value="0.025" units="cm"/>
      <inkml:brushProperty name="height" value="0.025" units="cm"/>
    </inkml:brush>
  </inkml:definitions>
  <inkml:trace contextRef="#ctx0" brushRef="#br0">1 0 10562,'0'0'8486,"15"8"-6138,105 49-591,2-6 0,182 50-1,-264-91-1573,0-1 0,48 2 0,-68-9-714,-1-1 1,1-2 0,0 0-1,-1-1 1,1 0-1,31-10 1,-42 9-4721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3.931"/>
    </inkml:context>
    <inkml:brush xml:id="br0">
      <inkml:brushProperty name="width" value="0.025" units="cm"/>
      <inkml:brushProperty name="height" value="0.025" units="cm"/>
    </inkml:brush>
  </inkml:definitions>
  <inkml:trace contextRef="#ctx0" brushRef="#br0">2013 1 10362,'0'0'12040,"-6"0"-10689,-98 3 3350,-60 14-2620,19 5-1554,-237 45 1178,56 23-1705,280-72 0,0 1 0,2 2 0,1 3 0,-75 52 0,60-30 0,-60 62 0,104-93 0,1 1 0,1 0 0,-19 34 0,-20 27 0,21-37 0,2 2 0,2 0 0,-21 48 0,14-28 0,8-18 0,13-24 0,1 0 0,1 0 0,0 1 0,-7 28 0,14-40 0,0-1 0,0 1 0,-1-1 0,0 0 0,-8 12 0,10-15-536,0 0-1,0 0 1,0 0 0,0 1-1,1-1 1,0 0-1,0 1 1,1-1 0,-1 1-1,2 8 1,-1-13 467,0 16-4517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3:41.360"/>
    </inkml:context>
    <inkml:brush xml:id="br0">
      <inkml:brushProperty name="width" value="0.025" units="cm"/>
      <inkml:brushProperty name="height" value="0.025" units="cm"/>
    </inkml:brush>
  </inkml:definitions>
  <inkml:trace contextRef="#ctx0" brushRef="#br0">335 1 11826,'0'0'9485,"-4"17"-8120,-2 8-721,-1 0-1,-1-1 1,-23 45-1,11-32-71,-133 231 1956,123-224-2069,-35 42-1,61-82-437,3-4-19,1 0-1,-1 1 0,1-1 0,0 0 0,-1 1 0,1-1 0,0 0 0,-1 1 0,1-1 0,0 1 0,-1-1 0,1 0 0,0 1 0,0-1 0,-1 1 0,1-1 0,0 1 0,0-1 1,0 1-1,0-1 0,0 1 0,0-1 0,0 1 0,0-1 0,0 1 0,0-1 0,0 1 0,0 0 4,25 7-290,-11-4 194,0-1 0,1 0 0,-1-1 0,1-1 1,-1 0-1,1-1 0,-1-1 0,1 0 0,0-1 0,-1 0 0,0-1 0,0-1 0,0 0 0,20-9 1,34-14-1983,-23 11-4738,-14 7-7660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5.090"/>
    </inkml:context>
    <inkml:brush xml:id="br0">
      <inkml:brushProperty name="width" value="0.025" units="cm"/>
      <inkml:brushProperty name="height" value="0.025" units="cm"/>
    </inkml:brush>
  </inkml:definitions>
  <inkml:trace contextRef="#ctx0" brushRef="#br0">129 0 10546,'0'0'2092,"1"13"-914,1 33 368,9 230 4184,-12-209-4866,-2 0-1,-16 82 0,-70 273-185,72-318-3307,11-58-2241,-1-4-8023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6.742"/>
    </inkml:context>
    <inkml:brush xml:id="br0">
      <inkml:brushProperty name="width" value="0.025" units="cm"/>
      <inkml:brushProperty name="height" value="0.025" units="cm"/>
    </inkml:brush>
  </inkml:definitions>
  <inkml:trace contextRef="#ctx0" brushRef="#br0">1 141 13514,'0'0'5523,"16"9"-4073,52 31-82,-58-36-1069,0 0 0,0 0 0,0-1 0,0-1 0,1 0 0,-1 0 0,0-1 0,1 0 0,0-1 0,-1 0 0,14-3 0,12 2 384,-5-1-320,0 0 0,-1-3 0,1 0 0,-1-2 0,0-1 0,45-19 0,167-90 660,-221 106-958,2-6-7641,-15 10 1496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7.459"/>
    </inkml:context>
    <inkml:brush xml:id="br0">
      <inkml:brushProperty name="width" value="0.025" units="cm"/>
      <inkml:brushProperty name="height" value="0.025" units="cm"/>
    </inkml:brush>
  </inkml:definitions>
  <inkml:trace contextRef="#ctx0" brushRef="#br0">34 0 6625,'0'0'10645,"-4"0"-9304,-21 0 691,25 2-1862,0-1 1,0 0-1,-1 1 1,1-1 0,0 0-1,1 0 1,-1 1-1,0-1 1,0 0 0,1 1-1,-1-1 1,0 0-1,1 0 1,-1 0-1,1 1 1,0-1 0,-1 0-1,1 0 1,0 0-1,1 1 1,53 27 1342,-40-22-1362,0 1 0,0 1 0,-1 0 1,22 18-1,-32-23-125,0 0 0,0 1 1,0-1-1,-1 1 1,0 0-1,0 0 0,0 0 1,0 1-1,-1-1 1,0 1-1,0-1 1,-1 1-1,1 0 0,-1-1 1,0 1-1,-1 0 1,1 9-1,-2 0 15,-1 0 0,0 0 0,0-1 1,-2 1-1,1-1 0,-2 0 0,0 0 0,-1 0 0,0-1 1,-14 21-1,7-14-519,-1-1 1,-1 0-1,0-1 1,-2 0-1,-33 26 1,24-25-4284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8.236"/>
    </inkml:context>
    <inkml:brush xml:id="br0">
      <inkml:brushProperty name="width" value="0.025" units="cm"/>
      <inkml:brushProperty name="height" value="0.025" units="cm"/>
    </inkml:brush>
  </inkml:definitions>
  <inkml:trace contextRef="#ctx0" brushRef="#br0">18 0 7793,'0'0'7222,"-2"13"-6131,-3 12-38,0-1 1,0 37 0,5-52-850,0 0 0,0 0 0,1 0 0,0 0 0,0-1 0,1 1 0,0 0 0,1-1 0,0 1 0,0-1 0,1 0 0,7 12 0,6 0-377,1-1 0,0-1 1,41 30-1,-53-42-180,17 12-2327</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49.235"/>
    </inkml:context>
    <inkml:brush xml:id="br0">
      <inkml:brushProperty name="width" value="0.025" units="cm"/>
      <inkml:brushProperty name="height" value="0.025" units="cm"/>
    </inkml:brush>
  </inkml:definitions>
  <inkml:trace contextRef="#ctx0" brushRef="#br0">1 1 10562,'0'0'9875,"3"7"-8757,148 331 2752,-95-222-3522,-34-67-238,31 67-16,4-3 0,80 116 0,-88-160 312,61 114 0,-106-173-243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1.461"/>
    </inkml:context>
    <inkml:brush xml:id="br0">
      <inkml:brushProperty name="width" value="0.025" units="cm"/>
      <inkml:brushProperty name="height" value="0.025" units="cm"/>
    </inkml:brush>
  </inkml:definitions>
  <inkml:trace contextRef="#ctx0" brushRef="#br0">0 1 11938,'5'17'2224,"108"352"2360,47 162-475,-125-413-4347,-19-70-3831,-11-33-3045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2.242"/>
    </inkml:context>
    <inkml:brush xml:id="br0">
      <inkml:brushProperty name="width" value="0.025" units="cm"/>
      <inkml:brushProperty name="height" value="0.025" units="cm"/>
    </inkml:brush>
  </inkml:definitions>
  <inkml:trace contextRef="#ctx0" brushRef="#br0">0 1 11778,'0'0'7089,"10"4"-5575,27 8-559,1 0 1,0-3-1,1-1 0,58 4 0,-15-7-694,103-7-1,-145-2-588,-1-2 0,61-16 0,-18 2-3274,-25 12-3415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2.738"/>
    </inkml:context>
    <inkml:brush xml:id="br0">
      <inkml:brushProperty name="width" value="0.025" units="cm"/>
      <inkml:brushProperty name="height" value="0.025" units="cm"/>
    </inkml:brush>
  </inkml:definitions>
  <inkml:trace contextRef="#ctx0" brushRef="#br0">0 0 1144,'0'0'18316,"133"34"-17588,-82-20-456,1-11-272,12-3-128,-17 0-2121,-8-10-7025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4.638"/>
    </inkml:context>
    <inkml:brush xml:id="br0">
      <inkml:brushProperty name="width" value="0.025" units="cm"/>
      <inkml:brushProperty name="height" value="0.025" units="cm"/>
    </inkml:brush>
  </inkml:definitions>
  <inkml:trace contextRef="#ctx0" brushRef="#br0">1 1 16459,'0'0'7853,"13"0"-6972,51 4-352,0 3 0,-1 3 0,0 2 0,0 3 0,-2 2 0,0 4 0,99 47 0,-141-58-489,215 120 471,-200-107-419,-1 1 1,-1 1 0,-1 1 0,43 49-1,1 9 104,-19-22-65,92 130 1,-123-144-96,-1 2-1,-2 0 1,-3 1-1,-2 1 1,12 65-1,7 14 4,31 135-31,-31-92-549,3 10-158,-29-149 343,9 66 0,-15-40-5439,-3-51 604,2-3-4388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16.690"/>
    </inkml:context>
    <inkml:brush xml:id="br0">
      <inkml:brushProperty name="width" value="0.025" units="cm"/>
      <inkml:brushProperty name="height" value="0.025" units="cm"/>
    </inkml:brush>
  </inkml:definitions>
  <inkml:trace contextRef="#ctx0" brushRef="#br0">1 843 9970,'0'0'7264,"13"-28"-1157,-13-15-5133,2 1-1,8-48 0,-7 73-899,1 0-1,1 0 1,0 1-1,1 0 0,1 0 1,0 0-1,1 1 1,12-17-1,18-21 83,59-64 0,-80 99-134,0 2 0,1 1 0,1 0 0,1 1 0,0 1 0,0 1 0,27-12 0,4 5 2,88-21-1,-95 28-19,-27 8 21,-16 4 584,-36 21-170,28-13-440,1 0 0,-1 1 0,1 0-1,0 0 1,1 0 0,0 0 0,1 1 0,0 0 0,0 0-1,1 0 1,-2 14 0,1-7-18,2-1-1,0 0 0,1 1 1,0 0-1,1-1 1,5 29-1,-4-41 9,1 1 0,-1-1-1,1 1 1,0-1 0,1 0-1,-1 0 1,7 8-1,-8-10 2,1 0 0,-1 0 0,1 0 0,0 0 0,0 0 0,0-1 0,0 1 0,0 0 0,1-1 0,-1 0 0,0 1 0,1-1 0,-1 0 0,0 0 0,1 0-1,0-1 1,3 1 0,-3-4 12,0-2-1,0 1 0,-1 0 0,1 0 0,-1-1 1,0 0-1,-1 1 0,3-9 0,-1 6 2,10-21 6,1 1 1,1 0-1,1 1 1,2 1-1,1 1 1,0 0-1,26-22 1,8-13 35,-42 48-34,0 0 0,1 1 0,0 0 0,1 1 0,0 1 0,0 0 0,1 1 1,-1 0-1,2 1 0,-1 0 0,1 1 0,0 1 0,24-4 0,17 1 23,0 2 0,78 3-1,-89 3 12,135-1 282,-179 0-143,-3 3-160,0 0 1,0 1-1,0-1 1,-1 0-1,1 0 1,-1-1-1,0 1 1,0 0-1,0-1 1,0 1-1,-4 1 1,-14 15-19,15-11-9,0 1 0,0 0 1,1 0-1,0 0 0,1 1 0,0 0 0,0 0 1,1 0-1,1 0 0,-1 0 0,2 1 0,-1-1 1,2 1-1,-1-1 0,1 1 0,2 14 0,-1-16-5,1 0-1,-1-1 0,2 1 0,-1-1 0,1 0 1,0 1-1,1-1 0,0-1 0,0 1 1,0 0-1,1-1 0,0 0 0,1 0 0,0-1 1,0 1-1,0-1 0,1 0 0,0-1 1,0 0-1,8 5 0,2-3-7,-1 0-1,1-1 1,26 5-1,-3 0 3,-33-9 38,0-1 0,1 1 0,-1-1 0,0 0 0,1-1 0,-1 1 0,1-2-1,-1 1 1,0-1 0,1 0 0,9-3 0,1-2 62,0-1-1,-1-1 0,18-10 1,-24 12-79,-1 1 41,0 0 1,-1 0-1,0-1 0,0 0 1,0-1-1,-1 1 0,0-2 1,0 1-1,-1-1 0,0-1 1,0 1-1,-1-1 0,0 0 1,-1 0-1,9-20 0,-13 26-61,-1 2-138,5 2-3542,-2 5-1701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14.428"/>
    </inkml:context>
    <inkml:brush xml:id="br0">
      <inkml:brushProperty name="width" value="0.025" units="cm"/>
      <inkml:brushProperty name="height" value="0.025" units="cm"/>
    </inkml:brush>
  </inkml:definitions>
  <inkml:trace contextRef="#ctx0" brushRef="#br0">0 266 11106,'0'0'9549,"9"10"-8632,28 33 831,81 69 0,-96-94-1508,2-1 0,0-1 0,0-1 0,1-1 0,1-1 0,30 11 0,-19-12 82,1 0 1,0-3-1,45 6 1,-64-13-147,1-1-1,-1 0 1,0-2-1,1-1 1,-1 0-1,0-1 1,0-1-1,25-9 1,-7 0-78,-2-3 0,0-1 0,-1-1 1,0-2-1,-2-1 0,0-2 0,-2-1 0,0-1 0,-2-1 0,-1-2 0,-1-1 1,-2-1-1,0-1 0,19-36 0,-23 27-64,15-46 1,-13 32-13,-22 54-18,0 0 1,0 0 0,0 0 0,0 0 0,0-1 0,0 1-1,0 0 1,0 0 0,1 0 0,-1-1 0,0 1 0,0 0-1,0 0 1,0-1 0,0 1 0,0 0 0,-1 0-1,1 0 1,0-1 0,0 1 0,0 0 0,0 0 0,0 0-1,0 0 1,0-1 0,0 1 0,0 0 0,0 0 0,-1 0-1,1 0 1,0-1 0,0 1 0,0 0 0,0 0 0,-1 0-1,1 0 1,0 0 0,0 0 0,0-1 0,0 1-1,-1 0 1,1 0 0,0 0 0,0 0 0,0 0 0,-1 0-1,1 0 1,-4 0-4537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23.172"/>
    </inkml:context>
    <inkml:brush xml:id="br0">
      <inkml:brushProperty name="width" value="0.025" units="cm"/>
      <inkml:brushProperty name="height" value="0.025" units="cm"/>
    </inkml:brush>
  </inkml:definitions>
  <inkml:trace contextRef="#ctx0" brushRef="#br0">1412 3866 17771,'0'0'1856,"16"0"-1576,87 4 1761,112 17 1,126 67 631,-239-57-2038,204 35 0,791 31 2053,-1014-91-2365,193 7 286,-102-11-352,280-12-100,-346 0-121,184-43 0,-236 37-26,-1-2-1,-1-2 0,0-2 1,-1-3-1,-2-2 0,-1-2 1,-1-3-1,-2-2 0,-1-1 1,73-74-1,-87 77-18,-1-2 0,-1-2 0,-2 0 0,-2-2 1,-1-1-1,-2-1 0,-2-1 0,17-48 0,116-273-30,-123 289 33,-3-2 0,26-107 0,16-162-30,-59 283 40,0-21-28,-4 0-1,-4-111 1,-3 137-22,-2 21 40,0 0 0,-3 1 1,-13-55-1,-40-101-9,22 81 1,21 57 4,-2 1 1,-2 1-1,-2 1 1,-2 1-1,-3 0 1,-52-72-1,33 63-16,-2 3 0,-83-73 0,95 98 19,0 2 0,-2 2 0,-1 1 0,-1 2 0,-54-23 0,-585-209-17,455 180 61,-4 9-1,-385-58 1,409 106 4,-280 11 0,260 8-33,-622 63 52,579-35-16,204-21-38,1 3 0,1 2-1,0 2 1,1 4-1,0 2 1,-69 37-1,16 2-15,4 4-1,-105 84 0,177-121 1,2 2 0,1 2 1,1 1-1,-31 43 0,-96 155-193,100-140-2,19-22 138,2 3 0,4 1 0,-43 133 0,58-138 5,4 1 1,2 1-1,-6 132 1,12-108 32,-24 118 0,26-184-288,2 0 0,-1 39 1,-1 16-4377,1-68 747,-1-9-2991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18.001"/>
    </inkml:context>
    <inkml:brush xml:id="br0">
      <inkml:brushProperty name="width" value="0.025" units="cm"/>
      <inkml:brushProperty name="height" value="0.025" units="cm"/>
    </inkml:brush>
  </inkml:definitions>
  <inkml:trace contextRef="#ctx0" brushRef="#br0">1 1 12218,'0'0'6861,"31"1"-1728,181 111-936,-202-105-4119,1 1 1,-2 0 0,0 0-1,0 1 1,0 0 0,-1 1 0,0 0-1,10 18 1,3 10 53,19 46 0,-19-38-91,-9-22-30,-9-19-3,0 0-1,-1 0 1,1 0-1,-1 1 1,0-1 0,0 1-1,-1-1 1,0 1-1,0 0 1,0 8 0,0-6 12,0 0 0,0 0 1,1 0-1,0 0 0,4 9 0,-3-9-4,-1 0 0,1 0 0,-1 0-1,-1 0 1,1 12 0,-2-20-54,0 1 0,0-1 0,0 1 0,1-1 0,-1 1 0,0 0 0,0-1 0,0 1 1,1-1-1,-1 1 0,0-1 0,1 1 0,-1-1 0,0 1 0,1-1 0,-1 1 0,1-1 0,-1 0 1,1 1-1,-1-1 0,1 0 0,-1 1 0,1-1 0,-1 0 0,2 1 0,5 0-5230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21.586"/>
    </inkml:context>
    <inkml:brush xml:id="br0">
      <inkml:brushProperty name="width" value="0.025" units="cm"/>
      <inkml:brushProperty name="height" value="0.025" units="cm"/>
    </inkml:brush>
  </inkml:definitions>
  <inkml:trace contextRef="#ctx0" brushRef="#br0">0 123 11778,'0'0'8515,"31"-14"-5138,-8-1-2938,1 2-1,1 0 1,-1 1-1,2 2 1,0 0-1,0 2 1,43-8-1,-45 12-383,1 0-1,0 2 0,-1 1 1,1 0-1,0 2 0,0 1 1,-1 1-1,1 2 1,-1 0-1,0 1 0,0 1 1,41 20-1,-26-9-49,-15-7 1,1-1 1,37 11-1,-61-21-1,-1 0 0,1 0 0,-1 0-1,1 0 1,-1 1 0,1-1 0,-1 0 0,1 0 0,-1 0 0,1 1-1,-1-1 1,1 0 0,-1 0 0,1 1 0,-1-1 0,0 0-1,1 1 1,-1-1 0,1 1 0,-1-1 0,0 1 0,0-1 0,1 0-1,-1 1 1,0-1 0,0 1 0,1-1 0,-1 1 0,0-1 0,0 1-1,0 0 1,0-1 0,0 1 0,0-1 0,0 1 0,0-1 0,0 1-1,0-1 1,0 1 0,0-1 0,0 1 0,0-1 0,-1 1-1,1-1 1,0 1 0,0-1 0,0 1 0,-1-1 0,1 1 0,0-1-1,-1 1 1,1-1 0,-1 0 0,0 1 0,-30 30 446,13-15-307,-11 21-219,22-31-2,2 1 0,-1-1 0,1 1-1,0 0 1,0 1 0,1-1-1,0 1 1,1 0 0,-1 0 0,1 0-1,-2 11 1,0 35-124,5-53 167,34-7 168,-23 0-60,0 0-1,0 1 1,1 1 0,-1 0 0,1 0 0,0 1 0,17-2 0,7 2 101,43 1 1,-66 2-159,-4 1 1,0 0 0,0 0-1,0 1 1,0 0 0,0 1 0,-1-1-1,1 2 1,8 4 0,70 42 236,-28-15-42,-31-20-183,-9-6 13,0 0-1,-1 2 1,-1 0-1,1 1 1,-2 1-1,0 0 1,22 23-1,-38-35-36,1 0 0,-1-1 0,1 1 0,-1 0 0,1 0 0,-1-1 0,1 1 0,-1 0 0,0 0 0,1 0 0,-1-1 0,0 1 0,0 0 0,0 0 0,0 0 0,0 0 0,0 0 0,0 0 0,0-1 0,0 1 0,0 0 0,0 0 0,0 0 0,-1 0 0,1 0 0,0-1 0,-1 1 0,1 0 0,-1 0 0,1-1 0,0 1 0,-1 0 0,0-1 0,1 1 0,-1 0-1,1-1 1,-1 1 0,0-1 0,1 1 0,-1-1 0,-1 1 0,-45 24-161,11-7 39,25-8 15,0 1 0,1 0 0,1 0 0,0 1 1,1 0-1,0 0 0,0 1 0,2 0 0,-1 0 0,2 1 0,0-1 0,0 1 1,-3 25-1,0 7-88,2 0 0,0 91 0,7-130 190,-1-1 1,1 1-1,1 0 0,-1-1 0,1 1 0,0-1 0,1 0 0,-1 0 0,1 0 1,0 0-1,1 0 0,-1 0 0,9 9 0,5 4-151,1-1 0,28 22 0,0 1-2889,-32-24-2772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23.982"/>
    </inkml:context>
    <inkml:brush xml:id="br0">
      <inkml:brushProperty name="width" value="0.025" units="cm"/>
      <inkml:brushProperty name="height" value="0.025" units="cm"/>
    </inkml:brush>
  </inkml:definitions>
  <inkml:trace contextRef="#ctx0" brushRef="#br0">1 0 13442,'0'0'8595,"16"10"-7589,128 84 685,-120-77-1541,0 1-1,-2 1 0,-1 1 1,36 42-1,-45-44-18,-1 1 0,0 0 0,-1 0-1,-1 1 1,-1 1 0,-1-1 0,6 27 0,-6-7 101,-2 0 0,-1 0 1,-2 45-1,-2-85-52,-47 0 148,41-2-329,-1-1 1,1 1-1,0-1 0,-1 0 0,1 0 1,-5-4-1,-22-11-2,10 11 99,-2 1 0,1 1 0,-1 2 0,0 0 0,1 1 1,-51 4-1,27-2-33,47 0-64,1 0 1,0 0 0,-1 0-1,1 0 1,0 0 0,-1 0 0,1 0-1,0 0 1,-1 0 0,1 1-1,0-1 1,-1 0 0,1 0-1,0 0 1,0 0 0,-1 0 0,1 1-1,0-1 1,0 0 0,-1 0-1,1 0 1,0 1 0,0-1-1,-1 0 1,1 0 0,0 1 0,0-1-1,0 0 1,-1 1 0,1-1-1,0 0 1,0 0 0,0 1-1,0-1 1,0 0 0,0 1 0,0-1-1,0 0 1,0 1 0,0-1-1,0 0 1,0 1 0,0-1-1,0 0 1,0 1 0,0-1 0,0 0-1,0 1 1,0-1 0,1 0-1,-1 1 1,0-1 0,0 0-1,0 0 1,1 1 0,-1-1 0,0 0-1,0 0 1,0 1 0,1-1-1,-1 0 1,20 25-4,-12-15 4,4 7 2,-1 1 1,-1 1-1,0 0 1,-2 0-1,0 1 1,-1 0-1,-1 0 1,-1 1-1,-1 0 1,0 0-1,-2 0 1,0 42-1,-3-41-237,0 0 0,-2 0 0,0 0 0,-1 0 0,-2 0 0,0-1 0,-16 37 0,17-44-1847,0-3-1926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34.134"/>
    </inkml:context>
    <inkml:brush xml:id="br0">
      <inkml:brushProperty name="width" value="0.025" units="cm"/>
      <inkml:brushProperty name="height" value="0.025" units="cm"/>
    </inkml:brush>
  </inkml:definitions>
  <inkml:trace contextRef="#ctx0" brushRef="#br0">121 0 13122,'0'0'6506,"0"170"-4898,-22-70-616,5 0-344,1-8-200,-11 25-448,5-38-96,6-1-2632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35.492"/>
    </inkml:context>
    <inkml:brush xml:id="br0">
      <inkml:brushProperty name="width" value="0.025" units="cm"/>
      <inkml:brushProperty name="height" value="0.025" units="cm"/>
    </inkml:brush>
  </inkml:definitions>
  <inkml:trace contextRef="#ctx0" brushRef="#br0">1 1 15723,'0'0'5145,"9"24"-4114,5 13-464,3 0 0,1-1 0,1 0 0,37 48 0,51 51 578,129 126-1,-155-182-960,4-3 0,161 110-1,-212-166-231,1-1-1,1-2 0,0-1 1,1-3-1,1 0 0,0-3 1,0 0-1,1-3 0,0-2 1,0-1-1,68-2 0,-91-6-865,-18-7 5,-23-9 308,3 7 442,0-1 0,-38-31 0,-13-9 10,-213-150-351,284 202 502,-3-2 1,0 1-1,0-1 0,1 0 0,0 0 0,0 0 0,0-1 1,0 0-1,1 1 0,-1-1 0,-2-6 0,6 10 3,0 1 0,1-1 0,-1 1-1,0-1 1,0 1 0,0 0 0,1-1-1,-1 1 1,0-1 0,1 1 0,-1 0-1,0-1 1,1 1 0,-1 0 0,0 0-1,1-1 1,-1 1 0,1 0 0,-1 0-1,0 0 1,1-1 0,-1 1 0,1 0-1,-1 0 1,1 0 0,-1 0 0,1 0-1,-1 0 1,1 0 0,-1 0 0,0 0-1,1 0 1,-1 0 0,1 0 0,-1 0-1,1 0 1,-1 0 0,1 1 0,-1-1-1,0 0 1,1 0 0,0 1 0,4-1 62,16 3 118,1 0 0,-1 2 0,-1 0 0,29 11 0,87 42 59,-100-42-194,120 56-36,-51-22-602,3-4 0,122 35-1,-201-75-3261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36.584"/>
    </inkml:context>
    <inkml:brush xml:id="br0">
      <inkml:brushProperty name="width" value="0.025" units="cm"/>
      <inkml:brushProperty name="height" value="0.025" units="cm"/>
    </inkml:brush>
  </inkml:definitions>
  <inkml:trace contextRef="#ctx0" brushRef="#br0">552 0 8857,'0'0'16096,"-8"17"-15420,-98 233 841,-16 138-957,3-6-546,100-330-726,-3-1 0,-29 50 0,-24 23-3872,46-78-789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37.315"/>
    </inkml:context>
    <inkml:brush xml:id="br0">
      <inkml:brushProperty name="width" value="0.025" units="cm"/>
      <inkml:brushProperty name="height" value="0.025" units="cm"/>
    </inkml:brush>
  </inkml:definitions>
  <inkml:trace contextRef="#ctx0" brushRef="#br0">0 1 12010,'0'0'11651,"66"135"-10635,-39-31-416,6 27-312,-6-9-144,-10-18-144,-6-30-136,0 5-976,-6-14-889,-5-8-3472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38.468"/>
    </inkml:context>
    <inkml:brush xml:id="br0">
      <inkml:brushProperty name="width" value="0.025" units="cm"/>
      <inkml:brushProperty name="height" value="0.025" units="cm"/>
    </inkml:brush>
  </inkml:definitions>
  <inkml:trace contextRef="#ctx0" brushRef="#br0">258 1 10314,'0'0'9626,"-33"130"-8258,11-82-560,-5 9-344,-6 4-336,-22 21-128,12-12-1184,-1-13-7530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7.651"/>
    </inkml:context>
    <inkml:brush xml:id="br0">
      <inkml:brushProperty name="width" value="0.025" units="cm"/>
      <inkml:brushProperty name="height" value="0.025" units="cm"/>
    </inkml:brush>
  </inkml:definitions>
  <inkml:trace contextRef="#ctx0" brushRef="#br0">1 0 13074,'0'0'6162,"34"79"-5442,-21-55-440,4-1-168,-4-2-112,8 3-688,-8-7-1441,0-4-10818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6:59.489"/>
    </inkml:context>
    <inkml:brush xml:id="br0">
      <inkml:brushProperty name="width" value="0.025" units="cm"/>
      <inkml:brushProperty name="height" value="0.025" units="cm"/>
    </inkml:brush>
  </inkml:definitions>
  <inkml:trace contextRef="#ctx0" brushRef="#br0">1 0 7825,'0'0'14955,"8"102"-14411,-3-64-79,3 3-265,-4 7-152,9 10-48,-8 0-496,7 27-369,-3-17-615,0-10-1833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0.688"/>
    </inkml:context>
    <inkml:brush xml:id="br0">
      <inkml:brushProperty name="width" value="0.025" units="cm"/>
      <inkml:brushProperty name="height" value="0.025" units="cm"/>
    </inkml:brush>
  </inkml:definitions>
  <inkml:trace contextRef="#ctx0" brushRef="#br0">932 421 11306,'0'0'1575,"-16"0"-58,-18 1-196,-1 0 1,0 3 0,1 1 0,-46 12 0,39-3-661,2 1 0,0 2-1,-46 28 1,62-30-560,0 0-1,1 2 0,1 1 0,1 0 0,0 2 0,-19 24 1,-2 11-16,1 1 0,3 3 0,3 1 0,-39 93 0,52-101-5,3 2 1,2 0 0,2 0-1,3 1 1,2 1-1,-1 58 1,8-67-61,2 0-1,3 1 1,1-1-1,2 0 1,3-1-1,1 1 1,25 65-1,-2-30-11,3-1-1,3-2 1,5-1-1,2-3 1,60 73-1,-66-98-5,2-2 0,2-2 0,3-2 0,1-2-1,2-3 1,1-1 0,102 55 0,-107-72 14,1-2-1,1-1 1,1-3 0,0-2 0,89 11-1,-21-12 2,158-5-1,-205-10-5,0-4 1,-1-2 0,0-3 0,109-35-1,-41-1 55,156-77-1,-246 102-20,-1-2-1,-1-2 1,-2-2 0,0-1-1,-2-3 1,56-57 0,-75 66-40,-1 0 0,-1-2 0,-1 0 0,-2-1 1,-1 0-1,0-2 0,-3 1 0,0-2 0,-2 0 0,-1-1 1,11-58-1,-4-74 175,-8-314 0,-12 424-108,-3-1 0,-1 2 1,-3-1-1,-3 1 0,-1 0 1,-25-55-1,1 20 56,-3 1 0,-85-128 0,89 162 51,-3 0-1,-2 3 0,-1 2 0,-3 1 0,-2 3 0,-2 1 1,-59-37-1,43 37-565,-125-60-1,118 71-1939,-126-37-1,116 48-10284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02.382"/>
    </inkml:context>
    <inkml:brush xml:id="br0">
      <inkml:brushProperty name="width" value="0.025" units="cm"/>
      <inkml:brushProperty name="height" value="0.025" units="cm"/>
    </inkml:brush>
  </inkml:definitions>
  <inkml:trace contextRef="#ctx0" brushRef="#br0">0 0 3992,'0'0'17107,"14"1"-12289,41 2-4422,-42-1-374,0 0-1,1 1 1,-2 1-1,1 0 1,0 0-1,19 11 1,-13-6-2164,-3-2-3530,-11-6-1216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0.357"/>
    </inkml:context>
    <inkml:brush xml:id="br0">
      <inkml:brushProperty name="width" value="0.025" units="cm"/>
      <inkml:brushProperty name="height" value="0.025" units="cm"/>
    </inkml:brush>
  </inkml:definitions>
  <inkml:trace contextRef="#ctx0" brushRef="#br0">1 0 9642,'0'0'12610,"21"31"-12218,1-5-120,6 8-128,4 1-96,1 0-48,0 0-288,0 8-872,-6-12-3345,-5-5-11930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0.809"/>
    </inkml:context>
    <inkml:brush xml:id="br0">
      <inkml:brushProperty name="width" value="0.025" units="cm"/>
      <inkml:brushProperty name="height" value="0.025" units="cm"/>
    </inkml:brush>
  </inkml:definitions>
  <inkml:trace contextRef="#ctx0" brushRef="#br0">0 0 12074,'0'0'10722,"126"83"-10522,-99-70-144,0 5-56,-5-5-1144,-5 0-8170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2.540"/>
    </inkml:context>
    <inkml:brush xml:id="br0">
      <inkml:brushProperty name="width" value="0.025" units="cm"/>
      <inkml:brushProperty name="height" value="0.025" units="cm"/>
    </inkml:brush>
  </inkml:definitions>
  <inkml:trace contextRef="#ctx0" brushRef="#br0">1 1 4352,'0'0'16636,"104"126"-16212,-44-69-128,16 8-40,1 0-120,10 1-136,22 3-48,-10-21-1568,-23-13-1913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6.397"/>
    </inkml:context>
    <inkml:brush xml:id="br0">
      <inkml:brushProperty name="width" value="0.025" units="cm"/>
      <inkml:brushProperty name="height" value="0.025" units="cm"/>
    </inkml:brush>
  </inkml:definitions>
  <inkml:trace contextRef="#ctx0" brushRef="#br0">127 17 2760,'0'0'14518,"-3"-3"-12548,3 2-1859,-1 0-1,1 0 1,-1 0 0,0 0 0,1 0-1,-1 1 1,0-1 0,0 0-1,1 0 1,-1 1 0,0-1 0,0 1-1,0-1 1,0 1 0,0-1 0,0 1-1,0-1 1,0 1 0,0 0 0,0-1-1,0 1 1,0 0 0,0 0 0,-1 0-1,1 0 1,-1 0 0,0 1-34,0 0 0,0 0 1,0 1-1,0-1 0,0 0 0,0 1 1,1-1-1,-1 1 0,1 0 0,-1 0 1,1-1-1,0 1 0,-1 0 1,-1 4-1,-7 14-28,1 0-1,0 0 1,1 1 0,2 0 0,0 1 0,-5 31-1,5-1-62,0 83-1,6-123 13,0-1 1,1 1-1,0-1 0,0 0 1,1 1-1,1-1 0,0 0 1,0 0-1,1 0 0,1-1 0,0 1 1,0-1-1,1 0 0,0 0 1,1-1-1,0 0 0,0 0 1,15 13-1,-20-20 5,1 0 0,0 0 0,0 0 0,-1 0 0,1 0 0,0-1 0,1 1 0,-1-1 0,0 0 0,0 0 0,1 0 0,-1 0 0,0-1 0,1 1 0,-1-1 0,0 0 0,1 0 0,-1 0 0,1 0 0,-1-1 0,0 0 0,1 1 0,-1-1 0,0 0 0,1 0 0,-1-1 0,0 1 0,0-1 0,0 0 0,0 1 0,-1-1 0,1-1 0,4-3 0,3-4 12,0-1 0,-1 0 0,0-1 0,-1 0 0,0 0 0,8-20 0,-16 32-14,0 0 1,1-1 0,-1 1-1,0-1 1,0 1 0,0-1 0,1 1-1,-1 0 1,0-1 0,1 1-1,-1 0 1,0-1 0,1 1-1,-1 0 1,0 0 0,1-1-1,-1 1 1,0 0 0,1 0-1,-1-1 1,1 1 0,-1 0 0,1 0-1,-1 0 1,1 0 0,-1 0-1,0 0 1,1 0 0,-1 0-1,1 0 1,0 0 0,13 11 4,11 29-28,-20-31 32,3 5-6,0-1 0,1 0 1,1 0-1,0-1 0,1 0 1,15 14-1,-21-23 1,0 1-1,0-1 1,0 1-1,0-1 1,0-1-1,1 1 1,0-1-1,-1 0 1,1 0-1,0-1 1,0 1 0,0-1-1,0-1 1,0 1-1,0-1 1,0 0-1,0-1 1,0 1-1,11-3 1,-13 1 7,0 1 0,0-1 0,0 0-1,0 0 1,-1-1 0,1 1 0,-1-1 0,0 0 0,1 0 0,-1 0 0,-1 0-1,1 0 1,0-1 0,-1 1 0,0-1 0,1 0 0,-1 1 0,-1-1 0,1 0-1,-1 0 1,1 0 0,-1-1 0,0-3 0,3-11 163,-1 0-1,0 0 1,-1-35 0,-2 36-25,0-1-1,-1 0 1,-1 0-1,-1 0 1,0 1 0,-2 0-1,0 0 1,-1 0-1,0 0 1,-2 1 0,0 0-1,-1 0 1,-1 1-1,-18-24 1,12 21 21,0-1 0,-1 2 0,-1 0 0,-39-28 1,57 46-186,0 0 1,0-1 0,-1 1 0,1 0 0,0-1 0,-1 1 0,1 0 0,0 0 0,-1-1 0,1 1 0,0 0-1,-1 0 1,1 0 0,0 0 0,-1 0 0,1-1 0,-1 1 0,1 0 0,0 0 0,-1 0 0,1 0 0,-1 0-1,1 0 1,0 0 0,-1 0 0,1 0 0,-1 0 0,1 1 0,0-1 0,-1 0 0,1 0 0,0 0 0,-1 0 0,1 1-1,0-1 1,-1 0 0,1 0 0,0 1 0,-1-1 0,1 0 0,0 0 0,0 1 0,-1-1 0,1 0 0,0 1-1,0-1 1,-1 1 0,2 18-3745,8 2-3533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7.130"/>
    </inkml:context>
    <inkml:brush xml:id="br0">
      <inkml:brushProperty name="width" value="0.025" units="cm"/>
      <inkml:brushProperty name="height" value="0.025" units="cm"/>
    </inkml:brush>
  </inkml:definitions>
  <inkml:trace contextRef="#ctx0" brushRef="#br0">69 627 7753,'0'0'13584,"15"-8"-13097,47-28-47,-60 34-412,0 0 1,0 0-1,0-1 1,-1 1-1,1 0 1,-1-1-1,0 1 0,1-1 1,-1 0-1,0 1 1,-1-1-1,1 0 1,0 0-1,-1 0 0,1 1 1,-1-1-1,0 0 1,0 0-1,0 0 1,-1 0-1,1 0 0,-1 1 1,0-4-1,0-9 98,1 13-94,-1 1-1,1-1 1,0 1-1,0-1 1,-1 1-1,1 0 1,-1-1-1,1 1 1,-1-1 0,0 1-1,1 0 1,-1 0-1,0-1 1,0 1-1,0 0 1,0 0 0,0 0-1,0 0 1,0 0-1,0 0 1,-1 0-1,1 0 1,0 1-1,0-1 1,-1 0 0,1 1-1,-1-1 1,1 1-1,0 0 1,-1-1-1,1 1 1,-1 0-1,1 0 1,-1 0 0,1 0-1,-1 0 1,1 0-1,-1 0 1,1 0-1,-1 1 1,-2 0-1,0-1 46,-1 1 0,0 0-1,1 0 1,-1 1-1,1-1 1,-1 1 0,1 0-1,0 0 1,0 1-1,0-1 1,0 1-1,-5 4 1,3 2-27,0 0 0,0 1 1,1 0-1,0 0 0,1 0 0,0 0 0,1 1 1,0 0-1,-3 17 0,4-12-55,0 0 1,1 0-1,0 0 1,2 0-1,4 32 1,-3-42-10,0 0-1,0 0 1,1 0 0,-1 0 0,1-1 0,1 1 0,-1-1 0,1 0-1,0 0 1,0 0 0,0 0 0,1-1 0,0 0 0,0 0 0,0 0-1,0-1 1,0 1 0,1-1 0,0 0 0,11 3 0,-11-3-27,0-1 1,0 0 0,1 0-1,-1-1 1,1 0 0,-1 0-1,1-1 1,-1 1 0,1-1-1,-1-1 1,1 1 0,-1-1-1,1-1 1,-1 1 0,0-1-1,1 0 1,-1 0 0,0-1-1,0 1 1,7-6 0,0-2-76,-1 0 1,0-1 0,-1 0-1,0-1 1,0-1 0,-2 1 0,1-2-1,-2 1 1,13-25 0,-12 15-143,0 1 1,-2-1-1,-1-1 0,0 1 1,3-43-1,-6-9 77,-3 0 0,-4 1 0,-15-85 0,13 113 616,-5-33 1220,11 78-1106,-1 4 85,-2 13-508,1-1 0,1 0 0,0 1 0,0-1 0,3 20 0,0 9-35,-3 101-91,29 226 0,-23-324-113,-4-34-535,0 1-1,0-1 1,1 0 0,1 0-1,0 0 1,1 0-1,9 19 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7.815"/>
    </inkml:context>
    <inkml:brush xml:id="br0">
      <inkml:brushProperty name="width" value="0.025" units="cm"/>
      <inkml:brushProperty name="height" value="0.025" units="cm"/>
    </inkml:brush>
  </inkml:definitions>
  <inkml:trace contextRef="#ctx0" brushRef="#br0">1 123 15443,'0'0'1988,"0"17"-1187,2 177 1001,39 281 0,-37-443-1778,-2-18-18,0 1 0,1 0-1,8 22 1,-11-35-80,0-5-1199,-3-72 1302,-17-90-1,0-6 231,10-180-330,11 337 65,0 0 0,1-1 0,1 1-1,7-24 1,-9 35 4,0-1-1,0 1 0,1 0 0,-1-1 1,1 1-1,-1 0 0,1 0 1,0 0-1,0 0 0,1 0 1,-1 1-1,1-1 0,-1 1 0,1-1 1,0 1-1,0 0 0,0 0 1,0 0-1,0 1 0,0-1 0,0 1 1,1-1-1,-1 1 0,6-1 1,-5 1-22,-1 1 1,1 0-1,0 0 1,0 0-1,0 0 1,0 1-1,-1-1 1,1 1-1,0 0 1,0 0-1,-1 1 1,1-1-1,-1 1 1,1-1-1,-1 1 1,1 0-1,-1 0 1,0 1 0,5 4-1,-3-1-14,-1 0-1,0 0 1,0 0-1,-1 1 1,0 0 0,0-1-1,0 1 1,-1 0-1,0 0 1,1 8 0,1 7 148,-1 1 0,-1-1 0,-1 1 1,-2 37-1,0-49 9,0 0 1,-1 0 0,0 0 0,0 0-1,-1 0 1,-1 0 0,1-1 0,-2 0-1,0 0 1,0 0 0,-9 12 0,11-19-155,0 0 1,0 0 0,0 0 0,0-1-1,-1 0 1,1 1 0,-1-1 0,1 0-1,-1-1 1,0 1 0,0-1 0,0 1-1,0-1 1,0 0 0,0-1 0,0 1 0,-1-1-1,1 0 1,0 0 0,0 0 0,0 0-1,0-1 1,0 0 0,-1 0 0,1 0-1,0 0 1,-7-3 0,-17-9-3231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8.389"/>
    </inkml:context>
    <inkml:brush xml:id="br0">
      <inkml:brushProperty name="width" value="0.025" units="cm"/>
      <inkml:brushProperty name="height" value="0.025" units="cm"/>
    </inkml:brush>
  </inkml:definitions>
  <inkml:trace contextRef="#ctx0" brushRef="#br0">67 66 4304,'0'0'11535,"6"-5"-10666,-4 4-663,0-1 0,0 0 0,0 0 0,0 1 0,-1-2 0,1 1 0,-1 0 0,1 0 0,-1 0 0,0-1 0,1 1 0,-1-1 0,0 1 0,1-6 0,-2 7-90,0 1-1,0-1 0,0 0 1,0 0-1,-1 1 0,1-1 0,0 0 1,0 0-1,0 1 0,-1-1 1,1 0-1,0 1 0,-1-1 1,1 0-1,-1 1 0,1-1 0,0 0 1,-1 1-1,0-1 0,1 1 1,-1-1-1,1 1 0,-2-1 0,0-1 58,-1 1 0,1 0 0,-1 0 0,1 1-1,-1-1 1,0 0 0,1 1 0,-1 0 0,0-1 0,-4 2-1,4-2-180,1 1 0,0 0 0,0 0 0,0 1 0,0-1 0,0 0 0,-1 1 0,1-1 0,0 1 0,0 0 0,0 0 0,0 0 0,0 0 0,1 0 0,-1 0 0,0 0 0,0 1 0,1-1 0,-1 1 0,1-1 0,-1 1 0,1-1 0,0 1 0,-1 0 0,1 0 0,0 0 0,0 0 0,0-1 0,1 1 0,-1 1 0,0-1 0,1 0 0,-1 0 0,1 0 0,0 0 0,0 0 0,-1 0 0,2 1 0,-1-1 0,0 0 0,1 3 0,-1 21-2803,0-4-3601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8.906"/>
    </inkml:context>
    <inkml:brush xml:id="br0">
      <inkml:brushProperty name="width" value="0.025" units="cm"/>
      <inkml:brushProperty name="height" value="0.025" units="cm"/>
    </inkml:brush>
  </inkml:definitions>
  <inkml:trace contextRef="#ctx0" brushRef="#br0">27 45 13410,'0'0'6095,"-1"2"-5603,1-1-490,1-1 0,-1 1 0,0-1 0,0 1 0,0 0 0,0-1 0,0 1 0,1-1 0,-1 1 0,0-1 0,0 1 0,1-1 0,-1 0 0,0 1 0,1-1 0,-1 1 0,0-1 0,1 1 0,-1-1 0,1 0 1,-1 1-1,1-1 0,-1 0 0,1 0 0,-1 1 0,1-1 0,-1 0 0,1 0 0,-1 0 0,1 0 0,-1 1 0,1-1 0,0 0 0,-1 0 0,1 0 0,-1 0 0,1 0 0,-1 0 0,1-1 0,-1 1 0,1 0 0,-1 0 0,2-1 0,22 0-12,-23 0 67,0 0-1,0 1 1,0-1-1,0 0 1,0 0-1,0 0 1,-1 0-1,1 0 1,0 0 0,-1 0-1,1 0 1,0 0-1,-1 0 1,1 0-1,-1 0 1,0 0-1,1 0 1,-1 0-1,0-1 1,0 1 0,0 0-1,1 0 1,-1 0-1,-1-1 1,1 1-1,0 0 1,0 0-1,0 0 1,-1-1-1,1 1 1,0 0 0,-1 0-1,1 0 1,-1 0-1,1 0 1,-1 0-1,0 0 1,1 0-1,-1 0 1,0 0 0,0 0-1,0 0 1,-1 0-1,1 0 7,-1 0 0,1-1-1,-1 1 1,0 1 0,1-1 0,-1 0-1,0 0 1,0 1 0,1-1 0,-1 1-1,0-1 1,0 1 0,0 0-1,0 0 1,1 0 0,-1 0 0,0 0-1,0 0 1,0 0 0,0 1 0,0-1-1,1 1 1,-1-1 0,0 1 0,0 0-1,1-1 1,-1 1 0,0 0-1,-2 2 1,-6 5-3190,4-3-5374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7:49.393"/>
    </inkml:context>
    <inkml:brush xml:id="br0">
      <inkml:brushProperty name="width" value="0.025" units="cm"/>
      <inkml:brushProperty name="height" value="0.025" units="cm"/>
    </inkml:brush>
  </inkml:definitions>
  <inkml:trace contextRef="#ctx0" brushRef="#br0">17 0 8297,'0'0'9758,"-16"0"-5292,16 2-4463,0-1-1,0 0 0,0 1 0,0-1 1,0 1-1,1-1 0,-1 1 0,0-1 1,1 0-1,0 1 0,-1-1 0,1 0 1,0 1-1,-1-1 0,1 0 0,0 0 1,0 0-1,0 0 0,0 0 0,0 0 1,0 0-1,0 0 0,3 1 0,-1 0-135,0-1 0,0 0 0,1 0 0,-1 0 0,0 0 0,1-1 0,-1 1 0,1-1 0,4 0 0,-7-1 208,0-1 0,-1 1-1,1 0 1,0-1 0,-1 0-1,1 1 1,-1-1 0,0 1-1,0-1 1,1 1 0,-1-1-1,0 0 1,0 1-1,-1-1 1,1 0 0,-1-1-1,-2-7 1492,-3 27-4359,5-4-6684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1.758"/>
    </inkml:context>
    <inkml:brush xml:id="br0">
      <inkml:brushProperty name="width" value="0.025" units="cm"/>
      <inkml:brushProperty name="height" value="0.025" units="cm"/>
    </inkml:brush>
  </inkml:definitions>
  <inkml:trace contextRef="#ctx0" brushRef="#br0">121 0 16867,'-34'236'3676,"-19"178"-269,20 1008 121,37-1301-3687,41 237 0,-43-350-188,0 0 0,1 0 0,0-1 0,0 1 0,0-1 0,1 0 0,7 10 0,-4-6-1554,3 5-4251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12.292"/>
    </inkml:context>
    <inkml:brush xml:id="br0">
      <inkml:brushProperty name="width" value="0.025" units="cm"/>
      <inkml:brushProperty name="height" value="0.025" units="cm"/>
    </inkml:brush>
  </inkml:definitions>
  <inkml:trace contextRef="#ctx0" brushRef="#br0">766 285 9738,'0'0'8941,"-5"3"-7603,-11 10-525,1-1 1,0 2-1,1 0 0,1 1 1,-21 30-1,7-6-46,-31 62 1,52-85-732,0 0 1,1 0 0,0 1-1,1-1 1,1 1 0,1 0-1,0 0 1,2 1 0,1 23-1,-1-40-64,2-3 13,1 1 14,0-1-1,-1 0 1,1 0-1,-1-1 1,1 1-1,-1-1 1,0 1-1,0-1 1,0 1-1,-1-1 1,1 0-1,-1 0 1,1 0-1,-1 0 1,1-5-1,2 1 12,13-31-13,2 1 0,1 1-1,2 1 1,46-57 0,-39 58-5,-19 21 2,0 1 0,22-19 1,-31 30 378,-5 8-285,-1 0 0,0-1 0,0 1 0,0-1 0,-12 9 0,-19 25-19,21-19-69,1 1-1,1 1 0,1 0 0,2 0 0,0 1 1,1 1-1,1-1 0,2 2 0,0-1 1,2 1-1,-3 46 0,7-72 45,34 0 344,1-6-140,1 1 1,0 3-1,53 2 1,-72 1-235,0 2 1,0 0-1,-1 0 0,1 2 0,-1 0 1,1 1-1,-2 1 0,1 0 1,20 14-1,-9 1 41,-25-18-39,-2-4 106,-3-5-74,-54-38-115,-1 1-1,-2 4 0,-2 2 0,-90-38 1,128 67 81,16 5-56,9 3-192,25 8 201,0 1-1,-1 2 0,40 24 0,9 4 32,-32-17 2,-27-13 0,0-2 0,0 0 0,27 9 0,-35-13 1,-3-1 10,-3-2 18,-40-13-77,-24-11 26,27 9 97,-1 1 0,1 2 0,-2 2 0,0 1 0,0 1 0,-47-1 0,85 8-76,-1 0-1,0 0 1,1 0 0,-1-1-1,1 1 1,-1 0 0,0-1-1,1 1 1,-1 0-1,1-1 1,-1 1 0,1-1-1,-1 1 1,1-1 0,-1 1-1,1-1 1,0 1 0,-1-1-1,1 1 1,0-1 0,-1 1-1,1-1 1,0 0 0,0 1-1,0-1 1,0 0-1,-1 1 1,1-1 0,0 0-1,0 1 1,0-1 0,0-1-1,1-24-11,-1 21 14,1-12-5,0 1 1,1-1 0,0 1-1,1 0 1,1 0 0,1 0-1,0 0 1,1 1 0,1 0-1,14-25 1,5 1-6,2 1 1,47-48-1,-70 80 9,21-18-5,-7 7-12,-20 17 20,1 0-1,0 0 1,0 0-1,0 0 1,0 0 0,0 0-1,-1 0 1,1 0 0,0-1-1,0 1 1,0 0-1,0 0 1,0 0 0,-1 0-1,1 0 1,0 0-1,0 0 1,0 0 0,0 0-1,0-1 1,0 1 0,0 0-1,0 0 1,-1 0-1,1 0 1,0 0 0,0-1-1,0 1 1,0 0 0,0 0-1,0 0 1,0 0-1,0 0 1,0-1 0,0 1-1,0 0 1,0 0-1,0 0 1,0 0 0,0-1-1,0 1 1,0 0 0,0 0-1,0 0 1,0 0-1,0 0 1,1-1 0,-1 1-1,0 0 1,0 0 0,0 0-1,0 0 1,0 0-1,0 0 1,0-1 0,0 1-1,1 0 1,-1 0-1,0 0 1,0 0 0,0 0-1,0 0 1,0 0 0,1 0-1,-1 0 1,0 0-1,0 0 1,0 0 0,-3-2-5,-1 0 1,1 1 0,0-1 0,-1-1 0,1 1-1,0 0 1,0-1 0,1 0 0,-1 1 0,0-1-1,1 0 1,-3-4 0,-15-14-13,-9 1 184,-1 1-1,-1 2 0,-1 1 1,0 1-1,-1 2 0,-1 1 1,0 2-1,-1 1 0,-66-8 1,75 14-93,0 1 1,1 0 0,-1 2-1,0 1 1,0 1-1,0 1 1,1 2 0,-31 8-1,47-9-68,0 0-1,0 1 1,0 0-1,0 0 1,1 1-1,0 0 0,0 1 1,-10 11-1,18-18-14,0 0 0,-1 0 0,1 1 0,0-1 0,0 0 0,0 1 0,-1-1 0,1 0 0,0 1 0,0-1 0,0 0 0,0 1 0,0-1 0,0 1 0,0-1-1,0 0 1,0 1 0,0-1 0,0 0 0,0 1 0,0-1 0,0 0 0,0 1 0,0-1 0,0 1 0,0-1 0,0 0 0,0 1 0,1-1 0,-1 0 0,0 0 0,0 1 0,0-1-1,1 0 1,-1 1 0,0-1 0,0 0 0,1 0 0,-1 1 0,0-1 0,1 0 0,-1 0 0,0 0 0,1 1 0,-1-1 0,0 0 0,1 0 0,-1 0 0,0 0 0,1 0 0,-1 0 0,1 0-1,-1 0 1,0 0 0,1 0 0,-1 0 0,0 0 0,1 0 0,-1 0 0,0 0 0,1 0 0,-1-1 0,33 2 2,-27-2-28,39-1-31,62-11 1,-63 6 38,65-1 0,-74 8-17,-10-1-24,0 1-1,0 1 1,0 1-1,-1 1 1,35 9-1,-59-12 65,0 1 0,0-1 0,-1 0 0,1 0 0,0 0 0,0 0 0,0 0 0,0 0 0,0 0 0,0 0 0,0 0 0,-1 1 0,1-1 0,0 0 0,0 0 0,0 0 0,0 0 0,0 0 0,0 0 0,0 1 0,0-1 0,0 0 0,0 0 0,0 0 0,0 0 0,0 0 0,0 1 0,0-1 0,0 0 0,0 0 0,0 0 0,0 0 0,0 1 0,0-1 0,0 0 0,0 0 0,0 0 0,0 0 0,0 0 0,1 1 0,-36 1-3,-62-1 29,83-1-26,-8 0-1,-190 8 259,209-8-482,-12 3 451,11 4-3369,4-3-2468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14.968"/>
    </inkml:context>
    <inkml:brush xml:id="br0">
      <inkml:brushProperty name="width" value="0.025" units="cm"/>
      <inkml:brushProperty name="height" value="0.025" units="cm"/>
    </inkml:brush>
  </inkml:definitions>
  <inkml:trace contextRef="#ctx0" brushRef="#br0">52 1 11714,'0'0'8419,"-4"20"-7947,-4 18-56,1 0 0,-1 61 0,8-92-335,1 1-1,0-1 1,0 0-1,1 1 0,0-1 1,0 0-1,0 0 1,1 0-1,0-1 0,1 1 1,-1-1-1,1 1 1,1-1-1,-1 0 0,1-1 1,0 1-1,0-1 1,1 0-1,-1 0 0,1-1 1,0 0-1,0 0 1,1 0-1,-1 0 0,1-1 1,0 0-1,0-1 1,0 0-1,0 0 1,0 0-1,11 0 0,-6-1-3,1-1 0,-1-1 0,0 0-1,1-1 1,-1 0 0,0-1-1,0-1 1,20-8 0,2-4 28,50-32 1,-83 46-109,13-6-1,33-24 50,-45 29-46,0 1-1,0 0 1,0 0 0,0-1 0,-1 1 0,1-1 0,-1 1-1,1-1 1,-1 0 0,0 0 0,0 1 0,0-1-1,0 0 1,-1 0 0,1 0 0,-1-6 0,0 8 18,0 2-14,1-1-1,-1 1 1,0 0-1,0-1 0,0 1 1,0-1-1,0 1 1,0-1-1,0 1 1,0 0-1,0-1 0,0 1 1,0-1-1,-1 1 1,1 0-1,0-1 1,0 1-1,0-1 0,-1 1 1,1-1-1,0 1 1,-1-1-1,1 1 1,0-1-1,-1 0 0,1 1 1,-1-1-1,0 1 1,-11 14-9,0-5 41,0 1-1,0-2 1,-1 0-1,0 0 1,-1-1-1,0-1 1,0 0-1,0-1 1,-27 7-1,11-6 84,0-2-1,0-1 0,0-2 0,-34 0 1,58-2-103,1 1-1,0-1 1,-1 0 0,1-1 0,0 1 0,-1-1 0,1 0 0,0 0 0,0-1 0,-1 1 0,1-1-1,1 0 1,-1-1 0,0 1 0,0-1 0,1 0 0,0 0 0,-1 0 0,1-1 0,0 0 0,1 0-1,-1 0 1,1 0 0,0 0 0,0 0 0,-3-6 0,-4-5-63,-4-10-130,15 22 98,12 11 42,3 6 35,1-2-1,0 0 1,1-1-1,0 0 1,1-2 0,0 0-1,0-1 1,1-1-1,0-1 1,0-1 0,1 0-1,0-2 1,-1 0-1,25-1 1,-39-2 2,13 1 0,0-1 0,0-1 0,0-1 0,0 0 0,0-2 0,32-9 0,-50 13 1,33-13 20,63-32 1,-87 39 34,0 0 0,-1 0 1,0-1-1,-1 0 1,0 0-1,0-1 0,0 0 1,-1-1-1,0 0 1,10-17-1,-16 23-10,0-1 0,0 0 0,0 1 0,0-1 0,0 0 0,-1 0 0,0 1 0,0-1 0,0 0 0,0 0 0,-1 0 0,1 1 0,-1-1 0,0 0 0,0 1 0,-2-6 1,1 4 22,0-1 1,-1 1 0,1 0 0,-1 0 0,0 0 0,-1 0-1,1 1 1,-1-1 0,-6-5 0,10 7-117,0 2-226,-5 19-9210,3-10 4179,-2 1-7299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16.012"/>
    </inkml:context>
    <inkml:brush xml:id="br0">
      <inkml:brushProperty name="width" value="0.025" units="cm"/>
      <inkml:brushProperty name="height" value="0.025" units="cm"/>
    </inkml:brush>
  </inkml:definitions>
  <inkml:trace contextRef="#ctx0" brushRef="#br0">0 0 10882,'0'0'11081,"4"0"-10317,23 2-287,1 0 1,-1 2-1,1 1 1,-1 1-1,-1 2 1,1 0-1,-1 2 1,-1 1-1,0 1 0,25 16 1,-17-7-428,0 1 0,-2 2 0,0 1 1,-2 1-1,0 2 0,37 47 0,-28-15 46,-97-115-1542,-126-153-1952,210 213 5279,16 13-1462,-31-12-378,0 1 1,0 0-1,-1 1 0,0 0 0,-1 1 0,1 0 0,-2 0 1,1 1-1,8 14 0,0 6 181,25 63 0,-24-50-179,-13-39-42,-4-3 13,1-1 20,1 0-29,-1 0 0,0 0 0,0-1-1,1 1 1,-1 0 0,0 0-1,0-1 1,0 1 0,0-1 0,0 1-1,1-1 1,-1 0 0,0 0 0,0 1-1,0-1 1,-1 0 0,1 0-1,0 0 1,0 0 0,0 0 0,-1 0-1,2-1 1,7-8 126,6 1-44,0 1-1,0 1 1,0 0-1,1 2 0,0-1 1,1 2-1,-1 0 1,29-2-1,-6 3 6,1 1-1,63 7 1,-74-1-70,1 1-1,29 10 0,8 2-25,-130-17 378,-63-18-477,-245-2 0,370 20 55,5 1 32,0-1-1,0 1 1,-1-1 0,1 1-1,0-1 1,0 0-1,-1-1 1,7 0-1,7 0 29,88 5 294,175 31-1,-247-29-267,51 16-1,-73-19-30,-1 0 0,0 2 1,0-1-1,-1 1 0,1 1 0,-1-1 1,0 2-1,15 12 0,-11-10-1555,-5-7-3107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25.306"/>
    </inkml:context>
    <inkml:brush xml:id="br0">
      <inkml:brushProperty name="width" value="0.025" units="cm"/>
      <inkml:brushProperty name="height" value="0.025" units="cm"/>
    </inkml:brush>
  </inkml:definitions>
  <inkml:trace contextRef="#ctx0" brushRef="#br0">196 1011 8857,'0'0'12294,"-7"14"-10654,-83 85 1206,62-63-1956,17-23-627,1 0 1,0 0 0,1 1-1,0 0 1,-12 30 0,21-44-262,0 0 1,0 0-1,0 0 1,0 0-1,0 1 1,0-1-1,0 0 1,0 0 0,0 0-1,0 0 1,0 0-1,0 1 1,0-1-1,0 0 1,0 0-1,0 0 1,1 0 0,-1 0-1,0 0 1,0 1-1,0-1 1,0 0-1,0 0 1,0 0 0,1 0-1,-1 0 1,0 0-1,0 0 1,0 0-1,0 0 1,0 0-1,1 0 1,-1 0 0,0 0-1,0 0 1,0 0-1,0 0 1,0 0-1,1 0 1,-1 0-1,0 0 1,0 0 0,0 0-1,0 0 1,0 0-1,1 0 1,-1 0-1,0 0 1,0 0 0,0 0-1,0 0 1,0 0-1,1 0 1,-1-1-1,0 1 1,0 0-1,0 0 1,0 0 0,0 0-1,0 0 1,0 0-1,1-1 1,19-9 62,22-18-20,-40 27-39,18-14-1,-15 10-14,0 0 0,0 1 0,1 0 0,0 1 0,0-1-1,0 1 1,0 0 0,0 0 0,0 1 0,13-4 0,-18 6-81,-2-3-57,0-1 86,0 0 0,-1 1 0,1-1 0,-1 1 0,0-1-1,0 1 1,0 0 0,-1 0 0,1 0 0,-1 0 0,1 0 0,-6-3 0,-10-15-277,6 0-7,0 0 0,1 0 0,1-1 0,2-1 0,0 1 0,-8-38 0,-14-145 35,27 159 404,7-70 0,-1 22 955,-1 202-730,4-1 0,5 0-1,29 125 1,-39-230-324,13 41-56,-13-42 53,0 1 1,0 0-1,-1-1 1,1 1 0,0-1-1,0 1 1,0-1-1,1 0 1,-1 1 0,0-1-1,1 0 1,-1 0-1,0 0 1,1 0 0,-1 0-1,1 0 1,-1 0-1,1 0 1,0-1 0,-1 1-1,1-1 1,0 1-1,3 0 1,-5-1 218,-1-17-164,-1 0 0,-1 1-1,-1 0 1,-8-24 0,-3-16-48,4-15 34,4 0 0,2-121-1,5 180-7,2-6 37,0 1 1,0 0 0,2 1 0,0-1 0,1 0 0,0 1-1,2 0 1,12-22 0,-12 25 303,-7 21 341,-2 15-707,2-14 4,1 0-1,0 0 1,0 0 0,1 0-1,1-1 1,-1 1 0,1-1-1,1 1 1,-1-1 0,1 0-1,1 0 1,0 0 0,0-1-1,0 0 1,1 0 0,0 0-1,0 0 1,1-1 0,0 0 0,0-1-1,0 0 1,1 0 0,-1 0-1,1-1 1,0 0 0,1 0-1,-1-1 1,1 0 0,-1-1-1,1 0 1,0 0 0,15 0-1,-17-2 4,0 0-1,1-1 0,-1 0 1,0 0-1,1-1 0,-1 0 1,0 0-1,0-1 0,0 1 1,-1-2-1,1 1 0,-1-1 1,0 0-1,0 0 0,0-1 1,0 1-1,-1-2 0,1 1 1,-2 0-1,1-1 0,4-6 1,-2 1 0,-1 0 1,0-1-1,-1 1 0,0-1 1,-1 0-1,-1 0 0,1 0 1,-2-1-1,0 1 1,0-1-1,-1-19 0,-1 2-3,1 12 2,-1 0 1,-1 0-1,-4-25 0,3 37-1,1 1-1,-1-1 1,0 0 0,0 1-1,-1-1 1,0 1 0,0 0-1,0-1 1,-1 2 0,1-1-1,-1 0 1,0 1 0,-1-1-1,-5-3 1,-2-3 2,5 5 2,0 0 0,0 1 0,-1 0 0,1 0 0,-1 0 1,-16-6-1,24 11-8,0 0 0,0 0 0,0 0 0,0-1 0,0 1 0,0 0 0,0 0 1,0 0-1,0 0 0,-1 0 0,1 0 0,0-1 0,0 1 0,0 0 0,0 0 1,0 0-1,0 0 0,0 0 0,-1 0 0,1 0 0,0 0 0,0 0 0,0 0 0,0 0 1,0 0-1,-1 0 0,1 0 0,0 0 0,0 0 0,0 0 0,0 0 0,0 0 0,-1 0 1,1 0-1,0 0 0,0 0 0,0 0 0,0 0 0,0 0 0,-1 0 0,1 0 1,0 0-1,0 0 0,0 0 0,0 0 0,0 1 0,0-1 0,0 0 0,-1 0 0,1 0 1,0 0-1,0 0 0,0 0 0,0 0 0,0 1 0,0-1 0,0 0 0,0 0 0,0 0 1,0 0-1,0 0 0,0 1 0,0-1 0,0 0 0,0 0 0,0 0 0,0 0 1,0 1-1,11 10 10,27 16-43,-33-23 37,12 7-10,-2 0 0,0 2 1,0 0-1,-1 1 0,18 22 0,-26-28 6,-1 0 1,0 1-1,0-1 0,-1 1 1,0 0-1,0 0 0,-1 1 1,-1-1-1,1 1 0,-2-1 0,1 1 1,-1 19-1,-1 150-937,19-206 363,-14 16 564,1-1-1,-2 0 1,1 0 0,-2-1-1,1 1 1,-2-1-1,2-14 1,-1-93-8,-3 84 24,0 24 33,-1 1 0,-1 0 0,0 1 0,0-1 0,-1 0 0,-1 0 0,1 1 0,-2 0 0,-8-16 0,-6-5 318,-36-44-1,34 47-174,8 15 583,12 14-754,1-1 0,-1 1 0,1 0 0,-1 0 0,1 0 0,-1 0 0,1-1 0,0 1 1,-1 0-1,1 0 0,0 0 0,0 0 0,0 0 0,0 0 0,0 0 0,0 0 0,0 0 1,0 0-1,0-1 0,0 1 0,1 2 0,33-4 163,67-14 173,-62 7-299,1 3 0,41-1 1,88 6 94,-168 1-110,1 0 0,-1 0 0,1 0 0,-1 0 0,0 0 0,0 0 0,1 1 0,-1-1 0,0 0 0,0 1 0,0-1 0,-1 1 0,1-1 0,0 1 0,0-1 0,0 3 0,2 7-4819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26.363"/>
    </inkml:context>
    <inkml:brush xml:id="br0">
      <inkml:brushProperty name="width" value="0.025" units="cm"/>
      <inkml:brushProperty name="height" value="0.025" units="cm"/>
    </inkml:brush>
  </inkml:definitions>
  <inkml:trace contextRef="#ctx0" brushRef="#br0">471 61 2408,'0'0'13159,"-3"-13"-11756,0-2-1566,-4-17 2350,4 36-882,2 28-627,1 21-120,2 1-1,3-1 0,21 101 1,-15-129 324,-6-40-339,-4-53-132,-2 58-386,2-31 256,-2-1 1,-2 0 0,-15-71-1,18 112-219,-1 0-1,1-1 1,-1 1-1,0 0 0,0 0 1,1 1-1,-1-1 1,0 0-1,0 0 0,0 0 1,0 0-1,0 1 1,0-1-1,0 1 0,0-1 1,-1 0-1,1 1 1,0 0-1,0-1 1,0 1-1,-1 0 0,1 0 1,0-1-1,0 1 1,-1 0-1,1 0 0,0 1 1,0-1-1,-1 0 1,1 0-1,0 0 0,-2 2 1,-43 13 528,27-3-442,1 0 0,0 2 0,1 0 0,1 1 0,0 0 0,-15 21 0,-80 114 420,62-80-489,34-47-704,0 1 1,1 0-1,1 1 1,-18 51-1,15-35-5262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28.312"/>
    </inkml:context>
    <inkml:brush xml:id="br0">
      <inkml:brushProperty name="width" value="0.025" units="cm"/>
      <inkml:brushProperty name="height" value="0.025" units="cm"/>
    </inkml:brush>
  </inkml:definitions>
  <inkml:trace contextRef="#ctx0" brushRef="#br0">0 152 13050,'0'0'7473,"3"9"-6361,3 4-758,0 0 1,1 0-1,0 0 1,1-1-1,0 0 1,1-1-1,16 16 1,83 76 1124,-89-85-1349,2-1-1,-1-1 0,2 0 0,0-2 0,1-1 0,0 0 0,1-2 1,0-1-1,1-1 0,0-1 0,1-1 0,0-1 0,0-1 1,0-1-1,37 0 0,-52-5-78,-1 1 0,1-1 1,-1-1-1,0 0 0,0 0 0,0-1 1,0 0-1,0-1 0,-1 0 0,1 0 1,-1-1-1,0-1 0,0 1 0,-1-2 1,0 1-1,0-1 0,10-10 0,15-17 50,-2-1 1,-1-1-1,-2-2 0,-1 0 0,-2-2 0,-2-1 1,25-61-1,-45 95-171,-1-1 0,0 1 0,0-1 0,0 1 0,0-13 0,-2 18-163,0-1 1,0 1 0,0-1 0,0 1-1,-1-1 1,1 1 0,-1-1-1,1 1 1,-1 0 0,0-1 0,0 1-1,-3-4 1,-10-8-4345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29.608"/>
    </inkml:context>
    <inkml:brush xml:id="br0">
      <inkml:brushProperty name="width" value="0.025" units="cm"/>
      <inkml:brushProperty name="height" value="0.025" units="cm"/>
    </inkml:brush>
  </inkml:definitions>
  <inkml:trace contextRef="#ctx0" brushRef="#br0">0 65 3128,'0'0'18855,"3"11"-18209,19 61-371,4-1-1,38 74 1,-64-143-278,1-1 1,-1 1-1,1-1 0,0 0 1,-1 1-1,1-1 0,0 0 1,0 0-1,0 0 0,0 1 1,0-1-1,0 0 0,0 0 0,0-1 1,0 1-1,3 1 0,-4-2 0,1 0-1,-1 0 0,1-1 1,-1 1-1,1 0 0,-1-1 0,1 1 1,-1 0-1,0-1 0,1 1 0,-1-1 1,1 1-1,-1-1 0,0 1 0,0-1 1,1 1-1,-1-1 0,0 1 1,0-1-1,0 1 0,1-1 0,-1 1 1,0-1-1,0 0 0,0 1 0,0-1 1,0 0-1,2-59-190,-2 52 184,0-4 14,1-26 49,-2-1-1,-2 1 1,-9-50 0,8 70 312,1 0 0,-2-33 0,5 49-94,0 14 710,2 14-884,2 0-1,1-1 1,1 0-1,1 0 1,10 24 0,6 24-77,39 164-5,-62-234-17,1-1 1,0 1 0,0 0 0,0-1-1,0 1 1,0-1 0,1 0-1,-1 1 1,1-1 0,-1 0 0,1 0-1,4 4 1,-6-6 0,1 1 0,-1-1 0,0 0 0,1 0 0,-1 0 0,0 0 0,0 0 0,1 0-1,-1 0 1,0 0 0,1 0 0,-1 0 0,0 0 0,1 0 0,-1 0 0,0 0 0,1 0 0,-1 0 0,0 0 0,1-1 0,-1 1 0,0 0 0,1 0 0,-1 0 0,0 0 0,0-1-1,1 1 1,-1 0 0,0 0 0,0-1 0,0 1 0,1 0 0,-1-1 0,8-22-4,-2-37 43,-3-1-1,-2 1 0,-9-78 0,0-37 718,23 211-382,-6-17-270,148 420 143,-154-425-251,9 22 15,-12-35-15,0 0 1,1 1-1,0-1 0,-1 0 0,1 1 1,-1-1-1,1 0 0,0 0 1,0 0-1,0 0 0,0 1 1,0-1-1,0 0 0,0-1 0,0 1 1,0 0-1,1 0 0,0 0 1,0-1-11,-1 0-1,0-1 1,0 1 0,0 0 0,0-1 0,0 0 0,0 1 0,0-1 0,0 1-1,0-1 1,0 0 0,0 0 0,0 0 0,0 0 0,-1 1 0,1-1 0,0 0-1,-1 0 1,1 0 0,0-1 0,-1 1 0,1 0 0,-1 0 0,0 0 0,1 0-1,-1 0 1,0-1 0,0-1 0,10-41-31,-10 40 33,13-102-28,-11 67 34,3 0 1,1 1-1,2-1 0,14-38 1,-21 75 1,-1 0 1,1 0-1,0 0 1,0-1 0,1 1-1,-1 0 1,0 0-1,1 1 1,-1-1-1,1 0 1,0 0 0,-1 1-1,1-1 1,0 1-1,0 0 1,0-1-1,3 0 1,-4 2 0,1-1 0,-1 1-1,0 0 1,1 0 0,-1 0 0,1 0 0,-1 1-1,0-1 1,1 0 0,-1 1 0,0-1-1,1 0 1,-1 1 0,0 0 0,0-1 0,1 1-1,-1 0 1,0 0 0,0-1 0,0 1 0,0 0-1,0 0 1,0 0 0,0 0 0,0 0 0,-1 1-1,1-1 1,0 0 0,-1 0 0,1 0-1,-1 1 1,1 0 0,21 45-4,-3 1 0,20 73 0,-4-12 4,-35-107 0,1 0 0,0 0 0,-1 0 0,1-1 0,0 1 0,0 0 0,-1-1 0,1 1 0,1 0 0,-1-1 0,0 1 0,0-1 0,0 0 0,1 1 0,-1-1 0,1 0 0,-1 0 0,1 0 0,2 1 0,-3-2 2,0 0-1,0 0 1,0-1-1,0 1 1,0 0-1,0-1 1,0 1 0,0-1-1,0 1 1,-1-1-1,1 0 1,0 1-1,0-1 1,0 0 0,-1 1-1,1-1 1,0 0-1,-1 0 1,1 0 0,-1 0-1,1 0 1,-1 0-1,1 0 1,-1 0-1,1 0 1,-1 0 0,0 0-1,0 0 1,1 0-1,-1 0 1,0 0-1,0-1 1,6-32 9,-1 0-1,1-37 1,-5 48-3,0 0 1,2-1-1,0 1 1,2 0-1,0 1 1,2-1-1,10-24 1,-17 46-8,1-1-1,-1 1 1,1-1-1,0 1 1,0 0-1,0-1 1,-1 1-1,1 0 1,0 0-1,0-1 1,1 1-1,-1 0 1,0 0-1,0 0 1,1 0-1,-1 0 1,0 1-1,1-1 1,-1 0-1,1 1 1,-1-1-1,1 1 1,-1-1-1,3 0 1,-2 2 3,0-1-1,0 1 1,0 0 0,0-1 0,0 1 0,0 0 0,0 0-1,0 0 1,-1 0 0,1 0 0,0 1 0,-1-1 0,1 1 0,-1-1-1,1 1 1,1 2 0,8 11 21,-1 1-1,-1 0 1,12 25-1,-13-24-12,9 17 1,-8-15-7,0 0 0,2-1-1,19 26 1,-30-43-3,0-1 0,0 1 0,0 0 0,1-1 0,-1 1 0,0-1 0,1 1 0,-1 0 0,1-1 0,-1 1 0,1-1 0,-1 1 0,1-1 0,-1 1 0,1-1 0,-1 0 0,1 1 0,-1-1 0,1 0 0,0 1-1,-1-1 1,1 0 0,0 0 0,-1 1 0,1-1 0,0 0 0,-1 0 0,1 0 0,0 0 0,-1 0 0,1 0 0,0 0 0,-1 0 0,1 0 0,0 0 0,-1-1 0,1 1 0,0 0 0,-1 0 0,1-1 0,0 1 0,-1 0 0,1-1 0,-1 1 0,1 0 0,-1-1 0,1 1 0,-1-1 0,1 1 0,-1-1 0,1 1 0,-1-1 0,0 0 0,1 1 0,-1-1 0,0 1 0,1-1 0,-1 0 0,0 1-1,0-1 1,0 0 0,1 1 0,-1-1 0,0-1 0,7-52-159,-6 47 122,4-59-1876,0 46-1396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8:32.651"/>
    </inkml:context>
    <inkml:brush xml:id="br0">
      <inkml:brushProperty name="width" value="0.025" units="cm"/>
      <inkml:brushProperty name="height" value="0.025" units="cm"/>
    </inkml:brush>
  </inkml:definitions>
  <inkml:trace contextRef="#ctx0" brushRef="#br0">7 1498 10250,'0'0'8873,"0"0"-8777,0 0 1,0 0 0,0 0 0,0 0 0,0 0 0,0 0 0,0 1 0,0-1 0,0 0-1,-1 0 1,1 0 0,0 0 0,0 0 0,0 0 0,0 0 0,0 0 0,0 0 0,-1 0-1,1 0 1,0 0 0,0 0 0,0 0 0,0 0 0,0 0 0,0 0 0,-1 0 0,1 0 0,0 0-1,0 0 1,0 0 0,0 0 0,0 0 0,0 0 0,-1 0 0,1 0 0,0 0 0,0 0-1,0 0 1,0 0 0,0-1 0,0 1 0,0 0 0,0 0 0,0 0 0,-1 0 0,1 0-1,0 0 1,0 0 0,0 0 0,0-1 0,0 1 0,0 0 0,0 0 0,0 0 0,0 0 0,0 0-1,0-1 1,-1-164 1254,3-194 116,2 307-1313,2 1 0,3 0 0,19-67 0,61-141 51,19-2-173,-97 230 45,-10 30 506,-3 7-238,-15 29-384,1 1-1,1 0 1,3 1-1,1 0 1,-9 54 0,10-45-5,-14 77-96,5 2-1,5 0 1,4 166 0,10-162-178,0-75 186,0-42 94,0-16 29,-5-739 786,8 667-698,3 1 0,4-1 0,30-115 0,-37 178-79,22-68 1,-23 74-1,1 0 0,1 0 0,-1 1 1,1-1-1,0 1 0,1 0 0,-1 0 0,1 1 0,10-9 0,-16 42 368,-79 330-438,35-41-1239,30-102-5969,14-146-3486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9:55.281"/>
    </inkml:context>
    <inkml:brush xml:id="br0">
      <inkml:brushProperty name="width" value="0.025" units="cm"/>
      <inkml:brushProperty name="height" value="0.025" units="cm"/>
    </inkml:brush>
  </inkml:definitions>
  <inkml:trace contextRef="#ctx0" brushRef="#br0">553 270 10786,'0'0'9041,"-23"1"-7451,-1-1-1197,2-1 105,0 1 1,-1 2-1,1 0 1,-38 9-1,43-5-293,0 1-1,1 0 0,0 1 0,0 1 0,1 1 0,0 0 1,0 1-1,2 0 0,-26 27 0,14-10-130,1 2-1,1 1 1,-30 53-1,45-70-57,0 1 0,2 0 0,-1 0 0,2 0 0,0 1-1,1 0 1,1 0 0,0 0 0,1 0 0,1 0 0,0 1-1,1-1 1,1 0 0,1 1 0,0-1 0,1 0 0,1 0-1,0 0 1,1-1 0,1 0 0,0 1 0,1-2 0,1 1 0,17 24-1,-8-17-2,1 0 0,1-1 0,0 0 0,2-2 0,0 0 0,2-2 0,0 0 0,0-2 0,2 0 0,0-2 0,0 0 0,1-2 0,1-1 0,-1-1 0,2-1 0,-1-2 0,49 6 0,-1-6 3,0-4 1,129-11-1,-174 5-11,-1-2-1,0 0 1,0-2-1,-1-1 1,0-2-1,43-21 1,-56 24-3,-1-1 1,1-1-1,-2 0 1,0 0-1,0-1 1,-1-1-1,0 0 1,-1-1-1,0 0 1,-1-1-1,-1 0 1,15-30-1,-4 1 0,-2-1 0,-2-1 0,-2-1-1,-2 0 1,-2-1 0,-2 0 0,3-84 0,-11 113 54,-1-1 1,-1 1 0,-1 0-1,-1 0 1,0 0 0,-2 0-1,0 1 1,0-1 0,-2 2-1,0-1 1,-1 1 0,-15-22-1,4 10 210,0 1-1,-2 1 0,0 0 0,-2 2 0,-1 1 0,-47-34 0,52 43-329,-1 2 1,0 0 0,-1 1-1,-25-7 1,29 12-647,0 0 1,0 2 0,-1 0-1,0 2 1,-32-2-1,21 4-4668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9:56.128"/>
    </inkml:context>
    <inkml:brush xml:id="br0">
      <inkml:brushProperty name="width" value="0.025" units="cm"/>
      <inkml:brushProperty name="height" value="0.025" units="cm"/>
    </inkml:brush>
  </inkml:definitions>
  <inkml:trace contextRef="#ctx0" brushRef="#br0">1 31 12154,'0'0'8670,"9"0"-7518,248-15 3237,24 0-2600,-119 15-874,-161 0-775,-1 3 57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4.386"/>
    </inkml:context>
    <inkml:brush xml:id="br0">
      <inkml:brushProperty name="width" value="0.025" units="cm"/>
      <inkml:brushProperty name="height" value="0.025" units="cm"/>
    </inkml:brush>
  </inkml:definitions>
  <inkml:trace contextRef="#ctx0" brushRef="#br0">1 83 11074,'0'0'10685,"3"-1"-6718,70-13-2214,40-5-1186,43 11 226,-243 4 902,60 1-1698,-1 1 1,1 2 0,-49 5 0,-1 7 30,76-12-22,24 0-194,41 0 173,0-4 0,72-12 0,-98 11 20,-37 5-10,-2-14-5268,-1 4-616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9:56.940"/>
    </inkml:context>
    <inkml:brush xml:id="br0">
      <inkml:brushProperty name="width" value="0.025" units="cm"/>
      <inkml:brushProperty name="height" value="0.025" units="cm"/>
    </inkml:brush>
  </inkml:definitions>
  <inkml:trace contextRef="#ctx0" brushRef="#br0">16 0 10170,'0'0'13691,"-16"9"-13451,27-9-4905,0 4-6946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29:57.733"/>
    </inkml:context>
    <inkml:brush xml:id="br0">
      <inkml:brushProperty name="width" value="0.025" units="cm"/>
      <inkml:brushProperty name="height" value="0.025" units="cm"/>
    </inkml:brush>
  </inkml:definitions>
  <inkml:trace contextRef="#ctx0" brushRef="#br0">0 0 14034,'0'0'11043,"6"0"-13276,-1 5-4272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0.128"/>
    </inkml:context>
    <inkml:brush xml:id="br0">
      <inkml:brushProperty name="width" value="0.025" units="cm"/>
      <inkml:brushProperty name="height" value="0.025" units="cm"/>
    </inkml:brush>
  </inkml:definitions>
  <inkml:trace contextRef="#ctx0" brushRef="#br0">17 1 11106,'0'0'10107,"0"7"-9563,10 115 1244,1 18-717,-11 587 1757,-10-636-2083,10-90-621,-1-1-67,-3 0-68,3-1-79,0 0-1,0 0 0,0 0 0,0 0 0,0-1 0,0 1 1,1 0-1,-1 0 0,0-1 0,1 1 0,-1 0 0,1-1 1,-1 1-1,1-1 0,0 1 0,0-1 0,-1 1 0,1-1 1,0-1-1,0 1-291,-5-20-2466,-1 4-1381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1.200"/>
    </inkml:context>
    <inkml:brush xml:id="br0">
      <inkml:brushProperty name="width" value="0.025" units="cm"/>
      <inkml:brushProperty name="height" value="0.025" units="cm"/>
    </inkml:brush>
  </inkml:definitions>
  <inkml:trace contextRef="#ctx0" brushRef="#br0">1 348 14595,'0'0'7433,"65"-65"-6721,-43 39-272,0 0-95,0 0-145,0-5-104,5-4-56,0 5-40,6-14-841,-11 10-1911,0 3-9067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1.821"/>
    </inkml:context>
    <inkml:brush xml:id="br0">
      <inkml:brushProperty name="width" value="0.025" units="cm"/>
      <inkml:brushProperty name="height" value="0.025" units="cm"/>
    </inkml:brush>
  </inkml:definitions>
  <inkml:trace contextRef="#ctx0" brushRef="#br0">0 0 13226,'0'0'7098,"88"109"-6514,-55-74-176,-12 0-120,12-1-40,-5 1 0,-1 0-88,0-13-88,-5 4-8,0-9-64,-6-4 0,1 9-416,-6-9-1984,-6 0-7154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2.866"/>
    </inkml:context>
    <inkml:brush xml:id="br0">
      <inkml:brushProperty name="width" value="0.025" units="cm"/>
      <inkml:brushProperty name="height" value="0.025" units="cm"/>
    </inkml:brush>
  </inkml:definitions>
  <inkml:trace contextRef="#ctx0" brushRef="#br0">306 0 14419,'0'0'4425,"-65"127"-1705,32-71-992,-5-8-487,5 4-593,0-8 24,6-5-256,0-4-192,10-9-144,1-8-32,10-5-48,-5-5 0,11 1-168,0-5-536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3.473"/>
    </inkml:context>
    <inkml:brush xml:id="br0">
      <inkml:brushProperty name="width" value="0.025" units="cm"/>
      <inkml:brushProperty name="height" value="0.025" units="cm"/>
    </inkml:brush>
  </inkml:definitions>
  <inkml:trace contextRef="#ctx0" brushRef="#br0">0 1 13394,'0'0'7562,"93"126"-6626,-60-87-168,-6-4-328,11 0-232,-5-5-63,-6-8-89,1-5-56,10 14 0,-5-9-881,-6-1-2271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6.466"/>
    </inkml:context>
    <inkml:brush xml:id="br0">
      <inkml:brushProperty name="width" value="0.025" units="cm"/>
      <inkml:brushProperty name="height" value="0.025" units="cm"/>
    </inkml:brush>
  </inkml:definitions>
  <inkml:trace contextRef="#ctx0" brushRef="#br0">6 1 13826,'0'0'4035,"0"16"-2873,0 320 2487,-1-326-3200,-1-17 221,0-21-301,5 19-275,0-1 1,0 1 0,1 0-1,0 1 1,1-1 0,-1 1-1,2 0 1,-1 0 0,1 0-1,1 1 1,-1 0 0,1 0-1,0 1 1,1 0 0,0 0-1,13-8 1,-20 14-68,0-1 1,-1 1-1,1 0 0,0-1 0,-1 1 1,1 0-1,0-1 0,0 1 0,-1 0 1,1 0-1,0 0 0,0 0 0,-1 0 1,1 0-1,0 0 0,0 0 0,0 0 1,-1 0-1,1 0 0,0 0 0,0 1 1,-1-1-1,1 0 0,0 0 0,-1 1 1,1-1-1,0 1 0,-1-1 1,1 1-1,0-1 0,-1 1 0,1-1 1,-1 1-1,1-1 0,-1 1 0,1-1 1,-1 1-1,0 0 0,1-1 0,-1 1 1,0 0-1,1 0 0,-1-1 0,0 1 1,0 0-1,0 0 0,1-1 0,-1 1 1,0 0-1,0 0 0,0 1 0,0 48 275,0-41-212,0 117 352,0-125-501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7.337"/>
    </inkml:context>
    <inkml:brush xml:id="br0">
      <inkml:brushProperty name="width" value="0.025" units="cm"/>
      <inkml:brushProperty name="height" value="0.025" units="cm"/>
    </inkml:brush>
  </inkml:definitions>
  <inkml:trace contextRef="#ctx0" brushRef="#br0">1 1 1352,'0'0'19955,"0"16"-19214,0 128 1392,0-143-2041,12-8 275,16-42-121,-25 42-244,0-1 0,1 1 0,0 0 0,0 0 0,0 0 0,1 1 0,0 0 0,1 0 0,-1 0 0,1 0 0,9-5 0,-15 10 8,26-13-29,-25 13 23,-1 1 0,0 0 0,1-1 0,-1 1 0,1 0 1,-1-1-1,1 1 0,-1 0 0,1-1 0,-1 1 0,1 0 0,-1 0 0,1-1 0,-1 1 0,1 0 0,-1 0 0,1 0 0,-1 0 0,1 0 0,0 0 0,-1 0 0,1 0 0,-1 0 0,1 0 0,-1 0 1,1 0-1,-1 0 0,1 1 0,0-1 0,-1 0 0,1 0 0,-1 1 0,1-1 0,-1 0 0,0 0 0,1 1 0,-1-1 0,1 1 0,-1-1 0,0 0 0,1 1 0,-1-1 0,0 1 0,1-1 1,-1 1-1,0-1 0,1 1 0,-1 0 0,0 92 222,0-92-226,0-1 1,0 0-1,0 1 0,0-1 0,0 0 0,0 0 0,0 1 0,1-1 0,-1 0 0,0 0 0,0 1 0,0-1 1,0 0-1,0 0 0,1 1 0,-1-1 0,0 0 0,0 0 0,0 0 0,1 1 0,-1-1 0,0 0 0,0 0 1,1 0-1,-1 0 0,0 0 0,1 0 0,-1 1 0,0-1 0,0 0 0,1 0 0,-1 0 0,0 0 0,0 0 1,1 0-1,-1 0 0,0 0 0,1 0 0,-1 0 0,0 0 0,0-1 0,1 1 0,-1 0 0,0 0 0,1 0 1,-1 0-1,12-6-6,-1-14 3,-7 11 0,0 1 0,1 0 0,0 0 0,10-11 0,-13 17 3,-1 1-1,0-1 1,1 1 0,0 0 0,-1-1 0,1 1 0,0 0 0,-1 0 0,1 0 0,0 1 0,0-1 0,0 0 0,0 1 0,0-1 0,0 1 0,0-1 0,0 1 0,0 0-1,0 0 1,0 0 0,0 0 0,0 0 0,0 1 0,0-1 0,0 1 0,0-1 0,2 2 0,-3-1 4,1 0 0,-1 0 1,0 0-1,0 0 0,0 0 0,0 0 0,0 1 1,0-1-1,0 0 0,0 1 0,0-1 0,-1 1 1,1-1-1,0 1 0,-1-1 0,0 1 0,1-1 1,-1 1-1,0 0 0,0-1 0,0 3 0,1 42 147,-1-34-83,0 31-2208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7.867"/>
    </inkml:context>
    <inkml:brush xml:id="br0">
      <inkml:brushProperty name="width" value="0.025" units="cm"/>
      <inkml:brushProperty name="height" value="0.025" units="cm"/>
    </inkml:brush>
  </inkml:definitions>
  <inkml:trace contextRef="#ctx0" brushRef="#br0">6 10 19268,'0'0'6961,"-6"0"-7017,6-9-6321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6.143"/>
    </inkml:context>
    <inkml:brush xml:id="br0">
      <inkml:brushProperty name="width" value="0.025" units="cm"/>
      <inkml:brushProperty name="height" value="0.025" units="cm"/>
    </inkml:brush>
  </inkml:definitions>
  <inkml:trace contextRef="#ctx0" brushRef="#br0">39 724 6505,'-1'12'1743,"-17"309"12192,10-404-13462,5-147 0,4 123-158,15-239 2157,-35 1110-2968,19-764 393,0-27-258,6-150 943,30-184 1,-20 239 172,61-228-1,-69 333-566,-5 29-4,-5 39 3,2-47-194,-15 129 53,-42 174-1,-11 79-63,57-216-627,18-313 739,30-173 0,-12 130 101,-10-2 3,4-30 341,-18 217-374,0 14-62,1 43-25,-3 78-49,-32 228-143,-1 71-30,36-366 462,-1-14-1812,-2-46-8624,-7-19-3187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8.196"/>
    </inkml:context>
    <inkml:brush xml:id="br0">
      <inkml:brushProperty name="width" value="0.025" units="cm"/>
      <inkml:brushProperty name="height" value="0.025" units="cm"/>
    </inkml:brush>
  </inkml:definitions>
  <inkml:trace contextRef="#ctx0" brushRef="#br0">1 1 18123,'0'0'6674,"5"0"-6674,1 0-600,-6 4-1577,5-4-6257</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08.525"/>
    </inkml:context>
    <inkml:brush xml:id="br0">
      <inkml:brushProperty name="width" value="0.025" units="cm"/>
      <inkml:brushProperty name="height" value="0.025" units="cm"/>
    </inkml:brush>
  </inkml:definitions>
  <inkml:trace contextRef="#ctx0" brushRef="#br0">1 1 20732,'0'0'5449,"0"4"-10978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24.959"/>
    </inkml:context>
    <inkml:brush xml:id="br0">
      <inkml:brushProperty name="width" value="0.025" units="cm"/>
      <inkml:brushProperty name="height" value="0.025" units="cm"/>
    </inkml:brush>
  </inkml:definitions>
  <inkml:trace contextRef="#ctx0" brushRef="#br0">4 1 9169,'0'0'11236,"0"22"-10624,-1 31-245,-1-34-238,2 0-1,0 0 0,0 0 1,2-1-1,1 1 0,6 27 1,-7-42-84,-1 0 0,1-1 0,0 1 0,-1-1 0,2 1 0,-1-1 0,0 0 0,1 0-1,-1 0 1,1 0 0,0 0 0,0-1 0,0 1 0,0-1 0,0 0 0,1 0 0,-1 0 0,1 0 0,-1-1 0,1 1 0,0-1 0,0 0 0,-1 0 0,1 0 0,0-1 0,0 1 0,0-1 0,0 0 0,0 0 0,5-1 0,-8 0 10,1 0-1,0-1 1,-1 1-1,1 0 1,-1-1 0,0 1-1,1-1 1,-1 1 0,0-1-1,0 1 1,0-1-1,0 0 1,0 0 0,0 0-1,-1 1 1,2-5 0,9-34 96,-11-24 373,0 38-4456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41.970"/>
    </inkml:context>
    <inkml:brush xml:id="br0">
      <inkml:brushProperty name="width" value="0.025" units="cm"/>
      <inkml:brushProperty name="height" value="0.025" units="cm"/>
    </inkml:brush>
  </inkml:definitions>
  <inkml:trace contextRef="#ctx0" brushRef="#br0">0 1 9089,'0'0'14812,"115"0"-14156,-60 0-384,5 8-152,11 1-40,5-5-80,50 14-112,-28-5-1497,-5-4-6864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7.291"/>
    </inkml:context>
    <inkml:brush xml:id="br0">
      <inkml:brushProperty name="width" value="0.025" units="cm"/>
      <inkml:brushProperty name="height" value="0.025" units="cm"/>
    </inkml:brush>
  </inkml:definitions>
  <inkml:trace contextRef="#ctx0" brushRef="#br0">0 593 16595,'0'0'7311,"18"0"-5691,-9-1-1418,0 0 0,1 0-1,-1-1 1,0 0-1,0 0 1,0-1 0,0-1-1,-1 0 1,17-9-1,7-7 188,35-30 0,-44 31-268,1 2 0,39-23 0,-39 30-46,0 1 0,0 1 0,36-7 0,-29 8 107,47-18 0,-59 17-23,-15 6-127,0 0 0,-1 0 0,1 1 0,0-1 0,0 1 0,0 0 0,0 0 0,1 1 0,6-1 0,-12-1-5,1 1 0,0-1 0,-1 0 1,0 1-1,1 0 0,-1-1 0,0 1 0,0-1 0,1 1 0,-1 0 1,0-1-1,0 1 0,-2-1 0,-345-246 84,331 237-131,10 6 4,1 1-1,-1-1 0,0 1 0,0 1 0,0-1 1,-1 1-1,1 0 0,-1 1 0,0 0 0,-8-1 1,16 39-108,1 67 107,1-8 21,-15 131 1,5-162-13,-1 68 0,9-131-52,3-4-143,20-32 81,-2 0-1,22-49 1,-24 44 61,2 0 0,29-40 1,-38 64 41,-7 7 15,1 0 1,1 1-1,-1-1 0,1 1 0,1 1 1,0-1-1,0 1 0,0 0 0,16-9 1,-23 16 2,0-1 1,0 1 0,0 0-1,0-1 1,1 1-1,-1 0 1,0 0 0,0 0-1,0 0 1,1 0 0,-1 0-1,0 0 1,0 0-1,0 1 1,1-1 0,-1 0-1,0 1 1,0-1 0,0 1-1,0-1 1,0 1 0,0-1-1,2 2 1,-1 1 5,1-1-1,-1 0 1,0 1 0,0 0 0,0-1-1,0 1 1,-1 0 0,1 0 0,0 3 0,4 9 31,-2 1 1,6 30-1,-8-37-32,0 2-93,0 0 0,1 0 0,8 20 0,13 5-6065,-12-22-6727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55.706"/>
    </inkml:context>
    <inkml:brush xml:id="br0">
      <inkml:brushProperty name="width" value="0.025" units="cm"/>
      <inkml:brushProperty name="height" value="0.025" units="cm"/>
    </inkml:brush>
  </inkml:definitions>
  <inkml:trace contextRef="#ctx0" brushRef="#br0">126 1 14963,'0'0'5129,"-10"204"-4289,-12-34 624,5 35-143,-5 8-433,1-4-184,4-30-48,6-23-176,11-34-280,-5-35-104,5-34-16,0-23-80,0-4-264,0-8-1040,0-10-2273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57.050"/>
    </inkml:context>
    <inkml:brush xml:id="br0">
      <inkml:brushProperty name="width" value="0.025" units="cm"/>
      <inkml:brushProperty name="height" value="0.025" units="cm"/>
    </inkml:brush>
  </inkml:definitions>
  <inkml:trace contextRef="#ctx0" brushRef="#br0">0 1119 15211,'0'0'6612,"22"0"-5081,149-8 617,89 2 214,395 39-1,-108-12-1720,-469-21-464,-77-1-179,0 1 0,0 0-1,0 0 1,0 0 0,0-1-1,0 1 1,0-1-1,0 1 1,0-1 0,0 1-1,-1-1 1,1 1 0,0-1-1,0 0 1,0 1-1,-1-1 1,1 0 0,0 0-1,-1 0 1,1 1 0,-1-1-1,1 0 1,-1 0 0,1-2-1,9-28-2,-6 17-11,14-48-22,-3 0-1,-2-1 0,8-121 0,-17-199-300,-6 215 233,-9-6 68,11 174 34,-27 0-5272,16 4 299</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58.282"/>
    </inkml:context>
    <inkml:brush xml:id="br0">
      <inkml:brushProperty name="width" value="0.025" units="cm"/>
      <inkml:brushProperty name="height" value="0.025" units="cm"/>
    </inkml:brush>
  </inkml:definitions>
  <inkml:trace contextRef="#ctx0" brushRef="#br0">1 1333 14291,'0'0'6410,"1"-4"-5592,19-27 181,0 0 1,2 1 0,34-36 0,-5 6-250,10-12-161,-24 29 72,50-73-1,-83 108-532,0 0 1,-1-1-1,0 1 0,0-1 1,-1 0-1,0 0 0,2-14 1,1-75-283,-3 56 229,5-462-526,-8 354-2326,0 148-562,-3 2-3041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0:58.860"/>
    </inkml:context>
    <inkml:brush xml:id="br0">
      <inkml:brushProperty name="width" value="0.025" units="cm"/>
      <inkml:brushProperty name="height" value="0.025" units="cm"/>
    </inkml:brush>
  </inkml:definitions>
  <inkml:trace contextRef="#ctx0" brushRef="#br0">203 1 12914,'0'0'9642,"-22"35"-8481,5-14-241,-5 10-120,1-1-152,-1 1-184,0-1-240,5-4-112,1-4-64,5-5-48,0 1 0,0 4-592,6-9-896,-1 0-2537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0.298"/>
    </inkml:context>
    <inkml:brush xml:id="br0">
      <inkml:brushProperty name="width" value="0.025" units="cm"/>
      <inkml:brushProperty name="height" value="0.025" units="cm"/>
    </inkml:brush>
  </inkml:definitions>
  <inkml:trace contextRef="#ctx0" brushRef="#br0">0 1 1552,'0'0'18973,"16"9"-17482,819 399 4572,-758-377-5790,218 82 541,-282-111-724,-11-2-45,-1 0 0,1 0 0,-1 1 0,0-1 1,1 0-1,-1 0 0,0 1 0,1-1 0,-1 0 0,0 1 1,1 0-1,-1-1 0,0 1 0,0 0 0,0-1 0,1 1 1,-1 0-1,1 2 0,-2-2-25,10-1-17,-1 1 1,1 1-1,-1-1 1,18 7-1,-17-5 7,0 0 0,0 0-1,0-1 1,21 1-1,-30-3 149,-26-5-1004,10-3-45,2-1-1,-1-1 1,-12-11-1,-7-9-3625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8.306"/>
    </inkml:context>
    <inkml:brush xml:id="br0">
      <inkml:brushProperty name="width" value="0.025" units="cm"/>
      <inkml:brushProperty name="height" value="0.025" units="cm"/>
    </inkml:brush>
  </inkml:definitions>
  <inkml:trace contextRef="#ctx0" brushRef="#br0">110 60 8217,'0'0'12375,"3"2"-11720,5 2-274,0-1 0,0 0 1,0 0-1,0-1 1,0 0-1,0-1 0,1 0 1,-1 0-1,13-1 0,82-5 1039,-64-1-1027,0-2 1,50-16 0,-52 12-247,1 2 0,51-6 0,-84 15 612,-8 1-265,-21 2-77,-37 3-291,-63 11-14,-11 3-56,-163 2-1,298-21-45,0 2-19,2-1-6,0 0 0,0 0-1,0 0 1,0 0 0,0-1 0,0 1 0,0-1 0,1 0-1,-1 1 1,0-1 0,0 0 0,4-1 0,-1 2 5,61 4-15,0-3 0,0-3 0,0-2 0,100-19 0,-164 22 186,-12 4-59,-33 11-26,-64 15-48,-191 18 8,325-49-134,116-10 86,-73 1-638,-40 9-2235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1.170"/>
    </inkml:context>
    <inkml:brush xml:id="br0">
      <inkml:brushProperty name="width" value="0.025" units="cm"/>
      <inkml:brushProperty name="height" value="0.025" units="cm"/>
    </inkml:brush>
  </inkml:definitions>
  <inkml:trace contextRef="#ctx0" brushRef="#br0">0 675 15467,'0'0'6888,"8"-6"-6228,13-10-227,-1-1 0,-1-1 1,-1 0-1,-1-2 0,16-21 0,48-78 553,149-170-1,-192 246-898,-21 22 55,1 1 0,30-25 0,-47 44-189,-1 1 0,0 0-1,1 0 1,-1 0 0,0 0 0,1 0 0,-1-1 0,0 1-1,1 0 1,-1 0 0,1 0 0,-1 0 0,0 0 0,1 0-1,-1 0 1,0 0 0,1 1 0,-1-1 0,1 0 0,-1 0-1,0 0 1,1 0 0,-1 0 0,0 1 0,1-1 0,-1 0-1,0 0 1,0 0 0,1 1 0,-1-1 0,0 0 0,0 0-1,1 1 1,-1-1 0,0 0 0,0 1 0,0-1 0,1 0-1,-1 1 1,0-1 0,0 0 0,0 1 0,0-1 0,0 0 0,0 1-1,0-1 1,0 1 0,0-1 0,0 0 0,0 1 0,0-1-1,0 0 1,0 1 0,0-1 0,0 1 0,0-1 0,-1 1-1,2 3-1039,8 14-3824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2.338"/>
    </inkml:context>
    <inkml:brush xml:id="br0">
      <inkml:brushProperty name="width" value="0.025" units="cm"/>
      <inkml:brushProperty name="height" value="0.025" units="cm"/>
    </inkml:brush>
  </inkml:definitions>
  <inkml:trace contextRef="#ctx0" brushRef="#br0">596 1228 10850,'0'0'6135,"-28"-6"-869,22 0-5121,0-1 0,0 0 0,0 0 0,1 0 0,-7-15 0,-8-9 69,-34-49 231,3-2-1,-60-137 1,86 154 32,-28-113 0,35 107-89,-34-85 1,-24-35 776,71 181-997,1 1 1,-1 0-1,0 0 1,-1 0-1,0 1 0,0 0 1,-1 0-1,-15-14 1,21 22-443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3.318"/>
    </inkml:context>
    <inkml:brush xml:id="br0">
      <inkml:brushProperty name="width" value="0.025" units="cm"/>
      <inkml:brushProperty name="height" value="0.025" units="cm"/>
    </inkml:brush>
  </inkml:definitions>
  <inkml:trace contextRef="#ctx0" brushRef="#br0">961 890 12698,'0'0'6271,"-17"-20"-5157,-125-150 983,88 111-1563,-2 2-1,-2 3 1,-72-50 0,-45-41 403,68 55-462,-18-16 110,105 85-411,12 12-20,-1 0 1,1 1-1,-1 0 0,-1 0 0,-18-11 1,24 16-1520,10 6-1907,8 5-2140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6.016"/>
    </inkml:context>
    <inkml:brush xml:id="br0">
      <inkml:brushProperty name="width" value="0.025" units="cm"/>
      <inkml:brushProperty name="height" value="0.025" units="cm"/>
    </inkml:brush>
  </inkml:definitions>
  <inkml:trace contextRef="#ctx0" brushRef="#br0">0 1 2832,'0'0'13862,"3"0"-8716,17 3-3387,17 3-129,7 0-742,0 2 0,-1 2 0,61 22 0,-47-9-576,2-2 1,0-2-1,1-3 1,69 9-1,363 9 501,-117-11-499,714 33 749,-901-43-997,189 39 1,180 13 34,-122-63-101,-231-3 0,-95-4 0,214-40 0,-161 17 0,-56 18 0,1 5 0,160 12 0,-29 1 0,2-13 0,-235 5 0,-5-11-263,-1 8-221,0 0-1,0 0 0,-1 0 1,1 0-1,0 0 0,-1 0 1,0 0-1,0 1 1,0-1-1,0 1 0,-4-5 1,-20-18-8354</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07.297"/>
    </inkml:context>
    <inkml:brush xml:id="br0">
      <inkml:brushProperty name="width" value="0.025" units="cm"/>
      <inkml:brushProperty name="height" value="0.025" units="cm"/>
    </inkml:brush>
  </inkml:definitions>
  <inkml:trace contextRef="#ctx0" brushRef="#br0">1 12 8809,'0'0'14047,"4"-1"-13046,15-3-517,-1 1-1,1 1 1,-1 1 0,1 1 0,20 2 0,9-1-56,61 5 508,207 38 1,-198-24-619,805 80 1460,-317-50-1176,406 26 337,-886-69-919,385 7 29,-447-19-49,81-16 0,2-1 0,635-12 0,-531 14 0,-1 1 0,-184 19 0,-61-1 0,-4 23-2904,-1-4-1274</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3.964"/>
    </inkml:context>
    <inkml:brush xml:id="br0">
      <inkml:brushProperty name="width" value="0.025" units="cm"/>
      <inkml:brushProperty name="height" value="0.025" units="cm"/>
    </inkml:brush>
  </inkml:definitions>
  <inkml:trace contextRef="#ctx0" brushRef="#br0">0 88 14435,'0'0'5425,"5"-15"-5013,18-58 535,-21 85-608,-1 0 1,0 0 0,-1 0-1,0 0 1,-2 15 0,0 16-185,-20 917 2283,16-627-2422,6-280-3513,0-75-1234,0-4-8467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4.694"/>
    </inkml:context>
    <inkml:brush xml:id="br0">
      <inkml:brushProperty name="width" value="0.025" units="cm"/>
      <inkml:brushProperty name="height" value="0.025" units="cm"/>
    </inkml:brush>
  </inkml:definitions>
  <inkml:trace contextRef="#ctx0" brushRef="#br0">0 79 15915,'0'0'5206,"25"0"-2478,162-1-66,296 6-475,165 2-797,-373-9-985,-122 10-1809,-153-28-2973,0-33-2543,0 31-86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5.288"/>
    </inkml:context>
    <inkml:brush xml:id="br0">
      <inkml:brushProperty name="width" value="0.025" units="cm"/>
      <inkml:brushProperty name="height" value="0.025" units="cm"/>
    </inkml:brush>
  </inkml:definitions>
  <inkml:trace contextRef="#ctx0" brushRef="#br0">1 693 14563,'0'0'9395,"16"-24"-8451,105-152 124,-31 61-494,23-33-239,-95 123-308,-2-1-1,-1-1 1,22-54-1,-34 72-201,4-19 307,-12 7-4370,0 9-1455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5.708"/>
    </inkml:context>
    <inkml:brush xml:id="br0">
      <inkml:brushProperty name="width" value="0.025" units="cm"/>
      <inkml:brushProperty name="height" value="0.025" units="cm"/>
    </inkml:brush>
  </inkml:definitions>
  <inkml:trace contextRef="#ctx0" brushRef="#br0">104 1 13186,'0'0'7186,"0"170"-6234,-11-49 160,1 45 17,-12 12-297,5-3-336,-5-19-272,12-38-160,-1-31-64,11-26-248,0-18-296,0 18-633,11-17-1167,5-1-2609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6.190"/>
    </inkml:context>
    <inkml:brush xml:id="br0">
      <inkml:brushProperty name="width" value="0.025" units="cm"/>
      <inkml:brushProperty name="height" value="0.025" units="cm"/>
    </inkml:brush>
  </inkml:definitions>
  <inkml:trace contextRef="#ctx0" brushRef="#br0">17 0 14763,'0'0'6814,"0"19"-5772,0 701 2611,0-718-3719,-3 48-867,-5-19-3349,2-21-3283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08.849"/>
    </inkml:context>
    <inkml:brush xml:id="br0">
      <inkml:brushProperty name="width" value="0.025" units="cm"/>
      <inkml:brushProperty name="height" value="0.025" units="cm"/>
    </inkml:brush>
  </inkml:definitions>
  <inkml:trace contextRef="#ctx0" brushRef="#br0">11 1 2200,'0'1'7962,"-5"13"-6633,2 3-651,2 1 0,0-1-1,0 1 1,2-1 0,0 1-1,1-1 1,1 0-1,8 28 1,8 14 201,26 59 0,-29-79-352,-5-13-308,147 328 1323,-151-340-1616,-4-7-308,0-1 0,1 1 0,0-1 0,0 0-1,8 10 1,-15-27-8546,-1-4 5843,-8-7-1635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7.247"/>
    </inkml:context>
    <inkml:brush xml:id="br0">
      <inkml:brushProperty name="width" value="0.025" units="cm"/>
      <inkml:brushProperty name="height" value="0.025" units="cm"/>
    </inkml:brush>
  </inkml:definitions>
  <inkml:trace contextRef="#ctx0" brushRef="#br0">1 39 15467,'0'0'5573,"25"0"-4027,159 0 538,211-10 830,6-1-1836,-52 11-495,-190-9-459,-156 7-1014,0-1-3069,2-1-1757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8.510"/>
    </inkml:context>
    <inkml:brush xml:id="br0">
      <inkml:brushProperty name="width" value="0.025" units="cm"/>
      <inkml:brushProperty name="height" value="0.025" units="cm"/>
    </inkml:brush>
  </inkml:definitions>
  <inkml:trace contextRef="#ctx0" brushRef="#br0">1 1102 10106,'0'0'11466,"1"-2"-10734,195-250 2362,-127 161-2775,149-245-40,8-10-190,-162 272 215,-63 84-536,-1 23-5884,0-11-4203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9.524"/>
    </inkml:context>
    <inkml:brush xml:id="br0">
      <inkml:brushProperty name="width" value="0.025" units="cm"/>
      <inkml:brushProperty name="height" value="0.025" units="cm"/>
    </inkml:brush>
  </inkml:definitions>
  <inkml:trace contextRef="#ctx0" brushRef="#br0">1098 954 8537,'0'0'9741,"-22"-6"-4587,-197-199-1471,83 80-2923,-447-387 1299,547 485-1954,18 14-44,2 1 0,-1-2 0,-17-20 0,33 33-53,-8-3 47,8 4-46,-5 13-10404,6-4-1588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19.993"/>
    </inkml:context>
    <inkml:brush xml:id="br0">
      <inkml:brushProperty name="width" value="0.025" units="cm"/>
      <inkml:brushProperty name="height" value="0.025" units="cm"/>
    </inkml:brush>
  </inkml:definitions>
  <inkml:trace contextRef="#ctx0" brushRef="#br0">1 1 17987,'0'0'3437,"12"20"-2881,47 77 857,73 90 0,133 91-218,-199-211-826,-65-65-32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30.421"/>
    </inkml:context>
    <inkml:brush xml:id="br0">
      <inkml:brushProperty name="width" value="0.025" units="cm"/>
      <inkml:brushProperty name="height" value="0.025" units="cm"/>
    </inkml:brush>
  </inkml:definitions>
  <inkml:trace contextRef="#ctx0" brushRef="#br0">0 5 7977,'2'-3'16479,"2"2"-18656,6 1-3707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31.108"/>
    </inkml:context>
    <inkml:brush xml:id="br0">
      <inkml:brushProperty name="width" value="0.025" units="cm"/>
      <inkml:brushProperty name="height" value="0.025" units="cm"/>
    </inkml:brush>
  </inkml:definitions>
  <inkml:trace contextRef="#ctx0" brushRef="#br0">11 0 15971,'0'0'6297,"-11"7"478,11-5-7074,1 0-1,-1 0 1,0 0 0,1 0-1,0 0 1,-1 0 0,1 0-1,0 0 1,0 0 0,0 0-1,0-1 1,3 4 0,11 13-4593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32.169"/>
    </inkml:context>
    <inkml:brush xml:id="br0">
      <inkml:brushProperty name="width" value="0.025" units="cm"/>
      <inkml:brushProperty name="height" value="0.025" units="cm"/>
    </inkml:brush>
  </inkml:definitions>
  <inkml:trace contextRef="#ctx0" brushRef="#br0">0 0 9009,'0'0'8904,"11"3"-7702,14 5-511,0 1 1,-1 2-1,0 0 1,42 29-1,-24-16 20,0-1-1,60 22 1,-99-44-916,-1 0 75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37.142"/>
    </inkml:context>
    <inkml:brush xml:id="br0">
      <inkml:brushProperty name="width" value="0.025" units="cm"/>
      <inkml:brushProperty name="height" value="0.025" units="cm"/>
    </inkml:brush>
  </inkml:definitions>
  <inkml:trace contextRef="#ctx0" brushRef="#br0">11 0 14835,'0'0'6765,"0"4"-6648,1-2-94,5 17-25,-6-19 5,1 0 1,-1 1-1,0-1 0,0 0 1,0 1-1,0-1 0,0 0 1,0 0-1,1 1 0,-1-1 1,0 0-1,0 0 0,0 1 1,1-1-1,-1 0 0,0 0 1,0 0-1,1 0 0,-1 1 1,0-1-1,0 0 0,1 0 0,-1 0 1,0 0-1,1 0 0,-1 0 1,0 0-1,1 1 0,-1-1 1,0 0-1,0 0 0,1 0 1,-1 0-1,0 0 0,1-1 1,-1 1-1,0 0 0,1 0 1,-1 0-1,0 0 0,0 0 1,1 0-1,-1 0 0,0-1 1,1 1-1,-1 0 0,0 0 0,0 0 1,0-1-1,1 1 0,-1 0 1,0 0-1,0-1 0,0 1 1,1 0-1,-1 0 0,0-1 1,0 1-1,0 0 0,0 0 1,0-1-1,1 0 36,-1 1 0,0 0 0,1-1 1,-1 1-1,0-1 0,0 1 0,1 0 0,-1-1 0,0 1 0,0-1 1,0 1-1,0-1 0,1 1 0,-1 0 0,0-1 0,0 1 0,0-1 1,0 1-1,0-1 0,0 1 0,0-1 0,-1 1 0,1-1 0,0 1 1,0-1-1,0 1 0,0-1 0,0 1 0,-1 0 0,1-1 0,0 1 1,0-1-1,-1 1 0,1 0 0,0-1 0,-1 1 0,1 0 0,0-1 1,-1 1-1,1 0 0,-1 0 0,1-1 0,0 1 0,-1 0 0,1 0 1,-1 0-1,1-1 0,-1 1 0,1 0 0,-1 0 0,1 0 0,-1 0 1,0 0-1,0 0-161,0 0 0,0 0 0,0 0 0,0 1 0,1-1 0,-1 0 0,0 0 0,0 1 0,0-1 0,0 0 0,0 1 0,0-1 0,0 1 0,0 0 0,1-1 0,-1 1 0,0 0 0,1-1 0,-1 1 0,0 0 0,1 0 0,-1-1 0,1 1 0,-1 0 0,1 0 0,-1 0 0,1 0 0,-1 0 0,1 0 0,0 0 0,-1 1 0,1 11-6014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37.780"/>
    </inkml:context>
    <inkml:brush xml:id="br0">
      <inkml:brushProperty name="width" value="0.025" units="cm"/>
      <inkml:brushProperty name="height" value="0.025" units="cm"/>
    </inkml:brush>
  </inkml:definitions>
  <inkml:trace contextRef="#ctx0" brushRef="#br0">1 1 11634,'0'0'5769,"4"4"-5325,0 0-259,-3-2-125,0-1 1,0 0 0,0 0 0,0 1-1,0-1 1,0 0 0,0 0 0,1 0 0,-1 0-1,0 0 1,1-1 0,-1 1 0,1 0 0,-1-1-1,1 1 1,-1-1 0,1 1 0,-1-1-1,1 1 1,2-1 4106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1.104"/>
    </inkml:context>
    <inkml:brush xml:id="br0">
      <inkml:brushProperty name="width" value="0.025" units="cm"/>
      <inkml:brushProperty name="height" value="0.025" units="cm"/>
    </inkml:brush>
  </inkml:definitions>
  <inkml:trace contextRef="#ctx0" brushRef="#br0">48 0 7401,'0'0'8605,"-6"7"-7643,-20 20-154,23-23-715,1 0-1,0 0 0,1 0 0,-1 0 0,1 0 1,0 1-1,0-1 0,0 0 0,0 1 1,1-1-1,-1 1 0,1-1 0,1 1 0,-1-1 1,0 1-1,2 4 0,0 10 131,-2-13-177,1 0 1,0 0-1,0 0 1,0 0-1,1 0 1,0 0-1,0-1 1,0 1-1,1-1 1,0 1-1,0-1 1,0 0-1,1 0 1,0 0-1,0 0 1,0-1-1,0 0 1,1 0-1,0 0 1,0 0-1,0-1 1,0 0-1,0 0 1,1 0-1,-1 0 1,1-1-1,0 0 1,0 0-1,-1-1 1,1 0-1,1 0 1,8 1-1,-9-2 7,0 0 0,0-1-1,0 1 1,-1-1 0,1-1-1,0 1 1,-1-1 0,1 0 0,-1 0-1,1 0 1,8-6 0,-12 6-13,1 0 0,-1 0 0,1 0 0,-1-1 0,0 1 1,1-1-1,-1 1 0,-1-1 0,1 0 0,0 0 0,-1 0 1,1 0-1,-1 0 0,0 0 0,0-1 0,0 1 0,-1 0 1,1-1-1,-1 1 0,1 0 0,-1-4 0,0 2 28,-1 1-1,1-1 1,0 1-1,-1 0 1,0-1 0,0 1-1,0 0 1,-1 0-1,1 0 1,-1-1-1,0 2 1,0-1-1,-1 0 1,1 0-1,-1 1 1,0-1-1,0 1 1,0 0 0,0 0-1,0 0 1,-1 0-1,1 1 1,-1-1-1,0 1 1,0 0-1,0 0 1,0 0-1,0 1 1,0-1-1,0 1 1,-1 0-1,1 0 1,0 1 0,-1-1-1,1 1 1,-1 0-1,-7 1 1,10-1-279,1 1 0,0-1 0,-1 1 1,1 0-1,0-1 0,-1 1 1,1 0-1,0 0 0,0 0 0,0 0 1,0 0-1,0 0 0,0 0 1,0 0-1,0 0 0,-1 3 0,-5 9-6219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10.176"/>
    </inkml:context>
    <inkml:brush xml:id="br0">
      <inkml:brushProperty name="width" value="0.025" units="cm"/>
      <inkml:brushProperty name="height" value="0.025" units="cm"/>
    </inkml:brush>
  </inkml:definitions>
  <inkml:trace contextRef="#ctx0" brushRef="#br0">108 331 5785,'-3'-12'1584,"-12"-46"-66,-57-187 5018,72 244-6417,0 0-1,0 1 1,0-1-1,0 0 1,-1 0-1,1 1 1,0-1 0,-1 0-1,1 0 1,0 1-1,-1-1 1,1 0-1,-1 1 1,1-1-1,-1 0 1,1 1 0,-1-1-1,0 1 1,1-1-1,-1 1 1,0-1-1,1 1 1,-2-1 0,-4 16 2258,5 35-1274,7-11-891,1 0-1,2-1 1,24 65-1,56 109 863,-31-89-599,77 122 1,-98-189-465,1-1 1,4-2-1,1-1 1,57 51-1,-71-78-32,-17-15-82,0 0 0,0 1 0,-1 0 0,17 24 0,-28-34-485,-2-5 322,0 0 0,0 0 0,-1 1 1,1-1-1,-1 1 0,0-1 0,-5-3 1,7 5 53,-60-67-653,3-4 0,4-1 0,2-4 0,-79-163 0,107 189 610,13 26 288,-1 0 1,-1 1 0,-1 0-1,-25-33 1,39 58 27,0 0 0,-1 0 0,1-1 0,0 1 0,0 0 0,0 0 0,0 0 1,0-1-1,0 1 0,-1 0 0,1 0 0,0 0 0,0-1 0,0 1 0,0 0 0,-1 0 0,1 0 0,0 0 0,0-1 0,-1 1 0,1 0 1,0 0-1,0 0 0,0 0 0,-1 0 0,1 0 0,0 0 0,0 0 0,-1 0 0,1 0 0,0 0 0,0 0 0,-1 0 0,1 0 0,0 0 0,-1 0 1,1 0-1,0 0 0,0 0 0,0 0 0,-1 0 0,1 0 0,0 1 0,0-1 0,-1 0 0,1 0 0,0 0 0,0 0 0,-1 1 0,-1 17 600,8 27-785,2-16 170,2-1 0,1-1 1,2 0-1,22 38 0,75 96 201,-36-74 192,4-3 0,3-3 0,107 81 0,-72-72-382,-115-89 86,-4-2-139,0 0 0,0-1 0,0 1 0,1 0 1,-1-1-1,0 0 0,1 1 0,-1-1 1,1 0-1,0-1 0,0 1 0,-3-3 0,-3-2 4,-51-53-116,2-2 0,-61-86 0,22 26-1136,52 67 608,16 19 136,0 1 1,-3 2-1,-40-35 0,70 67 537,-1-1-1,1 1 1,-1 0 0,1-1 0,-1 1 0,1 0 0,-1 0-1,0 0 1,1 0 0,-1 0 0,0 1 0,0-1 0,0 1-1,0-1 1,0 1 0,0-1 0,-2 1 0,4 1-5,-1-1 1,1 1 0,-1 0 0,1-1 0,-1 1 0,1 0-1,0-1 1,-1 1 0,1 0 0,0 0 0,0-1-1,-1 1 1,1 0 0,0 0 0,0-1 0,0 1-1,0 0 1,0 0 0,0 0 0,0-1 0,0 1-1,1 0 1,-1 0 0,0 0 0,0-1 0,1 1-1,-1 1 1,5 11 89,-1 0 1,2 0-1,10 18 0,13 15-55,2-1-1,2-2 1,46 46 0,128 112 466,-131-131-257,124 92 503,-187-148-455,-24-22 114,-24-21-254,0-8-330,-57-81 0,72 89-18,0 1 0,-2 1 0,-1 1 0,-1 1 0,-2 1 0,-35-27 0,41 41 502,28 22 64,30 25-215,217 174 126,-183-158-640,137 77 1,-206-128-1777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1.837"/>
    </inkml:context>
    <inkml:brush xml:id="br0">
      <inkml:brushProperty name="width" value="0.025" units="cm"/>
      <inkml:brushProperty name="height" value="0.025" units="cm"/>
    </inkml:brush>
  </inkml:definitions>
  <inkml:trace contextRef="#ctx0" brushRef="#br0">123 23 2776,'0'0'14123,"-6"-2"-12939,-3-2-688,-1 2 0,1-1 0,0 1-1,-12 0 1,19 1-443,0 1 1,0 0-1,0 0 0,1 0 0,-1 0 0,0 0 1,0 0-1,0 0 0,0 1 0,0-1 1,0 1-1,1-1 0,-1 1 0,0 0 0,0 0 1,1 0-1,-1 0 0,0 0 0,1 0 1,-1 0-1,1 0 0,0 1 0,-1-1 0,1 1 1,0-1-1,0 1 0,0-1 0,0 1 1,0 0-1,0-1 0,-1 3 0,0 3-63,1 0-1,-1 0 0,1 0 0,0 0 0,1 0 0,0 0 1,0 0-1,0 0 0,1 0 0,0 0 0,0-1 1,1 1-1,3 9 0,-4-12-2,1-1 0,0 0 0,0 0 0,0 1 0,1-2 1,-1 1-1,1 0 0,0 0 0,-1-1 0,1 1 0,0-1 0,0 0 0,1 0 0,-1 0 0,0-1 0,1 1 0,-1-1 1,1 1-1,-1-1 0,1 0 0,0-1 0,-1 1 0,1-1 0,0 1 0,0-1 0,4-1 0,-1 2-2,0-2-1,0 1 1,-1-1-1,1 0 1,0-1-1,0 1 1,0-1 0,-1-1-1,1 1 1,-1-1-1,10-6 1,-13 7 63,0-1 1,0 1 0,0-1 0,0 0 0,0 0 0,-1 0 0,1 0 0,-1 0-1,0-1 1,0 1 0,0-1 0,-1 0 0,1 1 0,-1-1 0,1 0-1,-1 0 1,-1 0 0,1 0 0,0 0 0,-1 0 0,0-5 0,-1 6 14,0 0 0,0 0 1,0 0-1,0 0 1,0 0-1,-1 0 1,1 0-1,-1 1 0,0-1 1,0 0-1,0 1 1,0 0-1,0-1 0,0 1 1,-1 0-1,1 0 1,-1 0-1,0 1 0,1-1 1,-1 0-1,0 1 1,-5-2-1,-8-4-980,0 1 1,0 1-1,-16-4 1,14 5-4512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2.888"/>
    </inkml:context>
    <inkml:brush xml:id="br0">
      <inkml:brushProperty name="width" value="0.025" units="cm"/>
      <inkml:brushProperty name="height" value="0.025" units="cm"/>
    </inkml:brush>
  </inkml:definitions>
  <inkml:trace contextRef="#ctx0" brushRef="#br0">1 1 8297,'0'0'9137,"12"0"-7687,21 0-199,1 2 1,0 2 0,50 11-1,-18 1-433,0-4 0,79 5-1,-31-4-350,-49 4-247,-31-5-101,-28-11-780,-1 0 0,1-1 0,0 0 0,-1 0 0,1 0 0,0 0-1,-1-1 1,7-1 0,3 0-2574,2 1-3895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4.368"/>
    </inkml:context>
    <inkml:brush xml:id="br0">
      <inkml:brushProperty name="width" value="0.025" units="cm"/>
      <inkml:brushProperty name="height" value="0.025" units="cm"/>
    </inkml:brush>
  </inkml:definitions>
  <inkml:trace contextRef="#ctx0" brushRef="#br0">951 558 9121,'0'0'11890,"0"-15"-11012,1-3-585,0 0 173,0 0 0,-1 1-1,-5-32 1,2 39-273,0 0 1,-1 1-1,0-1 0,0 1 1,-1 0-1,-1 0 0,-8-11 1,-51-58 793,49 59-729,-12-11 26,-1 1 1,-2 2-1,0 1 1,-36-23-1,57 44-151,-1 0 1,0 1-1,1 0 0,-1 0 0,-12-1 0,8 1-108,-13-5 8,22 6 2,0 1 0,0 0 0,0 1 0,0 0 0,0-1 0,0 2-1,-7-1 1,-136-12 296,52 4-266,24 5-115,-45 4-565,117 35 238,-14 98-555,3 207 0,18-335-2876,-1-4-578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5.147"/>
    </inkml:context>
    <inkml:brush xml:id="br0">
      <inkml:brushProperty name="width" value="0.025" units="cm"/>
      <inkml:brushProperty name="height" value="0.025" units="cm"/>
    </inkml:brush>
  </inkml:definitions>
  <inkml:trace contextRef="#ctx0" brushRef="#br0">1 4 8385,'0'0'9341,"0"0"-9229,0 0 0,0 0 0,0 0 0,0 0 1,0-1-1,0 1 0,0 0 0,0 0 0,0 0 0,0 0 1,0 0-1,0-1 0,0 1 0,0 0 0,0 0 0,0 0 0,0 0 1,1 0-1,-1 0 0,0-1 0,0 1 0,0 0 0,0 0 1,0 0-1,0 0 0,1 0 0,-1 0 0,0 0 0,0 0 1,0 0-1,0 0 0,0 0 0,0 0 0,1 0 0,-1 0 0,0 0 1,0 0-1,0 0 0,0 0 0,0 0 0,1 0 0,-1 0 1,0 0-1,0 0 0,0 0 0,0 0 0,0 0 0,1 0 1,-1 0-1,0 0 0,0 0 0,0 0 0,0 97-81,0 108 1422,0-137-4412,0 1-3501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5.571"/>
    </inkml:context>
    <inkml:brush xml:id="br0">
      <inkml:brushProperty name="width" value="0.025" units="cm"/>
      <inkml:brushProperty name="height" value="0.025" units="cm"/>
    </inkml:brush>
  </inkml:definitions>
  <inkml:trace contextRef="#ctx0" brushRef="#br0">0 35 7265,'0'0'11182,"2"-6"-10376,5-17 32,-5 17 226,-2 47 1148,0 288-417,0-327-1886,2 29 400,-2-30-384,0 0 0,0 0 0,0-1 0,0 1 0,0 0 0,1 0 0,-1 0-1,0-1 1,0 1 0,1 0 0,-1 0 0,0-1 0,1 1 0,-1 0 0,1 0 0,-1-1 0,1 1 0,-1-1 0,1 1 0,-1 0 0,1-1 0,0 1 0,-1-1 0,1 1-1,0-1 1,0 0 0,-1 1 0,1-1 0,1 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1:59.777"/>
    </inkml:context>
    <inkml:brush xml:id="br0">
      <inkml:brushProperty name="width" value="0.025" units="cm"/>
      <inkml:brushProperty name="height" value="0.025" units="cm"/>
    </inkml:brush>
  </inkml:definitions>
  <inkml:trace contextRef="#ctx0" brushRef="#br0">175 0 14435,'0'0'6280,"-5"15"-5376,-13 30-259,-34 64 0,-41 70 347,86-161-1171,8-14-4995,4-4-1252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0.132"/>
    </inkml:context>
    <inkml:brush xml:id="br0">
      <inkml:brushProperty name="width" value="0.025" units="cm"/>
      <inkml:brushProperty name="height" value="0.025" units="cm"/>
    </inkml:brush>
  </inkml:definitions>
  <inkml:trace contextRef="#ctx0" brushRef="#br0">203 0 9353,'0'0'9887,"-5"9"-8668,-33 61 70,3 2 0,-29 87 0,15-35-1227,44-114-83,-1 11-786,11-20-8302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0.584"/>
    </inkml:context>
    <inkml:brush xml:id="br0">
      <inkml:brushProperty name="width" value="0.025" units="cm"/>
      <inkml:brushProperty name="height" value="0.025" units="cm"/>
    </inkml:brush>
  </inkml:definitions>
  <inkml:trace contextRef="#ctx0" brushRef="#br0">154 1 12882,'0'0'8834,"-55"96"-8514,33-62-104,0 6-64,6-1-104,5-4 24,-5-9-72,10-4 0,1-5-536,5-13-976,0 1-3729</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0.959"/>
    </inkml:context>
    <inkml:brush xml:id="br0">
      <inkml:brushProperty name="width" value="0.025" units="cm"/>
      <inkml:brushProperty name="height" value="0.025" units="cm"/>
    </inkml:brush>
  </inkml:definitions>
  <inkml:trace contextRef="#ctx0" brushRef="#br0">99 1 13466,'0'0'9971,"-27"113"-9811,10-65-120,7 0-40,-1-5 0,-6-4-361,12-4-639,-1-9-856,1-13-2313</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1.335"/>
    </inkml:context>
    <inkml:brush xml:id="br0">
      <inkml:brushProperty name="width" value="0.025" units="cm"/>
      <inkml:brushProperty name="height" value="0.025" units="cm"/>
    </inkml:brush>
  </inkml:definitions>
  <inkml:trace contextRef="#ctx0" brushRef="#br0">110 1 11858,'0'0'8994,"-39"113"-8154,23-78-368,-1-5-208,7 1-128,-1-10-136,5 1-112,-5-5-800,11-3-1520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11.978"/>
    </inkml:context>
    <inkml:brush xml:id="br0">
      <inkml:brushProperty name="width" value="0.025" units="cm"/>
      <inkml:brushProperty name="height" value="0.025" units="cm"/>
    </inkml:brush>
  </inkml:definitions>
  <inkml:trace contextRef="#ctx0" brushRef="#br0">1 315 3936,'0'0'15070,"2"12"-13916,-1-3-995,0-4-88,-1 0-1,1 0 1,0 0 0,0 0 0,1 0-1,0 0 1,0 0 0,0-1 0,0 1-1,1 0 1,-1-1 0,1 0-1,0 0 1,1 0 0,-1 0 0,5 4-1,48 37 314,2-2-1,1-3 1,3-3-1,0-2 1,3-3-1,0-3 1,102 30-1,-99-36-364,36 8 49,-104-31-77,1 0 1,-1 1 0,1-1-1,-1 0 1,1 0-1,-1 0 1,1 0 0,0 0-1,-1 0 1,1 0-1,-1 0 1,1 0 0,-1 0-1,1 0 1,-1 0-1,1 0 1,-1 0 0,1-1-1,-1 1 1,1 0 0,-1 0-1,1-1 1,-1 1-1,1 0 1,-1 0 0,1-1-1,-1 1 1,0-1-1,1 1 1,-1 0 0,0-1-1,1 0 1,-3-18-384,-19-17-735,19 33 871,-1 0-1,1 1 0,-1-1 1,0 1-1,1 0 0,-1-1 1,0 1-1,0 1 1,-1-1-1,1 0 0,0 1 1,0 0-1,-1 0 1,1 0-1,-1 0 0,1 0 1,-6 0-1,0 1 2,0 1 1,1 0-1,-1 1 0,0 0 1,-11 4-1,0-1 1870,54-13 106,1 2-1,44-3 0,76 4 17,-86 4-1216,136-18 1,-180 14-472,46-8-78,-49 7 121,-22 6-81,0 0-1,0 0 1,0 0-1,0 0 1,0 0-1,0 0 1,-1 0-1,1 0 1,0 0-1,0 0 1,0 0-1,0-1 1,0 1-1,0 0 1,0 0-1,0 0 1,0 0-1,0 0 1,0 0-1,0 0 1,0 0-1,0 0 1,0 0-1,0-1 1,-50 3-73,1 2 1,-87 18 0,-97 38-266,133-32 274,119-31-18,0 2 0,0 0 1,37 4-1,-2-1-12,-8-2 178,0-2 1,80-15 0,-104 12-81,1-1 1,-1-1 0,0-1 0,0-1-1,-1-1 1,0-1 0,26-17 0,-29 16-94,0-1 0,0-1 0,-1 0 1,-1-2-1,0 0 0,23-31 0,-42 46 61,0 1 0,0 1 0,0-1 0,-1 0 0,1 1 0,0 0-1,0 0 1,0 0 0,-4 1 0,-313 174-113,310-171 173,-9 10 404,30-13-223,35-16-182,15-13 43,38-17 460,108-32 0,-125 53-379,116-38 176,-165 49-306,0-2 0,-2-1 1,53-33-1,-40 10-153,-44 38 205,-18 5 17,-74 39-472,-141 91 0,219-126 372,8-6 8,0 1 1,1-1-1,-1 1 0,1 0 0,0 1 1,0-1-1,0 1 0,-4 6 0,52-9-103,-28-5 101,1 0 0,-1 0-1,0-2 1,0 0 0,-1 0 0,0-2 0,1 1 0,-2-2-1,20-13 1,13-14 70,51-48 0,-65 55-68,33-28-10,156-150 25,-214 198-137,0 0 0,0 0-1,-1-1 1,5-11-1,-9 17-96,0 0 0,-1 0-1,1 0 1,-1-1 0,0 1 0,0-1-1,0 1 1,0-1 0,-1 0-1,1 1 1,-1-1 0,0 1-1,0-1 1,-1 0 0,0-5-1,0 9-75,1-1-1,-1 1 1,1-1-1,-1 1 1,0-1-1,0 1 0,1-1 1,-1 1-1,0 0 1,0-1-1,1 1 1,-1 0-1,0 0 0,0 0 1,0-1-1,0 1 1,1 0-1,-1 0 0,0 0 1,0 0-1,0 0 1,0 1-1,0-1 1,1 0-1,-3 1 0,3-1-53,-10 2-6875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1.661"/>
    </inkml:context>
    <inkml:brush xml:id="br0">
      <inkml:brushProperty name="width" value="0.025" units="cm"/>
      <inkml:brushProperty name="height" value="0.025" units="cm"/>
    </inkml:brush>
  </inkml:definitions>
  <inkml:trace contextRef="#ctx0" brushRef="#br0">137 0 11666,'0'0'13123,"-44"135"-12691,28-87-240,-6 0-72,5-5-64,1-3-56,5-6-440,6-12-584,-1-4-1305,6-14-4176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2.677"/>
    </inkml:context>
    <inkml:brush xml:id="br0">
      <inkml:brushProperty name="width" value="0.025" units="cm"/>
      <inkml:brushProperty name="height" value="0.025" units="cm"/>
    </inkml:brush>
  </inkml:definitions>
  <inkml:trace contextRef="#ctx0" brushRef="#br0">147 1 7873,'0'0'8649,"0"0"-8555,0 0 1,0 0 0,0 0 0,0 0-1,0 0 1,-1 1 0,1-1 0,0 0-1,0 0 1,0 0 0,0 0 0,0 0-1,0 1 1,0-1 0,0 0 0,0 0-1,0 0 1,0 1 0,0-1-1,0 0 1,0 0 0,0 0 0,0 0-1,0 1 1,0-1 0,0 0 0,0 0-1,0 0 1,0 1 0,0-1 0,0 0-1,0 0 1,0 0 0,0 0 0,0 1-1,0-1 1,1 0 0,-1 0 0,0 0-1,0 0 1,0 0 0,0 1 0,0-1-1,1 0 1,-1 0 0,0 0 0,0 0-1,0 0 1,0 0 0,1 0-1,-1 0 1,0 0 0,0 0 0,0 0-1,0 0 1,1 0 0,-1 0 0,0 0-1,0 0 1,0 0 0,1 0 0,-1 0-1,0 0 1,0 0 0,0 0 0,0 0-1,1 0 1,-1 0 0,-6 21 112,-1-1 1,-1 1-1,0-1 1,-23 36-1,10-16-143,12-21-108,-4 7-823,-30 46-1,38-66-1140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3.022"/>
    </inkml:context>
    <inkml:brush xml:id="br0">
      <inkml:brushProperty name="width" value="0.025" units="cm"/>
      <inkml:brushProperty name="height" value="0.025" units="cm"/>
    </inkml:brush>
  </inkml:definitions>
  <inkml:trace contextRef="#ctx0" brushRef="#br0">181 0 13362,'0'0'4657,"-55"100"-3112,33-69-401,0-1-376,1-4-512,-1 0-176,11-8-80,-6-1-352,12-4-1248,0-4-1889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3.428"/>
    </inkml:context>
    <inkml:brush xml:id="br0">
      <inkml:brushProperty name="width" value="0.025" units="cm"/>
      <inkml:brushProperty name="height" value="0.025" units="cm"/>
    </inkml:brush>
  </inkml:definitions>
  <inkml:trace contextRef="#ctx0" brushRef="#br0">219 0 13682,'0'0'8874,"-39"109"-8138,17-65-239,6 4-209,-11-5-88,5 1-160,0-10-40,0-3-272,11-9-457,-5-9-375,5-9-936,0-4-4146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3.769"/>
    </inkml:context>
    <inkml:brush xml:id="br0">
      <inkml:brushProperty name="width" value="0.025" units="cm"/>
      <inkml:brushProperty name="height" value="0.025" units="cm"/>
    </inkml:brush>
  </inkml:definitions>
  <inkml:trace contextRef="#ctx0" brushRef="#br0">219 1 11338,'0'0'14003,"-28"61"-13547,12-18-40,-11 9-104,5 5-168,-5 4-72,-1-9-72,6-8-208,6-5-584,0-13-544,10-13-1849,-5-9-7169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4.659"/>
    </inkml:context>
    <inkml:brush xml:id="br0">
      <inkml:brushProperty name="width" value="0.025" units="cm"/>
      <inkml:brushProperty name="height" value="0.025" units="cm"/>
    </inkml:brush>
  </inkml:definitions>
  <inkml:trace contextRef="#ctx0" brushRef="#br0">94 0 8657,'0'0'10567,"0"10"-7971,-2 3-2407,-1 0-1,0 0 1,-1 0 0,0-1 0,-11 23-1,2-2 16,-7 12-139,-3 11-539,17-22-2750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4.990"/>
    </inkml:context>
    <inkml:brush xml:id="br0">
      <inkml:brushProperty name="width" value="0.025" units="cm"/>
      <inkml:brushProperty name="height" value="0.025" units="cm"/>
    </inkml:brush>
  </inkml:definitions>
  <inkml:trace contextRef="#ctx0" brushRef="#br0">77 0 12882,'0'0'10106,"-22"118"-9545,17-79-185,-6 0-224,0 0-112,0 0-40,6 1-536,-1-10-521,1 5-591,5-18-1505,0-4-10474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5.394"/>
    </inkml:context>
    <inkml:brush xml:id="br0">
      <inkml:brushProperty name="width" value="0.025" units="cm"/>
      <inkml:brushProperty name="height" value="0.025" units="cm"/>
    </inkml:brush>
  </inkml:definitions>
  <inkml:trace contextRef="#ctx0" brushRef="#br0">126 1 8809,'0'0'15364,"-38"113"-14972,21-69-160,1 4-112,0-1-120,5-3-8,0-5-616,0-4-657,5-9-983,6-13-2761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5.724"/>
    </inkml:context>
    <inkml:brush xml:id="br0">
      <inkml:brushProperty name="width" value="0.025" units="cm"/>
      <inkml:brushProperty name="height" value="0.025" units="cm"/>
    </inkml:brush>
  </inkml:definitions>
  <inkml:trace contextRef="#ctx0" brushRef="#br0">115 0 7265,'0'0'17140,"0"78"-16724,-17-34-48,1 8-24,0 5-224,-1-1-88,6-3-32,-5-5-512,5-9-488,0-9-393,11-8-967,0-13-3881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6.160"/>
    </inkml:context>
    <inkml:brush xml:id="br0">
      <inkml:brushProperty name="width" value="0.025" units="cm"/>
      <inkml:brushProperty name="height" value="0.025" units="cm"/>
    </inkml:brush>
  </inkml:definitions>
  <inkml:trace contextRef="#ctx0" brushRef="#br0">186 0 13914,'0'0'10283,"-82"135"-9835,61-87-264,-1 0-120,0-4-64,5 4-48,6-14-536,6-7-801,0-10-1551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12.347"/>
    </inkml:context>
    <inkml:brush xml:id="br0">
      <inkml:brushProperty name="width" value="0.025" units="cm"/>
      <inkml:brushProperty name="height" value="0.025" units="cm"/>
    </inkml:brush>
  </inkml:definitions>
  <inkml:trace contextRef="#ctx0" brushRef="#br0">109 575 14523,'0'0'3261,"-14"9"-2623,-8 2-144,-14 8 120,-1 9 2527,84-39-2401,28-22 21,-2-2 0,77-52 1,128-103 196,-237 161-1046,0-3 0,41-42 0,-65 55-1792,0 0 0,-1-1 0,18-32 0,-13 11-8436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06.503"/>
    </inkml:context>
    <inkml:brush xml:id="br0">
      <inkml:brushProperty name="width" value="0.025" units="cm"/>
      <inkml:brushProperty name="height" value="0.025" units="cm"/>
    </inkml:brush>
  </inkml:definitions>
  <inkml:trace contextRef="#ctx0" brushRef="#br0">268 1 16931,'0'0'5697,"-71"100"-4424,44-48-457,-12 5-264,7 0-256,4-1-296,1-8-104,5-4-896,11-10-1209,0-16-5912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17.371"/>
    </inkml:context>
    <inkml:brush xml:id="br0">
      <inkml:brushProperty name="width" value="0.025" units="cm"/>
      <inkml:brushProperty name="height" value="0.025" units="cm"/>
    </inkml:brush>
  </inkml:definitions>
  <inkml:trace contextRef="#ctx0" brushRef="#br0">591 1 5833,'0'0'15179,"-2"0"-14985,0 0 0,1 0 0,-1 0 0,0 0 0,1 0 1,-1 0-1,1 0 0,-1 0 0,0 1 0,1-1 0,-1 1 0,1-1 0,-1 1 0,1 0 0,-1-1 1,-1 2-1,-209 346 2454,45-54-1894,25-38-231,134-244-536,4-7 0,0 1-1,1-1 1,-1 1 0,1 0-1,0 0 1,1 0-1,-1 1 1,1-1-1,1 1 1,-2 10-1,11-19-2401,11-5-77,3-1-1953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18.444"/>
    </inkml:context>
    <inkml:brush xml:id="br0">
      <inkml:brushProperty name="width" value="0.025" units="cm"/>
      <inkml:brushProperty name="height" value="0.025" units="cm"/>
    </inkml:brush>
  </inkml:definitions>
  <inkml:trace contextRef="#ctx0" brushRef="#br0">142 0 13330,'0'0'10571,"0"14"-9304,-1 149-23,-25 174 0,11-224-883,-53 527 248,43-362-557,21-238-66,2-22-1825,1-40-2517,1 4-414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19.253"/>
    </inkml:context>
    <inkml:brush xml:id="br0">
      <inkml:brushProperty name="width" value="0.025" units="cm"/>
      <inkml:brushProperty name="height" value="0.025" units="cm"/>
    </inkml:brush>
  </inkml:definitions>
  <inkml:trace contextRef="#ctx0" brushRef="#br0">1 1 16123,'0'0'6771,"22"1"-5641,300 40 942,-250-26-2193,1-3 0,0-3-1,1-4 1,102-5 0,-168-1-368,23 1-574,-14 10-4985,-6 2-7330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19.669"/>
    </inkml:context>
    <inkml:brush xml:id="br0">
      <inkml:brushProperty name="width" value="0.025" units="cm"/>
      <inkml:brushProperty name="height" value="0.025" units="cm"/>
    </inkml:brush>
  </inkml:definitions>
  <inkml:trace contextRef="#ctx0" brushRef="#br0">0 1 16843,'0'0'4929,"148"8"-3657,-88 6-407,11-1-177,0-5-192,5 1-120,-10 0-168,-1-1-144,-10-3-64,-11-1-232,5-4-696,-16 0-1057,-6 0-5792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20.481"/>
    </inkml:context>
    <inkml:brush xml:id="br0">
      <inkml:brushProperty name="width" value="0.025" units="cm"/>
      <inkml:brushProperty name="height" value="0.025" units="cm"/>
    </inkml:brush>
  </inkml:definitions>
  <inkml:trace contextRef="#ctx0" brushRef="#br0">1 1 6993,'0'0'15458,"19"0"-14168,-5 0-1102,308 13 2921,-161 15-2572,201 64-1,-341-87-577,-17-5-97,-1 1-1,1-1 1,0 1-1,0 0 1,-1 1-1,1-1 1,-1 1-1,7 3 1,-10-4 37,0-1 1,0 0 0,0 0-1,0 1 1,0-1-1,0 0 1,0 0 0,0 1-1,0-1 1,0 0-1,-1 1 1,1-1 0,0 0-1,0 0 1,0 0 0,0 1-1,-1-1 1,1 0-1,0 0 1,0 0 0,0 1-1,-1-1 1,1 0 0,0 0-1,0 0 1,-1 0-1,1 0 1,0 0 0,0 0-1,-1 1 1,1-1 0,0 0-1,-1 0 1,1 0-1,0 0 1,0 0 0,-1 0-1,1 0 1,0 0-1,0-1 1,-1 1 0,1 0-1,0 0 1,-1 0 0,0 0-770,-10 4-6813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21.227"/>
    </inkml:context>
    <inkml:brush xml:id="br0">
      <inkml:brushProperty name="width" value="0.025" units="cm"/>
      <inkml:brushProperty name="height" value="0.025" units="cm"/>
    </inkml:brush>
  </inkml:definitions>
  <inkml:trace contextRef="#ctx0" brushRef="#br0">1 1 12594,'0'0'8102,"7"1"-6810,242 44 2891,63 13-2961,418 99 582,-668-142-1662,-40-9-315,-31-8-975,-53-22-4171,35 11-1665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21.695"/>
    </inkml:context>
    <inkml:brush xml:id="br0">
      <inkml:brushProperty name="width" value="0.025" units="cm"/>
      <inkml:brushProperty name="height" value="0.025" units="cm"/>
    </inkml:brush>
  </inkml:definitions>
  <inkml:trace contextRef="#ctx0" brushRef="#br0">0 0 12594,'0'0'8202,"23"10"-6913,55 18 122,140 31-1,217 9 972,92 20-772,-513-85-1589,8 1 1,1 2 1,0 0-1,38 18 1,-46-10-3,-22-5-693,-25-1-2558,14-8-954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22.435"/>
    </inkml:context>
    <inkml:brush xml:id="br0">
      <inkml:brushProperty name="width" value="0.025" units="cm"/>
      <inkml:brushProperty name="height" value="0.025" units="cm"/>
    </inkml:brush>
  </inkml:definitions>
  <inkml:trace contextRef="#ctx0" brushRef="#br0">0 0 13754,'0'0'8849,"30"8"-7606,429 93 1293,388 37 221,-446-119-3298,-407-19 160,0-1 0,0 0 0,1 0 0,-1-1 0,0 0 0,1 1 0,-1-2 0,1 1 0,-5-4 0,-16-5-3459,-7-3-5474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2:23.102"/>
    </inkml:context>
    <inkml:brush xml:id="br0">
      <inkml:brushProperty name="width" value="0.025" units="cm"/>
      <inkml:brushProperty name="height" value="0.025" units="cm"/>
    </inkml:brush>
  </inkml:definitions>
  <inkml:trace contextRef="#ctx0" brushRef="#br0">1 1 15539,'0'0'3400,"20"3"-1651,255 33 2231,167-14-1398,-40-4-735,-307-5-1484,0 5 1,-1 4 0,104 39 0,-181-55-343,-2-2-9,1-1 0,-1 0 0,22 1 0,1 0-3531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18.201"/>
    </inkml:context>
    <inkml:brush xml:id="br0">
      <inkml:brushProperty name="width" value="0.025" units="cm"/>
      <inkml:brushProperty name="height" value="0.025" units="cm"/>
    </inkml:brush>
  </inkml:definitions>
  <inkml:trace contextRef="#ctx0" brushRef="#br0">0 87 1776,'0'0'15632,"7"4"-10093,24 12-3557,-3-5-1201,1-2 0,0-1 1,0-2-1,49 5 0,120-5 1330,-155-6-1886,98-13 528,3 1-383,-123 11-324,0-1 0,1-1-1,-1-1 1,-1 0 0,29-11 0,97-45 94,-75 17-82,-69 43-76,-1 0-103,-10 0-5539,3 0 784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12.688"/>
    </inkml:context>
    <inkml:brush xml:id="br0">
      <inkml:brushProperty name="width" value="0.025" units="cm"/>
      <inkml:brushProperty name="height" value="0.025" units="cm"/>
    </inkml:brush>
  </inkml:definitions>
  <inkml:trace contextRef="#ctx0" brushRef="#br0">0 1 3936,'0'0'11915,"7"2"-10443,-4 14-968,-3 12-344,0 26-160,0-3-1392,0 1-5962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19.443"/>
    </inkml:context>
    <inkml:brush xml:id="br0">
      <inkml:brushProperty name="width" value="0.025" units="cm"/>
      <inkml:brushProperty name="height" value="0.025" units="cm"/>
    </inkml:brush>
  </inkml:definitions>
  <inkml:trace contextRef="#ctx0" brushRef="#br0">61 765 6313,'0'0'4970,"-6"2"-3003,2 0-1286,0 0 0,-1 0-1,1 0 1,0 1 0,1-1-1,-1 1 1,0 0 0,1 1 0,-1-1-1,1 0 1,-5 8 0,6-18 2859,0-31-3299,3 4-198,2 0 0,2 0 1,1 0-1,15-47 0,54-129 7,-60 169-32,2 1-1,2 1 1,2 1-1,1 1 1,2 0-1,30-35 1,-52 69-18,1 1-1,0-1 1,-1 0 0,1 1 0,0 0-1,0 0 1,0 0 0,1 0 0,-1 0-1,0 1 1,1-1 0,-1 1 0,1 0-1,0 0 1,-1 0 0,1 1 0,0-1-1,7 1 1,-8 0 1,0 1-1,0 0 1,0 0 0,-1-1-1,1 1 1,0 1-1,0-1 1,0 0 0,-1 1-1,1 0 1,-1-1 0,1 1-1,-1 0 1,0 0-1,0 0 1,0 1 0,0-1-1,0 0 1,0 1-1,-1-1 1,1 1 0,2 5-1,3 10 42,0 1-1,-2-1 0,0 1 1,0 0-1,2 36 0,-4 102 339,-3-102-232,-5 29-80,-4-1 0,-3 0-1,-33 118 1,44-200-88,-8 24-186,9-25 145,0 1 0,0-1 0,0 0 0,-1 1 0,1-1 0,0 0 0,0 1 0,-1-1 0,1 0 0,0 1 0,-1-1 0,1 0 0,0 1 0,-1-1 0,1 0 0,0 0 0,-1 0 0,1 1 0,-1-1 0,1 0 0,0 0 0,-1 0 1,1 0-1,-1 0 0,1 0 0,-1 0 0,1 0 0,0 0 0,-1 0 0,1 0 0,-1 0 0,1 0 0,-1 0 0,1 0 0,0 0 0,-1-1 0,1 1 0,-1 0 0,1 0 0,0 0 0,-1-1 0,1 1 0,0 0 0,-1 0 0,1-1 0,0 1 0,-1 0 0,1-1 0,0 1 0,0 0 0,-1-1 0,1 1 1,0-1-1,0 1 0,-1-1 0,-9-14-4645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19.846"/>
    </inkml:context>
    <inkml:brush xml:id="br0">
      <inkml:brushProperty name="width" value="0.025" units="cm"/>
      <inkml:brushProperty name="height" value="0.025" units="cm"/>
    </inkml:brush>
  </inkml:definitions>
  <inkml:trace contextRef="#ctx0" brushRef="#br0">0 44 19340,'0'0'6886,"3"-3"-6495,0-1-311,1 1-1,-1 1 1,1-1-1,0 0 1,0 1 0,0 0-1,0 0 1,0 0 0,0 1-1,1-1 1,-1 1-1,1 0 1,-1 0 0,1 0-1,6 1 1,86-2 860,-66 2-624,285 0 1708,-316 0-1861,-26-8-2510,14 8-234,1 0-1245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0.612"/>
    </inkml:context>
    <inkml:brush xml:id="br0">
      <inkml:brushProperty name="width" value="0.025" units="cm"/>
      <inkml:brushProperty name="height" value="0.025" units="cm"/>
    </inkml:brush>
  </inkml:definitions>
  <inkml:trace contextRef="#ctx0" brushRef="#br0">17 1 4072,'0'0'12702,"-2"21"-10911,-12 360 3162,17-365-4612,6-26-142,13-44-48,-13 30-99,1 3-50,1 0-1,0 1 1,27-36-1,-34 51 20,0 0-1,1 1 0,-1-1 0,1 1 0,0-1 0,0 1 0,1 1 1,-1-1-1,1 1 0,0 0 0,-1 0 0,2 1 0,-1 0 1,0 0-1,0 0 0,1 1 0,-1 0 0,11-1 0,-16 2 2,-1 0 0,1 0 0,-1 1 0,1-1 0,0 0 0,-1 1 0,1-1 1,-1 0-1,1 1 0,-1-1 0,1 0 0,-1 1 0,0-1 0,1 1 0,-1-1 0,1 1 0,-1-1 0,0 1 0,1-1 0,-1 1 0,0-1 0,0 1 0,0 0 0,1-1 0,-1 1 0,0-1 0,0 1 0,0 0 0,0-1 0,0 2 0,1 24 439,-1-21-341,-10 227 907,9-211-1169,1-15-3327</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1.033"/>
    </inkml:context>
    <inkml:brush xml:id="br0">
      <inkml:brushProperty name="width" value="0.025" units="cm"/>
      <inkml:brushProperty name="height" value="0.025" units="cm"/>
    </inkml:brush>
  </inkml:definitions>
  <inkml:trace contextRef="#ctx0" brushRef="#br0">0 1303 19196,'0'0'6042,"2"-24"-5110,19-304 913,39-211-691,-52 499-1107,1 0 1,2 1-1,29-67 0,-34 91-69,2 1 0,-1-1 0,2 1 0,0 1 0,1 0 0,0 0-1,1 1 1,0 0 0,1 1 0,0 0 0,26-17 0,-35 26-16,-1 1 1,0-1-1,1 0 1,-1 1-1,1 0 1,-1 0 0,1 0-1,0 0 1,0 0-1,-1 0 1,1 0-1,0 1 1,0 0-1,0-1 1,0 1-1,-1 0 1,1 1 0,0-1-1,0 0 1,0 1-1,0-1 1,-1 1-1,1 0 1,0 0-1,0 0 1,-1 0-1,1 1 1,-1-1 0,1 1-1,-1 0 1,4 3-1,-1 1-263,-1 1-1,0-1 0,0 1 0,-1-1 1,0 1-1,0 0 0,0 1 1,-1-1-1,0 0 0,1 15 1,-1 10-3487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1.592"/>
    </inkml:context>
    <inkml:brush xml:id="br0">
      <inkml:brushProperty name="width" value="0.025" units="cm"/>
      <inkml:brushProperty name="height" value="0.025" units="cm"/>
    </inkml:brush>
  </inkml:definitions>
  <inkml:trace contextRef="#ctx0" brushRef="#br0">0 0 19780,'0'0'5489,"24"0"-5108,182 0 302,-182 1-627,0 1 0,42 8 0,-60-8 658,-19-3-344,3 1-344,0-1 0,0 1 0,0 1 0,0 0 0,0 0 0,0 1 0,0 0 1,-11 5-1,18-5-64,-1 0 1,1 0-1,0 1 1,0-1-1,1 1 1,-1 0-1,0 0 1,1 0-1,0 0 1,0 1-1,0-1 1,0 0-1,0 1 1,1 0-1,-1-1 1,1 1-1,0 0 1,0 0-1,1 0 1,-1-1-1,1 1 1,-1 0-1,1 0 1,1 0-1,-1 0 1,0 0-1,1 0 1,0 0-1,0-1 1,0 1-1,0 0 1,1-1-1,0 1 1,-1 0-1,1-1 1,0 0-1,1 0 1,-1 1-1,1-1 1,-1 0-1,1-1 1,0 1-1,0 0 1,0-1-1,0 0 1,0 0-1,1 0 1,-1 0-1,1 0 1,0-1-1,-1 1 1,1-1-1,0 0 1,0 0-1,-1-1 1,1 1-1,0-1 1,0 0-1,0 0 1,0 0-1,0 0 1,0-1-1,0 1 1,-1-1-1,6-2 1,0 0-807,-1-1 1,-1 0 0,1 0-1,-1-1 1,1 0-1,-1 0 1,10-10-1,15-19-8584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1.969"/>
    </inkml:context>
    <inkml:brush xml:id="br0">
      <inkml:brushProperty name="width" value="0.025" units="cm"/>
      <inkml:brushProperty name="height" value="0.025" units="cm"/>
    </inkml:brush>
  </inkml:definitions>
  <inkml:trace contextRef="#ctx0" brushRef="#br0">1 21 11154,'0'0'12231,"18"-4"-11554,57-10-162,-72 13-476,-1 0 0,0 1-1,0 0 1,0-1 0,1 1 0,-1 0 0,0 0-1,0 0 1,1 0 0,-1 1 0,0-1 0,0 1-1,1-1 1,-1 1 0,0 0 0,0 0 0,0 0-1,0 0 1,0 0 0,0 0 0,0 0 0,-1 1-1,1-1 1,0 1 0,-1-1 0,1 1 0,-1 0-1,1 0 1,-1 0 0,0 0 0,0 0 0,0 0-1,0 0 1,0 0 0,1 4 0,0 5 83,0-1 0,-1 1 0,0 0 0,-1-1 0,-2 21 0,1-12-15,0 0-25,-1 0 0,-1 0 0,-10 35 0,8-37-287,1 0 1,0 1-1,-2 33 0,6-48-1607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2.473"/>
    </inkml:context>
    <inkml:brush xml:id="br0">
      <inkml:brushProperty name="width" value="0.025" units="cm"/>
      <inkml:brushProperty name="height" value="0.025" units="cm"/>
    </inkml:brush>
  </inkml:definitions>
  <inkml:trace contextRef="#ctx0" brushRef="#br0">26 1 15755,'0'0'7705,"0"18"-7017,0-12-637,-14 308 1479,3-267-471,17-68-867,-2 10-203,0 0 0,1 1 0,0-1-1,1 1 1,0 1 0,1-1 0,0 1 0,0 0 0,16-15 0,-18 19-15,0 1-1,1-1 1,-1 1 0,1 1-1,0-1 1,0 1-1,0 0 1,1 0 0,-1 1-1,1-1 1,-1 2 0,1-1-1,0 1 1,0 0-1,-1 0 1,1 1 0,14 0-1,-20 1 33,1 0 0,0 0 0,0 0 0,0 0 0,-1 0 0,1 0 0,0 1 0,-1-1 0,1 0 0,-1 1 0,0-1 0,0 1 0,1 0-1,-1 0 1,0-1 0,0 1 0,0 0 0,-1 0 0,1 0 0,0 0 0,-1 0 0,1 0 0,-1 0 0,0 0 0,0 0 0,1 3 0,2 67 173,-4-60-179,1 27-156,0 0-1680,0-13-3266,0-21-1472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3.435"/>
    </inkml:context>
    <inkml:brush xml:id="br0">
      <inkml:brushProperty name="width" value="0.025" units="cm"/>
      <inkml:brushProperty name="height" value="0.025" units="cm"/>
    </inkml:brush>
  </inkml:definitions>
  <inkml:trace contextRef="#ctx0" brushRef="#br0">437 95 18379,'0'0'8022,"2"-10"-7587,2-5-257,0 0 0,-2 0 1,2-24-1,-42 38 442,34 2-614,0 1 0,0-1 1,0 1-1,0-1 0,0 1 1,1 0-1,-1 0 0,1 1 1,0-1-1,-1 1 1,1 0-1,0 0 0,0 0 1,1 0-1,-1 0 0,1 1 1,0-1-1,-1 1 1,2-1-1,-1 1 0,0 0 1,1 0-1,-1 0 0,1 0 1,-1 6-1,-1 4-6,0-1 0,1 1 0,1 1-1,0-1 1,1 0 0,2 17 0,-2-29-6,0 0 1,1 0-1,-1 0 1,1 0 0,0 0-1,0 0 1,-1 0-1,1 0 1,1 0 0,-1 0-1,0 0 1,0 0-1,1-1 1,-1 1 0,1-1-1,-1 1 1,1-1-1,0 1 1,-1-1 0,1 0-1,0 0 1,0 0-1,0 0 1,0 0 0,0 0-1,0-1 1,0 1-1,0-1 1,0 1-1,1-1 1,-1 0 0,0 0-1,3 0 1,-1 0-40,0 0 1,0 0-1,0-1 0,0 1 1,0-1-1,0 0 1,-1 0-1,1 0 1,0-1-1,0 1 0,-1-1 1,1 0-1,-1 0 1,1 0-1,-1-1 0,0 1 1,4-5-1,5-8-36,0-2-1,0 0 0,-2 0 1,0-1-1,-1-1 0,-1 1 1,9-28-1,-14 38 85,4 51 185,9 300-83,-15-318-68,-2 1 1,-1-1-1,-1 1 0,-6 27 1,6-43 34,-1-1 0,1 1 0,-1 0 0,-1-1 0,0 0 0,0 0 0,-1 0 0,0-1 0,-1 0 0,0 0 0,0-1 0,0 1 0,-9 5 1,-1 0 39,-1-2 0,0 0 0,-1 0 0,0-2 0,-1 0 0,1-2 1,-2 0-1,1-1 0,-1-1 0,0-1 0,0-1 0,0-1 1,0 0-1,0-2 0,-1 0 0,-34-6 0,49 4-101,0 0 1,0 0-1,0-1 0,1 0 0,-1 0 0,1 0 0,-1-1 0,1 0 1,-9-8-1,13 11-14,0-1 1,0 1 0,1-1 0,-1 0 0,0 1 0,1-1 0,0 0-1,-1 0 1,1 0 0,0 0 0,0 0 0,0 0 0,0 0-1,0-1 1,0 1 0,1 0 0,-1 0 0,1-1 0,0 1-1,0 0 1,-1-1 0,1 1 0,1 0 0,-1-1 0,0 1-1,1 0 1,-1-1 0,1 1 0,-1 0 0,1 0 0,0 0-1,0-1 1,0 1 0,0 0 0,2-2 0,3-2-7,0 0 0,0 1 0,1-1 1,-1 2-1,1-1 0,0 1 0,0-1 0,1 2 1,-1-1-1,1 1 0,14-3 0,17-5 7,41-5-1,-72 14 3,171-17 3,-126 16 7,0-2 1,0-3 0,51-14-1,-99 21 50,-1 0 35,-1 0 0,0 1 0,1-1 0,-1 0 0,1-1 0,-1 1 0,0-1 0,0 1 0,0-1 0,0 0 0,5-5 0,-8 7 167,-27-14 680,26 12-965,0 1-1,0 0 0,0-1 1,1 1-1,-1-1 0,0 1 1,1-1-1,-1 1 0,1-1 1,0 0-1,0 1 0,-1-1 1,1 0-1,0 1 0,0-1 1,0 0-1,1-1 0,1-32-1294,3 14-370,0 3-1490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6.798"/>
    </inkml:context>
    <inkml:brush xml:id="br0">
      <inkml:brushProperty name="width" value="0.025" units="cm"/>
      <inkml:brushProperty name="height" value="0.025" units="cm"/>
    </inkml:brush>
  </inkml:definitions>
  <inkml:trace contextRef="#ctx0" brushRef="#br0">669 92 13410,'0'0'7494,"-5"-11"-5786,-21-38-498,24 46-1114,-1 0 1,1 1-1,-1-1 0,0 1 0,0 0 1,0-1-1,0 1 0,-1 1 0,1-1 1,-1 0-1,1 1 0,-1 0 0,1 0 1,-1 0-1,0 0 0,1 0 0,-1 1 1,0 0-1,0 0 0,1 0 0,-8 1 1,-4-2 160,-3 2-218,1 0 1,0 1-1,-1 1 0,1 0 1,0 1-1,1 1 1,-1 1-1,1 0 0,0 1 1,0 1-1,1 1 0,0 0 1,1 0-1,0 2 0,0 0 1,1 0-1,0 1 0,1 1 1,1 0-1,0 1 1,1 0-1,0 1 0,1 0 1,-8 19-1,13-27-46,1 1 0,0 0 0,1-1 0,0 1 0,0 1 0,0-1 1,1 0-1,1 0 0,-1 1 0,1-1 0,1 0 0,-1 0 0,2 1 0,-1-1 0,5 13 0,-2-11 2,0 0 0,1-1-1,1 1 1,-1-1 0,2-1-1,-1 1 1,1-1 0,0 0 0,1 0-1,14 10 1,8 3-4,1-1 0,1-2 0,1-1 0,0-1 0,66 20 0,-96-35 11,0-1 0,0 1 0,0 1-1,0-1 1,-1 0 0,1 1-1,0-1 1,-1 1 0,1 0 0,-1 0-1,0 0 1,1 0 0,-1 0 0,0 1-1,0-1 1,-1 1 0,1-1 0,0 1-1,-1 0 1,0-1 0,1 1-1,-1 0 1,0 0 0,0 0 0,-1 0-1,1 0 1,-1 0 0,1 0 0,-1 0-1,0 0 1,0 0 0,-1 0 0,1 0-1,0 0 1,-1 0 0,0 0-1,0 0 1,0 0 0,-2 5 0,-2 3 6,-1-1 1,0 1-1,0-1 1,-1-1 0,0 1-1,-1-1 1,0-1-1,-12 11 1,-9 6 42,-40 26-1,51-37-37,-2-2-1,0 0 0,0-1 0,-1-1 0,0-1 1,-1-1-1,1-1 0,-2-1 0,1-1 0,-1-1 1,0 0-1,-33-1 0,51-2-33,0-1 1,-1-1-1,1 1 1,0-1-1,0 0 1,0 0-1,-9-3 1,12 3-20,1 0 1,-1 0-1,0 0 1,1 0-1,-1-1 1,1 1-1,0 0 1,-1-1-1,1 1 1,0-1-1,0 1 0,0-1 1,0 0-1,0 1 1,0-1-1,1 0 1,-1 0-1,0 1 1,1-1-1,0 0 1,-1 0-1,1 0 1,0 0-1,0 0 1,0-3-1,1-2-339,0 0-1,0 0 1,0 1 0,1-1 0,0 0-1,0 1 1,1-1 0,0 1 0,0 0-1,0 0 1,1 0 0,6-8 0,27-26-7878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28.247"/>
    </inkml:context>
    <inkml:brush xml:id="br0">
      <inkml:brushProperty name="width" value="0.025" units="cm"/>
      <inkml:brushProperty name="height" value="0.025" units="cm"/>
    </inkml:brush>
  </inkml:definitions>
  <inkml:trace contextRef="#ctx0" brushRef="#br0">294 1 10026,'0'0'14868,"-9"24"-14521,-59 159 344,42-108-477,-25 119 0,43-150-200,2 1 1,1-1-1,3 1 0,3 56 1,-1-99-18,0 0 0,1-1 1,-1 1-1,0 0 1,1-1-1,-1 1 0,1-1 1,-1 1-1,1 0 0,0-1 1,0 1-1,-1-1 0,1 0 1,0 1-1,1-1 1,-1 0-1,0 1 0,0-1 1,0 0-1,1 0 0,-1 0 1,0 0-1,3 1 1,-1-1-26,0 0 1,1 0-1,-1 0 1,0-1 0,0 1-1,1-1 1,-1 0-1,1 0 1,-1 0 0,0 0-1,5-1 1,1-1-115,1 0-1,-1-1 1,0 0-1,0 0 1,0-1 0,-1 0-1,14-9 1,-3 0-404,-2-1 1,0-1-1,18-20 1,-31 31 334,0-1 1,0 1 0,-1-1 0,0 0 0,0 0 0,0 0 0,-1 0-1,1 0 1,-1 0 0,0-1 0,-1 1 0,1-1 0,-1 0-1,0 1 1,-1-1 0,0 0 0,0-10 0,-1 13 186,0 0 0,0 0 1,0 0-1,-1 0 0,1 1 1,-1-1-1,0 1 0,1-1 1,-1 1-1,0-1 0,-1 1 1,1 0-1,0 0 0,-1 0 1,1 0-1,-1 1 0,1-1 1,-1 1-1,-5-3 0,-61-20 384,57 21-212,-21-4 810,0 1 0,0 2-1,-1 1 1,-50 2-1,81 1-863,-1 0 0,1 1-1,0-1 1,0 1 0,0 0 0,0 0-1,0 0 1,0 0 0,0 0 0,0 1-1,1-1 1,-6 4 0,7-4-77,1 0-1,-1-1 1,0 1 0,0 0 0,0 0 0,1 0 0,-1 0-1,0 0 1,1 0 0,-1 0 0,1 0 0,-1 0 0,1 0-1,0 1 1,-1-1 0,1 0 0,0 0 0,0 0-1,0 0 1,0 1 0,0-1 0,0 0 0,0 0 0,0 0-1,0 0 1,0 1 0,1-1 0,-1 0 0,1 0 0,-1 0-1,1 0 1,-1 0 0,1 0 0,-1 0 0,1 0 0,0 0-1,0 0 1,0 1 0,5 3 19,0 0 1,0 0-1,1 0 0,-1-1 1,1 0-1,0 0 0,0 0 1,0-1-1,1 0 0,-1-1 1,10 2-1,8 3 53,0-2 0,33 3 0,-18-4-78,0-2 1,0-2-1,0-1 1,0-2-1,53-12 1,-64 5-84,-28 10 69,1 0 0,-1-1 0,0 1 0,0-1 0,0 0-1,0 1 1,0-1 0,1 0 0,-1 1 0,-1-1 0,1 0 0,0 0 0,0 0 0,0 0 0,0 0 0,-1 0-1,1 0 1,0 0 0,-1-1 0,1 1 0,0-2 0,-2 2 11,0 0 1,0 0-1,0 1 0,-1-1 1,1 0-1,0 0 0,0 1 1,-1-1-1,1 1 0,0-1 1,-1 1-1,1 0 0,0 0 1,-1-1-1,1 1 0,-1 0 1,1 0-1,0 0 0,-1 0 1,-1 1-1,-33 0 69,32 0-77,1 0 0,-1 0 0,0 1 0,0-1 0,1 1 0,-1 0 0,1-1 1,-1 2-1,1-1 0,0 0 0,0 1 0,0-1 0,0 1 0,0 0 0,1 0 0,-1 0 0,1 0 0,0 1 0,0-1 0,0 0 0,0 1 1,1 0-1,-1-1 0,1 1 0,-1 5 0,-2 8-8,1-1-1,1 1 1,1 0 0,1 24 0,0-35 6,-1-3-5,2 0 1,-1 0 0,0 1-1,1-1 1,0 0-1,-1 0 1,1 0 0,0 0-1,1 0 1,-1 0-1,1 0 1,-1 0 0,1 0-1,0 0 1,0-1 0,0 1-1,0-1 1,0 1-1,1-1 1,-1 0 0,1 0-1,0 0 1,-1 0 0,1-1-1,0 1 1,0-1-1,0 0 1,0 1 0,0-1-1,0-1 1,1 1 0,4 0-1,-3 0-21,0 0 0,0-1 0,0 0 0,0 0 0,0-1 0,0 1 0,0-1 0,0 0 0,0 0 0,0-1 0,-1 1 0,1-1 0,0 0 0,-1-1 0,0 1 0,1-1 0,-1 0 0,0 0 0,0 0 0,-1 0 0,5-5 0,-3 2 26,0-1 0,-1 1 0,0-1 0,0 0 0,-1 0 0,0 0 1,0 0-1,0 0 0,1-9 0,-4 13 11,1 0 0,-1 1 0,0-1 0,0 0 0,0 0 0,0 0 0,0 1 0,0-1 0,-1 0 0,0 0 0,1 1 0,-1-1 0,0 0 0,0 1 0,0-1 0,-1 1 0,1-1 0,-1 1 0,1 0 0,-1 0 0,0 0 0,0 0 0,0 0 0,0 0 0,0 0 0,0 0 0,-4-2 0,2 2-38,0-1 0,0 0 0,0 1-1,0 0 1,0 0 0,-1 0 0,1 1-1,-1 0 1,1-1 0,-1 1-1,0 1 1,1-1 0,-1 1 0,0 0-1,1 0 1,-1 0 0,-6 1 0,11 1-99,-1-1 0,1 1 0,0 0 0,0-1 0,0 1 0,0-1 0,0 1 0,0 0 0,0-1 1,0 1-1,0-1 0,1 1 0,-1-1 0,1 1 0,-1-1 0,1 1 0,0-1 0,-1 1 0,3 1 1,-1-1 16,1 0 1,0 0 0,0-1 0,0 1 0,1-1-1,-1 1 1,0-1 0,0 0 0,1 0 0,-1-1 0,1 1-1,-1-1 1,0 0 0,7 0 0,47-4-1930,-45-1 1959,0-1 0,0 0 1,-1 0-1,0-1 0,0 0 0,-1-1 0,0 0 0,0-1 0,12-14 0,43-32 1512,-65 54-1304,1 0 0,0 0 1,0 0-1,0 1 1,-1-1-1,1 0 0,0 1 1,0-1-1,0 1 0,0-1 1,0 1-1,0-1 1,1 1-1,-1 0 0,0-1 1,0 1-1,0 0 0,0 0 1,0 0-1,0 0 1,1 0-1,-1 0 0,2 1 1,0 24 2174,-3-14-2487,-6 106 774,-38 209 1,5-60 338,35-238-859,4-27 14,0-4 19,2-96-335,5 1 0,4-1 0,46-185 0,-52 266 224,1 1-1,0 0 0,2 1 1,0 0-1,0 0 1,2 0-1,0 1 0,16-18 1,-24 30 5,1 0 0,-1 0 0,1 1 0,0-1 0,0 1 0,0 0 0,0-1 0,0 1 0,0 1 0,1-1 0,-1 0 0,1 1 0,-1 0 0,1 0 0,0 0 0,-1 0 0,1 1 0,0-1 0,-1 1 0,1 0 0,0 0 0,0 0 0,0 1 0,-1-1 0,8 3 0,-6-2 0,-1 1 0,1 0 0,0 1 0,0-1 1,-1 1-1,0 0 0,1 0 0,-1 0 0,0 1 0,-1-1 0,1 1 0,-1 0 1,1 0-1,-1 0 0,0 1 0,-1-1 0,5 10 0,-3-4 49,0 0-1,-1 0 1,0 1-1,-1-1 1,0 0-1,-1 1 1,0 0-1,-1-1 0,0 1 1,0 0-1,-1-1 1,-1 1-1,-3 12 1,3-16-19,0-1 1,0 0-1,-1 0 0,0-1 1,0 1-1,0-1 1,-1 1-1,1-1 1,-1 0-1,-1 0 1,1-1-1,-1 1 1,1-1-1,-1 0 0,-1 0 1,1-1-1,-1 1 1,1-1-1,-1 0 1,0-1-1,0 1 1,-12 2-1,10-3-327,-1 0 0,1 0 1,-1-1-1,1 0 0,-1-1 0,1 0 0,-1 0 1,1-1-1,-1 0 0,1 0 0,-17-5 0,-4-10-7667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23.319"/>
    </inkml:context>
    <inkml:brush xml:id="br0">
      <inkml:brushProperty name="width" value="0.025" units="cm"/>
      <inkml:brushProperty name="height" value="0.025" units="cm"/>
    </inkml:brush>
  </inkml:definitions>
  <inkml:trace contextRef="#ctx0" brushRef="#br0">0 581 3392,'0'0'16048,"7"1"-14568,35 5 1018,21 3-58,76 0 0,-111-9-2256,1-2 0,-1-2 0,0 0 1,0-2-1,-1-1 0,0-1 0,0-2 0,28-13 0,-33 13-139,-12 7-11,0-1 0,0 0 0,-1 0 0,1-1 0,-1-1 0,-1 0-1,1 0 1,-1 0 0,0-1 0,0-1 0,0 1 0,9-14 0,-5 0-15,-1 0-1,-1-1 1,-1 0 0,0 0 0,-2-1 0,-1 0 0,4-29-1,-1 7 8,-5 21-14,0-1 1,1-32-1,-1-30 261,-4 86-266</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0.101"/>
    </inkml:context>
    <inkml:brush xml:id="br0">
      <inkml:brushProperty name="width" value="0.025" units="cm"/>
      <inkml:brushProperty name="height" value="0.025" units="cm"/>
    </inkml:brush>
  </inkml:definitions>
  <inkml:trace contextRef="#ctx0" brushRef="#br0">1 0 19460,'0'0'5574,"24"6"-4594,0 0-740,6 3 68,1-3 0,0 0 0,33 0 1,165 3 1319,146 14-269,-348-18-1213,1 1 0,-1 1 0,39 17 0,-62-22-778,3 1-2737,-1-8-4599</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0.973"/>
    </inkml:context>
    <inkml:brush xml:id="br0">
      <inkml:brushProperty name="width" value="0.025" units="cm"/>
      <inkml:brushProperty name="height" value="0.025" units="cm"/>
    </inkml:brush>
  </inkml:definitions>
  <inkml:trace contextRef="#ctx0" brushRef="#br0">77 1 6953,'0'0'15785,"-2"23"-14926,1 5-626,-1 4 78,-1 1 0,-12 48 1,-1-10-4,2 2 0,3-1 1,-1 98-1,12-169-308,0-1 0,0 1 0,0-1 0,0 1 0,0 0 0,0-1 0,0 1 0,0-1 0,0 1 0,1-1 0,-1 1 0,0-1 0,0 1 0,1 0 0,-1-1 0,0 1 0,1-1 0,-1 0 0,0 1-1,1-1 1,-1 1 0,1-1 0,-1 0 0,1 1 0,-1-1 0,1 0 0,-1 1 0,1-1 0,-1 0 0,1 0 0,0 1 0,0-1 0,26-3 2,-20 1 5,0-1 0,-1 0 0,1 0 0,-1-1 0,11-7 0,9-12 20,2 1 0,0 2 0,57-32 1,-68 44-18,1 0 0,0 2 0,0 0 0,0 1 0,1 0 0,-1 2 0,1 0 1,34 0-1,-32 3-10,1 2 1,-1 0 0,0 1 0,24 7 0,-43-10-12,-1 0 1,1 0 0,-1 0 0,0 0-1,1 0 1,-1 0 0,0 0-1,1 0 1,-1 0 0,0-1 0,1 1-1,-1-1 1,0 1 0,1-1-1,-1 1 1,0-1 0,0 0 0,0 0-1,0 1 1,1-1 0,-1 0-1,0 0 1,-1 0 0,1 0 0,0 0-1,0 0 1,0-1 0,-1 1-1,1 0 1,0 0 0,-1 0 0,1-1-1,-1 1 1,0 0 0,1-1-1,-1 1 1,0 0 0,0-1 0,0 1-1,0-3 1,1-4 6,0 0 0,0 0 0,-1 0 0,-1 0 0,0-8 0,-1 12 16,1 1-1,-1-1 1,1 1-1,-1-1 0,0 1 1,0 0-1,-1 0 1,1 0-1,-1 0 1,1 0-1,-1 0 0,0 1 1,0-1-1,0 1 1,0 0-1,-6-3 0,-61-28 514,65 31-462,-58-23 486,-150-64 751,173 70-1011,1-3 1,1-1 0,-41-33-1,79 56-302,0 0-1,1 0 0,-1 0 0,0 0 0,0 0 1,0 0-1,1 0 0,-1 0 0,0 0 0,0-1 1,0 1-1,1 0 0,-1 0 0,0 0 0,0 0 1,0-1-1,0 1 0,1 0 0,-1 0 0,0 0 1,0-1-1,0 1 0,0 0 0,0 0 0,0 0 1,0-1-1,0 1 0,0 0 0,0 0 1,0-1-1,0 1 0,0 0 0,0 0 0,0 0 1,0-1-1,0 1 0,0 0 0,0 0 0,0-1 1,0 1-1,0 0 0,0 0 0,0 0 0,0-1 1,0 1-1,-1 0 0,1 0 0,0 0 0,0-1 1,0 1-1,0 0 0,-1 0 0,1 0 0,0 0 1,0 0-1,0-1 0,-1 1 0,1 0 0,0 0 1,0 0-1,0 0 0,-1 0 0,1 0 0,0 0 1,0 0-1,-1 0 0,1 0 0,21 0-3257,-15 0 1644,21 0-7289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1.852"/>
    </inkml:context>
    <inkml:brush xml:id="br0">
      <inkml:brushProperty name="width" value="0.025" units="cm"/>
      <inkml:brushProperty name="height" value="0.025" units="cm"/>
    </inkml:brush>
  </inkml:definitions>
  <inkml:trace contextRef="#ctx0" brushRef="#br0">148 0 17299,'0'0'6171,"-1"16"-5237,-46 324 1392,9-96-1439,-17 418 16,49-406-6324,6-276 2370,0-2-3011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3.288"/>
    </inkml:context>
    <inkml:brush xml:id="br0">
      <inkml:brushProperty name="width" value="0.025" units="cm"/>
      <inkml:brushProperty name="height" value="0.025" units="cm"/>
    </inkml:brush>
  </inkml:definitions>
  <inkml:trace contextRef="#ctx0" brushRef="#br0">1 6 12730,'0'0'11884,"5"0"-11158,46-4 489,0 3 0,85 8 0,-13 1-467,89-8 120,147 8 4,-334-2-851,18 1 55,-43-7-64,0 3-12,0-2-33,-2 2-91,9 3 234,10 2-46,-16-8-63,0 0 2,-1 0-1,1 0 1,-1 0-1,1-1 1,0 1 0,-1 0-1,1 0 1,-1 0-1,1 1 1,-1-1 0,1 0-1,-1 0 1,1 0-1,-1 0 1,1 0-1,-1 1 1,1-1 0,-1 0-1,1 0 1,-1 1-1,1-1 1,-1 0 0,1 1-1,-1-1 1,1 1-1,0 0 88,-1-10-9033,0 0 1164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4.461"/>
    </inkml:context>
    <inkml:brush xml:id="br0">
      <inkml:brushProperty name="width" value="0.025" units="cm"/>
      <inkml:brushProperty name="height" value="0.025" units="cm"/>
    </inkml:brush>
  </inkml:definitions>
  <inkml:trace contextRef="#ctx0" brushRef="#br0">684 1 8417,'0'0'10535,"-1"7"-6582,-4 25-2290,-279 357 2716,279-382-4332,-36 40 365,-2-1 1,-62 50-1,92-84-308,-14 16 92,0 1 0,2 1 0,2 1 0,-33 57 0,44-69-150,9-12-27,-9 8 0,11-14 180,1-6-2095,0-48-2541,0 24-488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5.227"/>
    </inkml:context>
    <inkml:brush xml:id="br0">
      <inkml:brushProperty name="width" value="0.025" units="cm"/>
      <inkml:brushProperty name="height" value="0.025" units="cm"/>
    </inkml:brush>
  </inkml:definitions>
  <inkml:trace contextRef="#ctx0" brushRef="#br0">0 0 6265,'0'0'15000,"8"22"-13595,-8-20-1380,17 46 889,1 0 0,38 68 0,-23-65-485,2-1 0,2-2 0,58 58 0,146 113 334,-99-88 119,-135-123-524,-1-1-1848,0-19-4027,-2 0-1533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6.262"/>
    </inkml:context>
    <inkml:brush xml:id="br0">
      <inkml:brushProperty name="width" value="0.025" units="cm"/>
      <inkml:brushProperty name="height" value="0.025" units="cm"/>
    </inkml:brush>
  </inkml:definitions>
  <inkml:trace contextRef="#ctx0" brushRef="#br0">306 0 14819,'0'0'9661,"-8"18"-8360,-141 280 1188,29-62-1509,91-161-969,32-78-71,-1 0 1,0 0-1,1 0 1,0 1-1,0-1 1,0 1 0,0-1-1,6-3 1,10-7-8,154-152-54,-46 42-14,156-117 1,-271 231 110,0 0 0,1 1 1,20-9-1,-32 16 26,-1 1 1,0 0-1,0 0 0,1 0 1,-1 0-1,0 0 0,0 0 0,1 0 1,-1 0-1,0 0 0,0 0 1,1 0-1,-1 0 0,0 0 1,0 0-1,1 0 0,-1 0 1,0 1-1,0-1 0,1 0 1,-1 0-1,0 0 0,0 0 0,1 0 1,-1 0-1,0 1 0,0-1 1,0 0-1,0 0 0,1 0 1,-1 1-1,0-1 0,0 0 1,0 0-1,0 1 0,0-1 0,1 0 1,-1 0-1,0 1 0,0-1 1,0 0-1,0 0 0,0 1 1,0-1-1,0 0 0,0 0 1,0 1-1,0-1 0,0 0 1,0 0-1,0 1 0,0-1 0,-1 0 1,1 0-1,0 1 0,0-1 1,0 0-1,0 1 0,0 0 18,-3 11 1,1 1-1,-2-1 1,0 1-1,0-1 1,-1 0-1,0 0 1,-1-1-1,-14 20 1,0 5-10,-240 390 586,231-388-428,-6 12 26,34-50-197,1 0 0,0 0 0,0 0 0,0 1 0,0-1 0,0 0 0,0 0-1,-1 0 1,1 0 0,0 0 0,0 0 0,0 0 0,0 1 0,0-1 0,0 0 0,0 0 0,0 0-1,0 0 1,0 0 0,0 1 0,0-1 0,0 0 0,0 0 0,0 0 0,0 0 0,0 1-1,0-1 1,0 0 0,0 0 0,0 0 0,0 0 0,0 0 0,0 1 0,0-1 0,0 0-1,0 0 1,0 0 0,0 0 0,0 0 0,0 1 0,0-1 0,1 0 0,-1 0 0,0 0-1,0 0 1,0 0 0,0 0 0,0 0 0,0 0 0,0 0 0,1 1 0,-1-1 0,0 0 0,0 0-1,0 0 1,0 0 0,1 0 0,-1 0 0,0 0 0,10-4-194,8-7 149,0-2 1,-1 0-1,0 0 0,-2-2 1,18-19-1,68-92-2,-54 64-49,13-21-116,-41 54 107,1 1 0,2 0 0,1 2 0,33-31 0,-56 57 107,0 0 1,0 0-1,0 0 0,0 0 0,0 0 1,0 0-1,0-1 0,0 1 0,1 0 1,-1 0-1,0 0 0,0 0 0,0 0 1,0 0-1,0 0 0,0 0 0,1 0 1,-1 0-1,0-1 0,0 1 0,0 0 1,0 0-1,0 0 0,1 0 0,-1 0 1,0 0-1,0 0 0,0 0 0,0 0 1,0 0-1,1 0 0,-1 0 1,0 0-1,0 1 0,0-1 0,0 0 1,0 0-1,0 0 0,1 0 0,-1 0 1,0 0-1,0 0 0,0 0 0,0 0 1,0 0-1,0 1 0,0-1 0,1 0 1,-1 0-1,0 0 0,0 0 0,0 0 1,0 0-1,0 1 0,0-1 0,0 0 1,0 0-1,0 0 0,0 0 0,0 0 1,0 1-1,0-1 0,0 0 0,0 0 1,0 0-1,0 0 0,0 1 1,1 7 40,-1 1 1,0 0 0,-1-1 0,0 1 0,0-1 0,0 1 0,-1-1 0,-1 1 0,-3 8 0,-37 83 223,28-68-135,-8 19 49,-17 41 231,-85 141-1,88-188-340,15-30-628,21-15 509,1 0 0,-1 0 0,1 0-1,-1 0 1,1 0 0,0 0-1,-1 0 1,1 0 0,-1-1-1,1 1 1,-1 0 0,1 0 0,-1 0-1,1 0 1,0-1 0,-1 1-1,1 0 1,-1 0 0,1-1-1,0 1 1,-1 0 0,1-1 0,0 1-1,0 0 1,-1-1 0,1 1-1,0-1 1,0 1 0,-1 0-1,1-1 1,0 1 0,0-1 0,0 1-1,0-1 1,0 1 0,-1 0-1,1-1 1,0 1 0,0-1-1,0 1 1,0-1 0,1 0 0,-2-27-4674,1-6-6253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37.412"/>
    </inkml:context>
    <inkml:brush xml:id="br0">
      <inkml:brushProperty name="width" value="0.025" units="cm"/>
      <inkml:brushProperty name="height" value="0.025" units="cm"/>
    </inkml:brush>
  </inkml:definitions>
  <inkml:trace contextRef="#ctx0" brushRef="#br0">1 1 13018,'0'0'9242,"0"5"-8275,0 359 1011,3-355-2052,5-16-96,8-24-147,-15 28 302,21-57-19,-20 49 31,1 0 0,1 0 0,0 1 0,1-1 1,0 1-1,0 0 0,1 0 0,0 1 0,8-9 0,-13 17 2,0 0-1,0-1 0,1 1 1,-1 0-1,0 0 0,1 0 1,-1 1-1,1-1 0,-1 0 1,1 0-1,0 1 0,-1-1 1,1 1-1,0 0 0,-1-1 1,1 1-1,0 0 0,-1 0 1,1 0-1,0 0 0,-1 0 1,1 0-1,0 1 0,-1-1 1,1 1-1,0-1 0,-1 1 1,1-1-1,-1 1 0,1 0 1,-1 0-1,1 0 0,-1 0 1,1 0-1,-1 0 0,0 0 1,0 0-1,1 0 0,0 3 1,7 6 87,0 1 0,-1 0 0,-1 1 1,7 12-1,-3-5 17,-7-13-92,0 0 0,0 0 0,0 0 0,1-1 0,0 1 0,0-1 0,1 0 0,11 7 0,-15-10-7,0-1-1,1 0 1,0 0-1,-1 0 1,1 0-1,0-1 1,-1 1-1,1-1 1,0 1-1,0-1 1,-1 0-1,1 0 1,0 0 0,0-1-1,-1 1 1,1 0-1,0-1 1,0 0-1,-1 0 1,1 0-1,-1 0 1,1 0-1,-1 0 1,1-1-1,3-2 1,2-2 9,0 1 0,0 0 0,1 0 0,0 1 0,0 0 0,0 0 0,0 1 0,16-3-1,-21 6-30,1-1-1,0 1 0,-1 0 1,1 1-1,0-1 0,-1 1 1,1 0-1,-1 0 0,1 0 1,-1 1-1,1 0 0,-1 0 0,0 0 1,0 0-1,0 1 0,0-1 1,0 1-1,0 0 0,4 5 1,4 5-1373,-1-4-2414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0.712"/>
    </inkml:context>
    <inkml:brush xml:id="br0">
      <inkml:brushProperty name="width" value="0.025" units="cm"/>
      <inkml:brushProperty name="height" value="0.025" units="cm"/>
    </inkml:brush>
  </inkml:definitions>
  <inkml:trace contextRef="#ctx0" brushRef="#br0">1 0 248,'0'0'0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1.446"/>
    </inkml:context>
    <inkml:brush xml:id="br0">
      <inkml:brushProperty name="width" value="0.025" units="cm"/>
      <inkml:brushProperty name="height" value="0.025" units="cm"/>
    </inkml:brush>
  </inkml:definitions>
  <inkml:trace contextRef="#ctx0" brushRef="#br0">26 41 7433,'4'-29'2886,"-21"20"6705,6 6-6264,9 7 774,5-1-4057,0 1 0,0-1 0,0 1-1,1-1 1,-1 0 0,1 0 0,0-1-1,-1 1 1,1-1 0,1 0 0,-1 0-1,0 0 1,0 0 0,1-1-1,-1 0 1,1 0 0,-1 0 0,1 0-1,8 0 1,-6-1 0,1 2-1,0-1 1,-1 1-1,0 0 1,14 6-1,51 36 89,-71-42-121,1-1-1,-1 1 1,0-1 0,0 1-1,0-1 1,0 1 0,0 0 0,0-1-1,0 1 1,0 0 0,-1 0-1,1 0 1,-1 0 0,1-1-1,-1 1 1,0 0 0,0 0-1,0 0 1,0 0 0,0 0-1,0 0 1,0 0 0,-1 0 0,1 0-1,-1 1 1,0 8 46,-2 35 55,-3 0 1,-1-1 0,-19 65-1,0-3 7,-96 584 797,111-514-846,10-157-4290,1-67 1388,0 11-2095,0-7-6021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25.655"/>
    </inkml:context>
    <inkml:brush xml:id="br0">
      <inkml:brushProperty name="width" value="0.025" units="cm"/>
      <inkml:brushProperty name="height" value="0.025" units="cm"/>
    </inkml:brush>
  </inkml:definitions>
  <inkml:trace contextRef="#ctx0" brushRef="#br0">0 15 11194,'0'0'11146,"9"3"-9696,41 6-326,0-1-1,1-4 1,97-2-1,-108-2-804,-2-9 403,-5 0 74,-33 9-727,6-12-1465,-3 8 270,1-3-1817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2.127"/>
    </inkml:context>
    <inkml:brush xml:id="br0">
      <inkml:brushProperty name="width" value="0.025" units="cm"/>
      <inkml:brushProperty name="height" value="0.025" units="cm"/>
    </inkml:brush>
  </inkml:definitions>
  <inkml:trace contextRef="#ctx0" brushRef="#br0">202 0 15059,'0'0'8072,"-2"20"-6834,-6 58 28,-22 86 0,-119 569 858,142-676-2092,1 91 1,6-146-366,7-22-512,14-58 660,22-149 0,-12-86-27,5-35-346,-33 329 554,0 0 0,2 0 1,10-28-1,-15 47 5,0 0 0,0 0-1,0 0 1,1-1 0,-1 1 0,0 0 0,0 0 0,0 0-1,0 0 1,0 0 0,1 0 0,-1 0 0,0 0-1,0 0 1,0-1 0,0 1 0,0 0 0,1 0 0,-1 0-1,0 0 1,0 0 0,0 0 0,1 0 0,-1 0-1,0 0 1,0 0 0,0 0 0,0 0 0,1 0 0,-1 1-1,0-1 1,0 0 0,0 0 0,0 0 0,0 0-1,1 0 1,-1 0 0,0 0 0,0 0 0,0 0 0,0 1-1,0-1 1,0 0 0,1 0 0,-1 0 0,0 0-1,0 0 1,0 1 0,0-1 0,0 0 0,0 0 0,0 0-1,0 0 1,0 0 0,0 1 0,0-1 0,0 0-1,0 0 1,0 0 0,0 1 0,0-1 0,0 0 0,0 0-1,0 0 1,0 0 0,0 1 0,0-1 0,0 0-1,0 0 1,4 15 66,2 55 124,-2 0 0,-7 79 0,1-67-120,-22 198 442,-1 34-3581,26-305-933,4-3-3814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2.938"/>
    </inkml:context>
    <inkml:brush xml:id="br0">
      <inkml:brushProperty name="width" value="0.025" units="cm"/>
      <inkml:brushProperty name="height" value="0.025" units="cm"/>
    </inkml:brush>
  </inkml:definitions>
  <inkml:trace contextRef="#ctx0" brushRef="#br0">241 35 14795,'0'0'4140,"-1"-6"-3428,-3-17 72,3 17 913,1 10-786,-3 41-274,-1 1 0,-15 57 0,1 0 54,-20 146 317,-60 445 227,92-528-1445,6-129-43,1-37 223,-1 0 0,1 1 0,-1-1-1,1 0 1,-1 0 0,0 0 0,1 0 0,-1 0 0,1 1-1,-1-1 1,1 0 0,-1 0 0,1 0 0,-1 0 0,0-1-1,1 1 1,-1 0 0,1 0 0,-1 0 0,1 0-1,-1 0 1,1 0 0,-1-1 0,0 1 0,1 0 0,-1 0-1,0-1 1,1 1 0,-1 0 0,0-1 0,1 1 0,-1 0-1,0-1 1,1 1 0,-1 0 0,0-1 0,0 1 0,1-1-1,-1 0 1,6-18-144,0 0 0,-1 0-1,-1-1 1,-1 0-1,0-22 1,4-16-33,14-104 50,28-155 151,-98 584 1512,-61 235-269,107-508-5838,1-18 1930,2 18 1359,-5-25-5787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44.174"/>
    </inkml:context>
    <inkml:brush xml:id="br0">
      <inkml:brushProperty name="width" value="0.025" units="cm"/>
      <inkml:brushProperty name="height" value="0.025" units="cm"/>
    </inkml:brush>
  </inkml:definitions>
  <inkml:trace contextRef="#ctx0" brushRef="#br0">23 363 15251,'0'0'9474,"-3"10"-9290,-4 28-81,1 1 1,2-1-1,2 40 0,2-83-144,1 0 0,1-1-1,-1 1 1,0 0-1,1 0 1,0 0 0,5-7-1,4-15 39,36-138-28,-35 116 41,1 1-1,2 1 0,2 0 0,3 1 1,25-43-1,-43 99 175,0 1 0,-1-1 0,0 1 0,-1 20 0,-19 237 455,0 9 265,19-270-865,-1 2-7,1 0 1,1 1-1,0-1 1,3 16-1,-4-24-33,1 0 0,-1 0-1,0 0 1,1 0 0,-1 0-1,0 0 1,1 0 0,-1 0 0,1 0-1,0 0 1,-1 0 0,1 0 0,0-1-1,0 1 1,-1 0 0,1 0 0,0-1-1,0 1 1,0-1 0,0 1 0,0 0-1,0-1 1,0 0 0,0 1 0,0-1-1,0 0 1,0 1 0,0-1 0,0 0-1,0 0 1,0 0 0,0 0 0,0 0-1,0 0 1,1 0 0,-1 0 0,0 0-1,0-1 1,0 1 0,0 0 0,0-1-1,0 1 1,0-1 0,0 1 0,0-1-1,-1 0 1,1 1 0,0-1-1,0 0 1,0 1 0,1-3 0,3-1-20,0 0 0,-1-1 0,1 1 0,-1-1 0,0 0 0,0 0 0,-1-1 0,0 1 0,5-11 0,22-62-192,-19 45 158,35-114 3,12-29 31,-52 170 23,-3 19 6,-1 20 23,-7 69 107,-20 124-1,2-51 86,22-163-185,-1-1-13,1-1 0,0 0 0,1 1 0,0-1 0,1 1 0,3 19 0,-4-29-28,1-1 0,-1 1 0,0 0 0,1 0 0,-1 0 0,1-1 0,-1 1 0,1 0 0,-1-1-1,1 1 1,-1 0 0,1-1 0,-1 1 0,1-1 0,0 1 0,-1-1 0,1 1 0,0-1 0,0 1 0,0-1 0,-1 0 0,1 1 0,0-1 0,0 0 0,0 0 0,-1 0-1,1 0 1,0 1 0,0-1 0,0 0 0,0 0 0,0-1 0,-1 1 0,1 0 0,0 0 0,0 0 0,0-1 0,0 1 0,-1 0 0,1-1 0,0 1 0,0 0 0,-1-1 0,1 1-1,0-1 1,-1 1 0,2-2 0,1 0-30,1-1 0,-1 0-1,0 0 1,1 0 0,-1 0-1,0 0 1,4-8 0,16-36-175,-3-1 0,27-93 0,5-14 261,24-28 158,-68 171-170,-4 19 72,0 24 75,-4-26-192,2 124 590,-30 251-1,30-361-553,8-30-46,10-31-27,28-87-140,84-208 82,-118 315 73,-14 22 25,0 0 0,0 0 0,0 0 1,1 0-1,-1 0 0,0 0 0,0 0 0,1 0 0,-1-1 0,0 1 1,0 0-1,0 0 0,1 0 0,-1 0 0,0 0 0,0 0 0,1 0 1,-1 0-1,0 0 0,0 1 0,1-1 0,-1 0 0,0 0 0,0 0 1,0 0-1,1 0 0,-1 0 0,0 0 0,0 0 0,0 1 0,1-1 1,-1 0-1,0 0 0,0 0 0,0 0 0,0 1 0,1-1 0,-1 0 1,0 0-1,0 0 0,0 1 0,0-1 0,0 0 0,0 1 0,6 43 11,-5 40 18,-7 153 668,7-219-537,5-15-129,2-7-39,1-7-53,0-1 0,0 0 0,-2 0 0,1-1 0,-2 0 0,0 0 0,5-14 0,-10 25 33,11-37-1915,-7 13-4677,-4 24 5441,3-8-12380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54.014"/>
    </inkml:context>
    <inkml:brush xml:id="br0">
      <inkml:brushProperty name="width" value="0.025" units="cm"/>
      <inkml:brushProperty name="height" value="0.025" units="cm"/>
    </inkml:brush>
  </inkml:definitions>
  <inkml:trace contextRef="#ctx0" brushRef="#br0">1 0 17883,'0'0'2274,"22"4"-1419,58 9 453,272 40 2652,-35-20-2697,533 65 392,129-11-818,-946-86-783,30 1 33,1 2 0,-1 2 1,63 16-1,-240-67-6000,65 24 224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54.812"/>
    </inkml:context>
    <inkml:brush xml:id="br0">
      <inkml:brushProperty name="width" value="0.025" units="cm"/>
      <inkml:brushProperty name="height" value="0.025" units="cm"/>
    </inkml:brush>
  </inkml:definitions>
  <inkml:trace contextRef="#ctx0" brushRef="#br0">1 619 15019,'0'0'5740,"24"-12"-4670,2-1-753,0 0 62,0-1 0,-1-1 0,40-32 0,-15 7-5,-2-2 0,-2-2 0,-1-3 0,-3-1-1,-2-2 1,-2-1 0,34-63 0,-61 91-311,-9 18-35,1-1 0,-1 1-1,1 0 1,0 0 0,0 0 0,8-8-1,-10 12 563,-22 1-5128,15 0-21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57.607"/>
    </inkml:context>
    <inkml:brush xml:id="br0">
      <inkml:brushProperty name="width" value="0.025" units="cm"/>
      <inkml:brushProperty name="height" value="0.025" units="cm"/>
    </inkml:brush>
  </inkml:definitions>
  <inkml:trace contextRef="#ctx0" brushRef="#br0">0 671 13194,'0'0'4953,"18"-10"-3637,57-35-104,220-125 2574,-142 90-3117,393-218 1235,-443 241-1362,-77 49-4645,-19 6 1599,0 2-3998</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58.355"/>
    </inkml:context>
    <inkml:brush xml:id="br0">
      <inkml:brushProperty name="width" value="0.025" units="cm"/>
      <inkml:brushProperty name="height" value="0.025" units="cm"/>
    </inkml:brush>
  </inkml:definitions>
  <inkml:trace contextRef="#ctx0" brushRef="#br0">1 1 13514,'0'0'8933,"19"17"-8073,132 120 415,-76-64-679,94 115-1,48 98-197,-89-114-77,20-6 281,-148-165-614,0-1-1,0 0 1,0 1-1,0-1 1,0 0 0,0 1-1,0-1 1,1 0-1,-1 0 1,0 1-1,0-1 1,0 0-1,0 0 1,1 1-1,-1-1 1,0 0-1,0 0 1,1 0 0,-1 1-1,0-1 1,1 0-1,-1 0 1,0 0-1,0 0 1,1 0-1,-1 0 1,0 1-1,1-1 1,-1 0-1,0 0 1,1 0-1,-1 0 1,0 0 0,1 0-1,-1 0 1,0 0-1,0-1 1,1 1-1,-1 0 1,0 0-1,1 0 1,-1 0-1,0 0 1,1 0-1,-1-1 1,-1-15-6518,-4 11-2171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3:58.714"/>
    </inkml:context>
    <inkml:brush xml:id="br0">
      <inkml:brushProperty name="width" value="0.025" units="cm"/>
      <inkml:brushProperty name="height" value="0.025" units="cm"/>
    </inkml:brush>
  </inkml:definitions>
  <inkml:trace contextRef="#ctx0" brushRef="#br0">44 0 16723,'0'0'5106,"0"27"-4408,0 178 953,2-20-175,-5 211-585,2-374-1066,-1 1 0,-1-1 0,-1 1 0,-1-1 1,-11 30-1,16-52 73,0 0 1,-1 1 0,1-1 0,0 0 0,0 0-1,-1 0 1,1 0 0,0 0 0,0 0 0,0 0-1,-1-1 1,1 1 0,0 0 0,0 0 0,0 0-1,-1 0 1,1 0 0,0 0 0,0 0 0,0 0-1,-1 0 1,1-1 0,0 1 0,0 0 0,0 0-1,0 0 1,0 0 0,-1-1 0,1 1 0,0 0-1,0 0 1,0 0 0,0 0 0,0-1 0,0 1-1,0 0 1,0 0 0,0-1 0,0 1 0,0 0-1,0 0 1,0-1 0,-6-18-3320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0.936"/>
    </inkml:context>
    <inkml:brush xml:id="br0">
      <inkml:brushProperty name="width" value="0.025" units="cm"/>
      <inkml:brushProperty name="height" value="0.025" units="cm"/>
    </inkml:brush>
  </inkml:definitions>
  <inkml:trace contextRef="#ctx0" brushRef="#br0">1 649 14467,'0'0'6953,"24"-2"-5698,0 0-967,5 0 77,-1-1 0,1-1 1,46-14-1,65-26 263,-3-7 0,-1-6 0,-4-5 1,140-89-1,-210 112-535,235-137 302,-285 169-348,0 1 0,0 1 0,1 0 0,26-6 0,2 8-5496,-31 3-139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1.368"/>
    </inkml:context>
    <inkml:brush xml:id="br0">
      <inkml:brushProperty name="width" value="0.025" units="cm"/>
      <inkml:brushProperty name="height" value="0.025" units="cm"/>
    </inkml:brush>
  </inkml:definitions>
  <inkml:trace contextRef="#ctx0" brushRef="#br0">0 1 18555,'0'0'2368,"22"15"-1596,0 0-528,7 4 76,-1 2 0,0 1 0,25 26 0,556 624 3082,-498-519-2678,-95-130-1524,-18-19-5033,-7 1-4501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28.022"/>
    </inkml:context>
    <inkml:brush xml:id="br0">
      <inkml:brushProperty name="width" value="0.025" units="cm"/>
      <inkml:brushProperty name="height" value="0.025" units="cm"/>
    </inkml:brush>
  </inkml:definitions>
  <inkml:trace contextRef="#ctx0" brushRef="#br0">368 44 3968,'-4'0'19538,"-6"1"-15330,-48 1-3240,26-1-665,0-2 1,0-1-1,0-1 1,0-1-1,1-2 1,-61-20-1,85 23-123,1 0-4142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2.568"/>
    </inkml:context>
    <inkml:brush xml:id="br0">
      <inkml:brushProperty name="width" value="0.025" units="cm"/>
      <inkml:brushProperty name="height" value="0.025" units="cm"/>
    </inkml:brush>
  </inkml:definitions>
  <inkml:trace contextRef="#ctx0" brushRef="#br0">175 0 14034,'0'0'8922,"-22"118"-8465,6-1-25,-12 49 128,1 21-144,0-4-232,-1-22-112,12-52-72,11-31 0,-1-30-304,6-39-544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3.208"/>
    </inkml:context>
    <inkml:brush xml:id="br0">
      <inkml:brushProperty name="width" value="0.025" units="cm"/>
      <inkml:brushProperty name="height" value="0.025" units="cm"/>
    </inkml:brush>
  </inkml:definitions>
  <inkml:trace contextRef="#ctx0" brushRef="#br0">82 0 12434,'0'0'11668,"-5"18"-11030,-4 17-445,2 0 1,-4 61-1,3 98 84,3-64-126,-31 334-918,35-444-1768,1-16 235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3.893"/>
    </inkml:context>
    <inkml:brush xml:id="br0">
      <inkml:brushProperty name="width" value="0.025" units="cm"/>
      <inkml:brushProperty name="height" value="0.025" units="cm"/>
    </inkml:brush>
  </inkml:definitions>
  <inkml:trace contextRef="#ctx0" brushRef="#br0">1 0 17795,'18'6'1586,"216"53"1074,323 40 0,808-15 931,-858-65-2381,-282-7-588,223 6-356,-450-19-503,1 1 0,-1-1 0,1 1 0,0-1 0,-1 1 0,1-1 0,0 0 0,-1 1 0,1-1 0,0 0 0,0 0 0,0 0 0,0 0 0,0 0 0,0 0 0,0-1 0,0 1 0,0 0 0,1 0 0,-1-1 0,0 1 0,1 0 0,-1-1 0,1 1 0,-1 0 0,1-1 0,0 1 0,0-1 0,-1 1 0,1-1-1,0 1 1,0-1 0,1-1 0,-2-1-1167,-3-14-9865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4.811"/>
    </inkml:context>
    <inkml:brush xml:id="br0">
      <inkml:brushProperty name="width" value="0.025" units="cm"/>
      <inkml:brushProperty name="height" value="0.025" units="cm"/>
    </inkml:brush>
  </inkml:definitions>
  <inkml:trace contextRef="#ctx0" brushRef="#br0">0 897 15779,'0'0'3089,"33"-113"-2033,-11 30-648,11-30-248,-6-22-56,0 9 56,-5 25-56,-11 1-104,-5 35-344,-6 4-5697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5.745"/>
    </inkml:context>
    <inkml:brush xml:id="br0">
      <inkml:brushProperty name="width" value="0.025" units="cm"/>
      <inkml:brushProperty name="height" value="0.025" units="cm"/>
    </inkml:brush>
  </inkml:definitions>
  <inkml:trace contextRef="#ctx0" brushRef="#br0">0 0 11746,'0'0'8226,"0"201"-7618,6-45 608,5 27-48,-6 13-303,-5-4-377,0-27-488,0-17-112,0-30-1033,-5-44-1215,-1-26-7186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7.727"/>
    </inkml:context>
    <inkml:brush xml:id="br0">
      <inkml:brushProperty name="width" value="0.025" units="cm"/>
      <inkml:brushProperty name="height" value="0.025" units="cm"/>
    </inkml:brush>
  </inkml:definitions>
  <inkml:trace contextRef="#ctx0" brushRef="#br0">4 1 6561,'0'0'13498,"0"0"-13269,-1 1 1,1 0 0,-1-1 0,1 1 0,0 0-1,-1-1 1,1 1 0,0 0 0,0 0 0,0-1-1,-1 1 1,1 0 0,0 0 0,0 0 0,0-1-1,0 1 1,0 0 0,0 0 0,1 0 0,-1-1-1,0 1 1,0 0 0,0 0 0,1-1 0,-1 1-1,0 0 1,1 0 0,20 9 109,1-2-1,0-1 1,0 0-1,0-2 1,44 5-1,-63-9-321,459 47 1708,-37-5-420,-313-29-1037,148-1-1,-259-13-66,-2 0-1006,0 0 654,0 0-1,0 0 0,0 0 1,0-1-1,0 1 1,0 0-1,1 0 0,-1-1 1,0 1-1,0 0 0,0-1 1,0 1-1,0-1 0,1 1 1,-1-1-1,-1-1 1,-19-35-5315,10 16-750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09.427"/>
    </inkml:context>
    <inkml:brush xml:id="br0">
      <inkml:brushProperty name="width" value="0.025" units="cm"/>
      <inkml:brushProperty name="height" value="0.025" units="cm"/>
    </inkml:brush>
  </inkml:definitions>
  <inkml:trace contextRef="#ctx0" brushRef="#br0">1 5 10250,'0'0'18979,"14"4"-19382,-11-4 22,17-2-4677,-13-5-3158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0.285"/>
    </inkml:context>
    <inkml:brush xml:id="br0">
      <inkml:brushProperty name="width" value="0.025" units="cm"/>
      <inkml:brushProperty name="height" value="0.025" units="cm"/>
    </inkml:brush>
  </inkml:definitions>
  <inkml:trace contextRef="#ctx0" brushRef="#br0">0 1 15411,'0'0'14110,"4"9"-17063,-2-1-1911,-2 1-7054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2.997"/>
    </inkml:context>
    <inkml:brush xml:id="br0">
      <inkml:brushProperty name="width" value="0.025" units="cm"/>
      <inkml:brushProperty name="height" value="0.025" units="cm"/>
    </inkml:brush>
  </inkml:definitions>
  <inkml:trace contextRef="#ctx0" brushRef="#br0">197 0 14091,'0'0'6953,"-15"13"-6362,4-3-480,-5 4 91,-1 1 1,2 0-1,0 1 0,0 1 1,-11 19-1,16-19-135,0 1 0,2 0-1,0 0 1,1 1 0,1 0 0,1 0-1,1 0 1,0 1 0,-1 30 0,6-48-63,0 1 0,0-1 0,0 0 0,0 0 0,0 1 0,0-1 1,1 0-1,-1 0 0,1 0 0,0 0 0,-1-1 0,1 1 0,0 0 0,0-1 1,0 1-1,0-1 0,0 0 0,1 0 0,-1 0 0,0 0 0,0 0 0,1 0 1,-1 0-1,1-1 0,-1 1 0,3-1 0,69 12 351,101-8 497,-174-4-718,5 2 426,-7 0-3003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3.451"/>
    </inkml:context>
    <inkml:brush xml:id="br0">
      <inkml:brushProperty name="width" value="0.025" units="cm"/>
      <inkml:brushProperty name="height" value="0.025" units="cm"/>
    </inkml:brush>
  </inkml:definitions>
  <inkml:trace contextRef="#ctx0" brushRef="#br0">0 1 13466,'0'0'7038,"7"0"-5617,52 0-86,-1 2-1,73 13 1,-114-8-1670,-17-7 119,0 1-1,0-1 0,0 1 0,0-1 1,0 0-1,0 1 0,0-1 0,0 1 1,0-1-1,0 0 0,-1 1 0,1-1 1,0 1-1,0-1 0,0 0 0,-1 1 1,1-1-1,0 0 0,0 1 0,-1-1 1,1 0-1,0 1 0,-1-1 0,1 0 1,0 0-1,-1 1 0,1-1 0,0 0 1,-1 0-1,1 0 0,0 0 1,-1 1-1,1-1 0,-1 0 0,0 0 0,-5 4-10845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49.730"/>
    </inkml:context>
    <inkml:brush xml:id="br0">
      <inkml:brushProperty name="width" value="0.025" units="cm"/>
      <inkml:brushProperty name="height" value="0.025" units="cm"/>
    </inkml:brush>
  </inkml:definitions>
  <inkml:trace contextRef="#ctx0" brushRef="#br0">26 12 6625,'0'0'10636,"-19"14"-2339,16 2-7957,2 1 1,0-1-1,0 1 0,4 26 0,-1 6 99,-3-25-372,0-19-49,0 1-1,1 0 1,0 0-1,0 0 1,0 0 0,1 0-1,-1 0 1,1-1-1,4 11 1,-4-15-23,0 0-18,-12-278 106,11 276-670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3.873"/>
    </inkml:context>
    <inkml:brush xml:id="br0">
      <inkml:brushProperty name="width" value="0.025" units="cm"/>
      <inkml:brushProperty name="height" value="0.025" units="cm"/>
    </inkml:brush>
  </inkml:definitions>
  <inkml:trace contextRef="#ctx0" brushRef="#br0">1 0 8537,'0'0'13652,"22"2"-12850,3 0-602,20 1 635,59 12 0,-82-11-480,-15-3-238,0 0-1,-1 0 0,1 1 0,-1 0 1,0 0-1,1 1 0,-1-1 0,7 5 0,-12 11-2724,-1-13-1250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4.555"/>
    </inkml:context>
    <inkml:brush xml:id="br0">
      <inkml:brushProperty name="width" value="0.025" units="cm"/>
      <inkml:brushProperty name="height" value="0.025" units="cm"/>
    </inkml:brush>
  </inkml:definitions>
  <inkml:trace contextRef="#ctx0" brushRef="#br0">7 1 11938,'0'0'7458,"0"4"-6466,0 249 2341,-7-222-3213,8-31-133,7-15-55,3-6 65,2 0 0,1 1 0,1 1 0,33-35 0,-43 48-1,1 1 0,0 0-1,-1 0 1,2 1 0,-1 0-1,0 0 1,1 0 0,0 1-1,0 0 1,0 0 0,0 1-1,0-1 1,0 2 0,1-1-1,-1 1 1,1 0 0,-1 1-1,1 0 1,-1 0 0,10 1-1,-16 0 19,1 0-1,-1 0 0,1 0 1,-1 0-1,1 0 0,-1 0 1,1 0-1,-1 0 0,0 0 0,0 1 1,0-1-1,1 0 0,-1 1 1,-1-1-1,1 1 0,0 0 1,0-1-1,0 1 0,-1 0 1,1-1-1,-1 1 0,0 0 0,1 0 1,-1 1-1,4 44 492,-4 94-379,0-139-818,13-20-7248,1 1-3165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5.706"/>
    </inkml:context>
    <inkml:brush xml:id="br0">
      <inkml:brushProperty name="width" value="0.025" units="cm"/>
      <inkml:brushProperty name="height" value="0.025" units="cm"/>
    </inkml:brush>
  </inkml:definitions>
  <inkml:trace contextRef="#ctx0" brushRef="#br0">214 283 10442,'0'0'10567,"-8"-1"-9680,1 1-600,-11-2 181,0 0-1,0 1 0,-1 2 0,-31 3 0,46-3-457,1-1 0,-1 1 1,1 0-1,-1 0 0,1 0 0,0 0 0,-1 0 0,1 1 0,0 0 0,0 0 0,0 0 0,0 0 0,0 0 0,1 0 0,-1 1 0,0-1 1,1 1-1,0 0 0,0 0 0,0 0 0,0 0 0,0 0 0,0 0 0,1 0 0,0 1 0,-1-1 0,1 0 0,1 1 0,-1-1 0,0 1 1,1-1-1,0 8 0,-1-8-18,1 0 0,0 0 0,0 0 0,1 0 0,-1 0 0,1 0 0,-1 0 1,1 0-1,0 0 0,0 0 0,1-1 0,-1 1 0,0 0 0,1 0 0,0-1 0,-1 1 0,1-1 1,0 0-1,0 1 0,1-1 0,-1 0 0,0 0 0,1-1 0,-1 1 0,1 0 0,-1-1 1,1 1-1,0-1 0,0 0 0,0 0 0,0 0 0,0 0 0,0-1 0,0 1 0,0-1 1,5 1-1,-3-1-15,0 0 1,0 0-1,1 0 1,-1-1-1,0 0 0,0 0 1,0 0-1,0 0 1,0-1-1,0 0 1,0 0-1,0 0 1,8-6-1,-5 2-1,-1 0 0,1 0 0,-1-1 0,0 0 0,-1 0 0,1-1 0,4-8-1,2-6-14,0-2 0,-2 1 0,0-1 0,13-46 0,-20 49 20,0-1 0,-1 1-1,-1 0 1,-2-1 0,-1-23 0,1 1-4,0 43 185,1 12-5,0 1 0,0-1 1,-1 0-1,-2 19 0,1 4-137,-5 288 246,40-322-218,-19 0-8,1-1 1,0 0 0,-1-2-1,1 0 1,-1 0-1,0-2 1,0 1 0,0-2-1,-1 0 1,0-1 0,0 0-1,-1-1 1,15-11-1,-19 12-17,-1-1-1,0 1 0,0-2 0,-1 1 0,0-1 0,0 0 0,-1 0 0,0 0 0,-1-1 0,0 0 0,0 0 1,-1-1-1,-1 1 0,0-1 0,0 0 0,-1 0 0,0 0 0,-1 0 0,0-13 0,-4 23 5,1 0-1,-1 0 1,0 0-1,0 1 0,0-1 1,0 1-1,0 0 1,0 0-1,1 0 1,-1 0-1,0 0 0,0 1 1,0-1-1,0 1 1,-3 1-1,0 2 0,0 0 0,1 0 0,-1 0 0,1 1 0,0 0 0,0 0-1,0 1 1,1-1 0,0 1 0,0 0 0,0 0 0,1 0 0,-3 9 0,1-4-9,1 0 0,0 1 0,1-1 0,0 1 0,1 0 0,0 0 0,0 14 0,2-21-18,0 0 0,0-1 1,1 1-1,0 0 1,0 0-1,0 0 0,0-1 1,1 1-1,-1-1 1,1 1-1,0-1 0,1 1 1,-1-1-1,1 0 0,0 0 1,0 0-1,0-1 1,1 1-1,5 4 0,-3-3-1,1-1 0,-1-1 0,1 1 0,0-1-1,1 0 1,-1 0 0,0-1 0,1 0 0,-1-1-1,1 1 1,14-1 0,-15 0-37,1 0 1,-1-1-1,0 0 1,1-1-1,-1 1 0,0-1 1,0-1-1,0 1 0,0-1 1,0-1-1,0 1 1,0-1-1,-1 0 0,1-1 1,-1 0-1,0 0 1,0 0-1,0 0 0,-1-1 1,1 0-1,-1 0 0,0-1 1,-1 1-1,1-1 1,3-7-1,15-26-2204,-6 3-3152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8.048"/>
    </inkml:context>
    <inkml:brush xml:id="br0">
      <inkml:brushProperty name="width" value="0.025" units="cm"/>
      <inkml:brushProperty name="height" value="0.025" units="cm"/>
    </inkml:brush>
  </inkml:definitions>
  <inkml:trace contextRef="#ctx0" brushRef="#br0">6 354 1408,'0'0'15270,"-1"-4"-14962,-1 0-209,1-1 1,1 0-1,-1 0 0,1 0 1,0 0-1,0 0 1,0 0-1,1 1 1,-1-1-1,1 0 1,0 0-1,1 0 0,-1 1 1,1-1-1,0 0 1,4-5-1,47-87 1183,-40 75-877,-9 15-311,4-8 118,1 0 0,0 1 0,1 0 1,0 0-1,2 1 0,-1 0 0,20-15 1,-30 27-195,0 0 1,0 0-1,0 0 1,0 0 0,1 0-1,-1 1 1,0-1-1,0 0 1,1 1-1,-1-1 1,0 1 0,1-1-1,-1 1 1,1 0-1,-1-1 1,1 1-1,-1 0 1,0 0 0,1 0-1,-1 0 1,1 0-1,-1 1 1,1-1-1,-1 0 1,0 1-1,1-1 1,-1 1 0,1-1-1,-1 1 1,0 0-1,0 0 1,1-1-1,-1 1 1,0 0 0,0 0-1,0 0 1,0 0-1,0 0 1,0 0-1,0 1 1,0-1 0,-1 0-1,1 0 1,0 1-1,-1-1 1,1 0-1,-1 1 1,1-1 0,-1 2-1,4 10 122,-2 0 0,1-1 0,-1 1 1,-1 19-1,0-23-151,1 234 804,-3-131-5239,1-120-1039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8.392"/>
    </inkml:context>
    <inkml:brush xml:id="br0">
      <inkml:brushProperty name="width" value="0.025" units="cm"/>
      <inkml:brushProperty name="height" value="0.025" units="cm"/>
    </inkml:brush>
  </inkml:definitions>
  <inkml:trace contextRef="#ctx0" brushRef="#br0">0 1 17875,'0'0'6802,"19"2"-6043,278 18 2183,-296-20-2873,-1 0-1,0 3-89,0-2-412,0-6-4098,0-3-2276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8.811"/>
    </inkml:context>
    <inkml:brush xml:id="br0">
      <inkml:brushProperty name="width" value="0.025" units="cm"/>
      <inkml:brushProperty name="height" value="0.025" units="cm"/>
    </inkml:brush>
  </inkml:definitions>
  <inkml:trace contextRef="#ctx0" brushRef="#br0">1 0 13826,'0'0'6887,"10"1"-5487,192 11 3268,-201 2-4141,-2-10-2865,-4-4-1436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19.542"/>
    </inkml:context>
    <inkml:brush xml:id="br0">
      <inkml:brushProperty name="width" value="0.025" units="cm"/>
      <inkml:brushProperty name="height" value="0.025" units="cm"/>
    </inkml:brush>
  </inkml:definitions>
  <inkml:trace contextRef="#ctx0" brushRef="#br0">34 1 13890,'0'0'6093,"0"16"-5299,-18 228 1540,11-196-1473,-1 67 0,8-112-898,0-14-710,0-184-4107,0 62 4631,0 131 279,1 0-1,-1 0 1,1 1 0,-1-1-1,1 0 1,0 1 0,0-1-1,0 1 1,0-1 0,0 1-1,0 0 1,0-1 0,0 1-1,0 0 1,1-1 0,-1 1-1,1 0 1,-1 0 0,1 0-1,-1 1 1,1-1 0,-1 0-1,1 0 1,0 1 0,-1-1-1,1 1 1,0 0 0,0-1-1,-1 1 1,1 0 0,3 0-1,70-2 333,-56 3-166,-8-1-180,0 0 1,0 1 0,0 1 0,-1 0-1,1 0 1,11 4 0,-19-5 15,0 0 1,0 1 0,0-1-1,0 1 1,0-1-1,0 1 1,-1 0 0,1 0-1,-1 0 1,1 0-1,-1 0 1,1 1 0,-1-1-1,0 1 1,0 0-1,-1-1 1,1 1 0,0 0-1,-1 0 1,0 0-1,0 0 1,0 0 0,2 7-1,-3-5-6,0 0 1,0 1-1,0-1 0,0 0 1,-1 1-1,0-1 0,0 0 0,0 0 1,-1 0-1,0 0 0,0 0 0,0 0 1,-1 0-1,1-1 0,-1 1 0,0-1 1,0 0-1,-1 0 0,1 0 1,-1 0-1,-6 5 0,4-4-64,-1 0 0,0-1 0,0 0 0,0 0 0,0-1 0,0 1-1,-1-1 1,0-1 0,1 0 0,-1 0 0,0 0 0,0-1 0,-12 0 0,14-2-1926,5-2-2330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20.128"/>
    </inkml:context>
    <inkml:brush xml:id="br0">
      <inkml:brushProperty name="width" value="0.025" units="cm"/>
      <inkml:brushProperty name="height" value="0.025" units="cm"/>
    </inkml:brush>
  </inkml:definitions>
  <inkml:trace contextRef="#ctx0" brushRef="#br0">82 1 15795,'0'0'4013,"-2"18"-3357,-49 200 1820,43-192-2393,2 0 0,1 0 0,0 1-1,0 35 1,5-60-1042,5-4 541,0 1 0,0-1 1,-1 0-1,0 0 0,1-1 1,-1 1-1,0-1 0,0 0 1,0 0-1,0-1 0,-1 1 0,1-1 1,3-4-1,19-16-2024,-12 15 1879,1 1-1,0 0 0,22-7 0,-27 11 1737,-9 7-674,-1 0-1,1 0 0,-1 0 1,0 0-1,0 0 0,0 0 0,0 0 1,-1 0-1,1 0 0,-1 0 1,1 0-1,-3 6 0,-3 30 2525,5-36-3020,1 0-1,0 1 1,0-1 0,0 0 0,1 0-1,-1 1 1,1-1 0,-1 0 0,1 0-1,0 1 1,1-1 0,-1 0-1,0 0 1,1 0 0,2 3 0,-1-4 2,-1 0 0,1-1-1,0 0 1,0 1 0,0-1 0,-1 0 0,1 0 0,0-1 0,0 1 0,0-1 0,0 1 0,0-1 0,0 0 0,0 0 0,1-1 0,-1 1-1,0 0 1,3-2 0,-3 2 20,0-1-1,1 0 1,-1 0-1,0 0 1,1-1-1,-1 1 1,0-1-1,0 0 0,0 1 1,-1-1-1,1-1 1,0 1-1,-1 0 1,1-1-1,-1 1 1,0-1-1,0 0 1,0 1-1,0-1 0,0 0 1,-1 0-1,1-1 1,-1 1-1,0 0 1,2-6-1,-1 1 93,0-1 0,-1 0-1,1 0 1,-2 0 0,1 1 0,-1-1-1,-1 0 1,-2-18 0,3 26-91,-1 0 0,1 0 0,-1 0 0,1 1 0,-1-1 0,1 0 1,-1 0-1,1 0 0,-1 0 0,0 1 0,1-1 0,-1 0 0,0 1 0,0-1 1,0 0-1,1 1 0,-1-1 0,0 1 0,0-1 0,0 1 0,0 0 0,0-1 1,0 1-1,0 0 0,0 0 0,0 0 0,0-1 0,0 1 0,0 0 1,0 0-1,0 1 0,0-1 0,0 0 0,0 0 0,0 0 0,-2 1 0,1 0-68,0-1-1,-1 1 0,1-1 0,0 1 0,0 0 0,0 0 0,0 0 0,-1 0 1,1 1-1,1-1 0,-1 0 0,0 1 0,-3 2 0,0 10-2078,4-1-2037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20.473"/>
    </inkml:context>
    <inkml:brush xml:id="br0">
      <inkml:brushProperty name="width" value="0.025" units="cm"/>
      <inkml:brushProperty name="height" value="0.025" units="cm"/>
    </inkml:brush>
  </inkml:definitions>
  <inkml:trace contextRef="#ctx0" brushRef="#br0">67 1 15467,'0'0'9470,"-4"19"-9293,-9 43-10,-4 13 136,3 1-1,-4 86 1,18-157-303,0 1 13,0 0 0,0 1-1,0-1 1,1 0 0,0 1 0,0-1-1,4 11 1,-4-15-26,0-1 0,0 1-1,0-1 1,1 0 0,-1 1-1,1-1 1,-1 0 0,1 0 0,-1 1-1,1-1 1,0-1 0,0 1 0,-1 0-1,1 0 1,0-1 0,0 1 0,0-1-1,0 1 1,0-1 0,0 0-1,0 0 1,-1 0 0,1 0 0,0 0-1,0 0 1,0 0 0,0-1 0,2 0-1,-1 0-76,1 1 0,-1-1 0,-1 0 0,1-1 0,0 1 0,0 0 0,0-1 0,-1 0 0,1 1 0,-1-1 0,1 0 0,-1 0 0,0-1 0,1 1 0,-1 0 0,-1-1 0,4-4 0,22-49-5707,-20 26-5875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20.814"/>
    </inkml:context>
    <inkml:brush xml:id="br0">
      <inkml:brushProperty name="width" value="0.025" units="cm"/>
      <inkml:brushProperty name="height" value="0.025" units="cm"/>
    </inkml:brush>
  </inkml:definitions>
  <inkml:trace contextRef="#ctx0" brushRef="#br0">0 0 19804,'0'0'7561,"115"31"-7313,-77-27-104,-10 1-72,4-1-64,-10 0-8,-5 9-168,-6-4-928,-11 4-2953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0.959"/>
    </inkml:context>
    <inkml:brush xml:id="br0">
      <inkml:brushProperty name="width" value="0.025" units="cm"/>
      <inkml:brushProperty name="height" value="0.025" units="cm"/>
    </inkml:brush>
  </inkml:definitions>
  <inkml:trace contextRef="#ctx0" brushRef="#br0">1 53 10898,'0'0'11742,"40"0"-7441,85 2-2019,-125-2-1619,-35 3-268,-69 13-509,111-16 114,13 0 9,0 0 1,0-2-1,35-6 1,-54 8-34,1-1 0,0 1 0,0-1 1,-1 1-1,1-1 0,0 0 0,-1 0 1,1 0-1,-1 0 0,1 0 0,-1 0 1,1 0-1,-1 0 0,2-3 0,7-23-4367,-8 17 2095,1-1-2766</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23.291"/>
    </inkml:context>
    <inkml:brush xml:id="br0">
      <inkml:brushProperty name="width" value="0.025" units="cm"/>
      <inkml:brushProperty name="height" value="0.025" units="cm"/>
    </inkml:brush>
  </inkml:definitions>
  <inkml:trace contextRef="#ctx0" brushRef="#br0">314 1 11794,'0'0'14238,"-27"1"-13270,16 6-846,0 1 0,1 0 1,0 0-1,0 1 1,1 0-1,0 0 1,1 1-1,0 0 0,-11 20 1,9-17-30,-12 18-22,2 0 1,1 2-1,2 0 1,0 1 0,3 1-1,1 0 1,1 1-1,2 0 1,2 1 0,1 0-1,2 0 1,0 75-1,3 4-63,4 124 3,1-207-11,1 0-1,1 0 1,2 0-1,1-1 1,15 35-1,14 16 13,3-1-1,96 140 0,131 134 171,-217-293-143,2-4-16,2-3-1,3-2 1,74 54 0,28-2-1,-77-54 20,251 134 264,-213-124-226,63 24 50,-37-20-1,291 152 614,-117-89-495,-139-62-42,-41-16-39,2-6-1,2-7 0,2-5 0,0-7 0,239 11 1,-282-33-107,-38-4 5,1 4-1,104 19 1,-116-17-65,-45-5 0,1-1 0,-1 1 0,1 1 0,-1 0 0,12 3 0,-22-5-22,1 0-1,0 0 1,0 1-1,0-1 1,0 0-1,0 0 1,0 0 0,-1 0-1,1 0 1,0 0-1,0 1 1,0-1-1,0 0 1,0 0 0,0 0-1,0 0 1,0 0-1,0 1 1,0-1-1,0 0 1,0 0 0,0 0-1,0 0 1,0 1-1,0-1 1,0 0-1,0 0 1,0 0 0,0 0-1,0 1 1,0-1-1,0 0 1,0 0-1,0 0 1,0 0 0,0 0-1,0 0 1,1 1-1,-1-1 1,0 0-1,0 0 1,0 0 0,0 0-1,0 0 1,0 0-1,1 0 1,-1 1 0,0-1-1,0 0 1,0 0-1,0 0 1,0 0-1,1 0 1,-21-4-4904,0-11-5237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25.617"/>
    </inkml:context>
    <inkml:brush xml:id="br0">
      <inkml:brushProperty name="width" value="0.025" units="cm"/>
      <inkml:brushProperty name="height" value="0.025" units="cm"/>
    </inkml:brush>
  </inkml:definitions>
  <inkml:trace contextRef="#ctx0" brushRef="#br0">121 0 8025,'0'0'8281,"-4"10"430,-14 42-8124,7 2-132,-49 288 1023,46-237-1330,0 139 0,14 325-100,2-542-50,0 0 0,1 1 0,2-1 0,10 32 0,41 106-6,-24-76 6,15 42 6,6-2 0,93 165 0,-103-220 55,3-2 0,3-3 0,3-2 0,3-2 0,72 67 0,252 169 371,-91-81 136,-206-155-402,138 81-1,106 35-24,119 24 198,-339-159-294,-20-14 21,149 36 1,35 12 120,-191-52-53,1-4 0,1-4 0,1-3-1,164 12 1,15 0 450,2-1 21,-143-15-360,144 35 0,-167-28-189,150 9-54,-178-23 0,220 8-150,-288-14-820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0.641"/>
    </inkml:context>
    <inkml:brush xml:id="br0">
      <inkml:brushProperty name="width" value="0.025" units="cm"/>
      <inkml:brushProperty name="height" value="0.025" units="cm"/>
    </inkml:brush>
  </inkml:definitions>
  <inkml:trace contextRef="#ctx0" brushRef="#br0">35 12 9970,'0'0'10437,"-17"-12"-6395,17 20-3989,0 1-35,0 0 0,1 0 0,-1 0 0,2 0 0,3 14 0,-5-21-29,1 0 1,0 0-1,0 0 0,0 0 0,0 0 1,0 0-1,1 0 0,-1 0 0,1-1 1,-1 1-1,1-1 0,-1 1 0,1-1 1,0 1-1,0-1 0,0 0 0,-1 0 1,1 0-1,0 0 0,1 0 0,-1 0 1,0-1-1,0 1 0,0-1 0,0 1 1,0-1-1,1 0 0,-1 0 0,3 0 1,-4-1 1,-1 1 0,1-1 0,0 0 0,0 1 0,0-1 0,0 0 0,-1 0 0,1 1 0,0-1 0,-1 0 0,1 0 0,-1 0 0,1 0 0,-1 0 1,1 0-1,-1 0 0,0 0 0,1 0 0,-1 0 0,0-1 0,0 1 0,0 0 0,0 0 0,0 0 0,0 0 0,0 0 0,0-2 0,0 0 22,0-1-1,0 1 1,-1 0 0,1 0-1,-1-1 1,1 1-1,-1 0 1,0 0 0,0 0-1,-2-3 1,2 4 7,0 1 0,0 0 1,-1-1-1,1 1 1,-1 0-1,1-1 1,-1 1-1,1 0 0,-1 0 1,0 0-1,1 1 1,-1-1-1,0 0 0,0 1 1,0-1-1,0 1 1,1-1-1,-1 1 0,0 0 1,0 0-1,0 0 1,0 0-1,0 0 1,0 0-1,-3 1 0,4 15-364,1-16 328,0 1-1,0-1 1,0 1-1,0-1 0,0 1 1,0 0-1,0-1 1,0 1-1,0-1 0,0 1 1,0-1-1,1 1 1,-1-1-1,0 1 0,0-1 1,1 1-1,-1-1 0,0 1 1,1-1-1,-1 1 1,0-1-1,1 0 0,-1 1 1,1-1-1,-1 1 1,1-1-1,-1 0 0,1 0 1,-1 1-1,1-1 0,-1 0 1,1 0-1,-1 0 1,2 1-1,-1-1 12,0 0 0,0-1 0,0 1 0,0 0 0,0 0 0,0-1 0,0 1 0,0 0 0,0-1 0,0 1 0,0-1 0,0 1 0,-1-1 0,1 0 0,0 1 0,0-1 0,0 0 0,-1 0-1,1 1 1,0-1 0,-1 0 0,1 0 0,-1 0 0,1 0 0,-1 0 0,0 0 0,1 0 0,-1 0 0,0 0 0,1 0 0,-1 0 0,0 0 0,0 0 0,0 0 0,0 0 0,0 0 0,0 0 0,0 0 0,0 0 0,-1 0 0,1 0 0,0 0 0,-1 0 0,1 0 0,-1 0 0,1 0 0,-1 0 0,1 0 0,-1 0 0,1 1 0,-1-1 0,0 0 0,0 0 0,1 1 0,-1-1-1,0 0 1,0 1 0,0-1 0,0 1 0,0-1 0,0 1 0,1-1 0,-1 1 0,0 0 0,0-1 0,-1 1 0,1 0 0,-1 0 0,0 0-5,0 0-1,0 0 0,1 0 1,-1 0-1,0 0 0,0 1 1,0-1-1,1 1 0,-1-1 1,0 1-1,1 0 0,-1 0 1,0 0-1,1 0 0,-1 0 1,1 0-1,-1 0 0,1 0 1,0 0-1,-1 1 0,1-1 1,0 0-1,0 1 0,0-1 1,0 1-1,0 0 1,0-1-1,1 1 0,-1 0 1,1-1-1,-1 1 0,1 0 1,-1 0-1,1 0 0,0-1 1,0 1-1,0 0 0,0 0 1,0 0-1,0 0 0,1 2 1,37-4-2148,-32 0-420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1.390"/>
    </inkml:context>
    <inkml:brush xml:id="br0">
      <inkml:brushProperty name="width" value="0.025" units="cm"/>
      <inkml:brushProperty name="height" value="0.025" units="cm"/>
    </inkml:brush>
  </inkml:definitions>
  <inkml:trace contextRef="#ctx0" brushRef="#br0">0 0 10850,'0'0'10438,"5"10"-8691,1 29-284,2 59 0,1 11-594,-2-39-354,-1-15-91,-4-44-1426,-1-20-1401,-1-12-1679,0 3-3870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2.001"/>
    </inkml:context>
    <inkml:brush xml:id="br0">
      <inkml:brushProperty name="width" value="0.025" units="cm"/>
      <inkml:brushProperty name="height" value="0.025" units="cm"/>
    </inkml:brush>
  </inkml:definitions>
  <inkml:trace contextRef="#ctx0" brushRef="#br0">0 113 11354,'0'0'6863,"2"26"-3604,1-20-3160,0-1 0,0 0 0,1-1 0,0 1 0,0-1 1,0 1-1,0-1 0,1 0 0,0-1 0,0 1 0,0-1 0,0 0 0,0 0 0,0 0 0,1-1 0,0 0 1,-1 0-1,1-1 0,0 1 0,0-1 0,0 0 0,0-1 0,0 1 0,0-1 0,0-1 0,0 1 0,0-1 0,0 0 1,-1 0-1,1 0 0,0-1 0,0 0 0,9-5 0,-8 3-23,1 0 1,-1 0-1,0-1 1,0 0-1,0-1 1,0 1-1,-1-1 1,0 0-1,-1-1 0,1 1 1,-1-1-1,0-1 1,-1 1-1,0 0 1,0-1-1,0 0 1,-1 0-1,0 0 0,-1 0 1,0-1-1,0 1 1,-1-1-1,1-9 1,0-4 358,0 19-1244,-1 16-2993,-1-1-3347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3.727"/>
    </inkml:context>
    <inkml:brush xml:id="br0">
      <inkml:brushProperty name="width" value="0.025" units="cm"/>
      <inkml:brushProperty name="height" value="0.025" units="cm"/>
    </inkml:brush>
  </inkml:definitions>
  <inkml:trace contextRef="#ctx0" brushRef="#br0">1 268 10562,'0'0'9259,"4"-6"-8631,1-6-323,0 0-1,-1 0 1,0 0-1,0-1 1,-1 0-1,1-13 1,15-56 376,-18 77-643,1-1 1,1 1-1,-1-1 0,1 1 0,0 0 1,0 0-1,1 0 0,-1 1 0,1-1 1,0 1-1,5-5 0,-8 8 0,1-1 0,0 1 0,0-1-1,0 1 1,0 0 0,0 0 0,0 0 0,0 0 0,1 0-1,-1 0 1,0 0 0,0 1 0,1-1 0,-1 1 0,1 0-1,-1-1 1,5 1 0,-5 1-16,-1 0 1,1-1-1,0 1 0,-1 0 0,1 0 0,0 0 1,-1 0-1,1 0 0,-1 0 0,1 1 1,-1-1-1,0 0 0,0 1 0,1-1 0,-1 1 1,0-1-1,0 1 0,0 1 0,5 11 72,-1-1 0,-1 1 0,0 0 0,4 29 0,-1-6 141,2-5-85,-6-16-96,1-1-1,1 0 0,6 15 0,2-20 80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5.414"/>
    </inkml:context>
    <inkml:brush xml:id="br0">
      <inkml:brushProperty name="width" value="0.025" units="cm"/>
      <inkml:brushProperty name="height" value="0.025" units="cm"/>
    </inkml:brush>
  </inkml:definitions>
  <inkml:trace contextRef="#ctx0" brushRef="#br0">1 66 12514,'0'0'9283,"17"-3"-8254,91-7 512,0 3 1,174 14 0,129-6 168,-321-2-1030,-91 0-826,1 0 1,0 0 0,-1-1 0,1 1 0,-1 0-1,1 0 1,-1 0 0,0 0 0,1 0-1,-1 0 1,0 0 0,0 0 0,0 0 0,0 0-1,-1-1 1,-17-13-3680,11 8-557,-8-5-8855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6.018"/>
    </inkml:context>
    <inkml:brush xml:id="br0">
      <inkml:brushProperty name="width" value="0.025" units="cm"/>
      <inkml:brushProperty name="height" value="0.025" units="cm"/>
    </inkml:brush>
  </inkml:definitions>
  <inkml:trace contextRef="#ctx0" brushRef="#br0">0 31 15315,'0'0'7924,"2"4"-7421,0-1-372,1 0 0,0 0 0,0 0 0,0-1 0,0 1-1,0-1 1,1 0 0,-1 0 0,1 0 0,-1 0 0,1-1 0,0 1-1,0-1 1,0 0 0,-1 0 0,1 0 0,0-1 0,6 1 0,86 4 939,-84-5-935,80-1 571,0-3 0,96-18-1,-76 3-234,0 4 0,115 2-1,-205 13-434,2 0-151,-3 0-5063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7.017"/>
    </inkml:context>
    <inkml:brush xml:id="br0">
      <inkml:brushProperty name="width" value="0.025" units="cm"/>
      <inkml:brushProperty name="height" value="0.025" units="cm"/>
    </inkml:brush>
  </inkml:definitions>
  <inkml:trace contextRef="#ctx0" brushRef="#br0">0 44 14635,'0'0'6673,"115"-39"-5385,-77 35-624,1 4-303,-1 0-185,6 0-72,-6 0-104,22 0-416,-16 0-1537,-6 0-4264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7.546"/>
    </inkml:context>
    <inkml:brush xml:id="br0">
      <inkml:brushProperty name="width" value="0.025" units="cm"/>
      <inkml:brushProperty name="height" value="0.025" units="cm"/>
    </inkml:brush>
  </inkml:definitions>
  <inkml:trace contextRef="#ctx0" brushRef="#br0">1 66 14435,'0'0'8297,"142"-57"-7480,-93 53-313,5-1-200,1 5-152,0 0-152,-6 0-32,16 0-656,-15 0-1433,-12 0-6241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2.106"/>
    </inkml:context>
    <inkml:brush xml:id="br0">
      <inkml:brushProperty name="width" value="0.025" units="cm"/>
      <inkml:brushProperty name="height" value="0.025" units="cm"/>
    </inkml:brush>
  </inkml:definitions>
  <inkml:trace contextRef="#ctx0" brushRef="#br0">92 0 4392,'0'0'18135,"1"39"-16046,1-26-1838,-1-9-122,0 0 1,-1 0-1,1 0 1,-1 1 0,0-1-1,0 0 1,0 0 0,-1 6-1,0-8-91,0 0-1,0-1 1,0 1 0,0 0-1,0-1 1,-1 0 0,1 1-1,0-1 1,-1 0-1,1 1 1,-1-1 0,1 0-1,-1 0 1,0 0 0,1 0-1,-1-1 1,0 1 0,0 0-1,1-1 1,-1 1-1,-4 0 1,-54 13 1803,60-14-1728,48 2-357,-45-2 264,0 0-18,-1 0-113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8.279"/>
    </inkml:context>
    <inkml:brush xml:id="br0">
      <inkml:brushProperty name="width" value="0.025" units="cm"/>
      <inkml:brushProperty name="height" value="0.025" units="cm"/>
    </inkml:brush>
  </inkml:definitions>
  <inkml:trace contextRef="#ctx0" brushRef="#br0">1 253 15699,'0'0'5526,"24"-1"-3873,59-9-42,112-27 0,467-149 414,-636 180-1998,46-5 1,-31 10-3318,-46 1-108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8.697"/>
    </inkml:context>
    <inkml:brush xml:id="br0">
      <inkml:brushProperty name="width" value="0.025" units="cm"/>
      <inkml:brushProperty name="height" value="0.025" units="cm"/>
    </inkml:brush>
  </inkml:definitions>
  <inkml:trace contextRef="#ctx0" brushRef="#br0">0 358 18043,'0'0'5847,"19"-4"-4667,214-47 808,105-25-783,-247 51-806,153-64 0,-195 66-364,5-2-17,107-34 1,-153 56-29,24 1-308,-34 27-1995,-12-1-2930,-2 5-8693</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9.070"/>
    </inkml:context>
    <inkml:brush xml:id="br0">
      <inkml:brushProperty name="width" value="0.025" units="cm"/>
      <inkml:brushProperty name="height" value="0.025" units="cm"/>
    </inkml:brush>
  </inkml:definitions>
  <inkml:trace contextRef="#ctx0" brushRef="#br0">0 536 18347,'0'0'5439,"23"-14"-4244,331-174 1204,-272 150-2257,371-193-555,-410 202-1151,-17 8-3576,-12 6-8072</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9.431"/>
    </inkml:context>
    <inkml:brush xml:id="br0">
      <inkml:brushProperty name="width" value="0.025" units="cm"/>
      <inkml:brushProperty name="height" value="0.025" units="cm"/>
    </inkml:brush>
  </inkml:definitions>
  <inkml:trace contextRef="#ctx0" brushRef="#br0">1 675 21076,'0'0'2961,"180"-91"-2065,-92 34-208,4-8-24,7-5-216,-1-8-224,-5 8-152,-6 5-72,-5 13-72,-5-5-712,-12 18-904,-21 8-3585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39.899"/>
    </inkml:context>
    <inkml:brush xml:id="br0">
      <inkml:brushProperty name="width" value="0.025" units="cm"/>
      <inkml:brushProperty name="height" value="0.025" units="cm"/>
    </inkml:brush>
  </inkml:definitions>
  <inkml:trace contextRef="#ctx0" brushRef="#br0">0 815 18195,'0'0'5001,"148"-92"-4232,-82 45-113,10-6-248,0-12-16,6-9-128,0-13-144,0 0-120,17-35-216,-12 17-1352,-21 23-6338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0.586"/>
    </inkml:context>
    <inkml:brush xml:id="br0">
      <inkml:brushProperty name="width" value="0.025" units="cm"/>
      <inkml:brushProperty name="height" value="0.025" units="cm"/>
    </inkml:brush>
  </inkml:definitions>
  <inkml:trace contextRef="#ctx0" brushRef="#br0">733 0 8417,'0'0'15612,"-120"83"-14476,81-44-160,-15 9-360,-6 9-312,-1 8-56,-4 5-56,-1 4-144,6 0-48,0 0-296,0 13-824,11-18-984,11-16-5250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1.520"/>
    </inkml:context>
    <inkml:brush xml:id="br0">
      <inkml:brushProperty name="width" value="0.025" units="cm"/>
      <inkml:brushProperty name="height" value="0.025" units="cm"/>
    </inkml:brush>
  </inkml:definitions>
  <inkml:trace contextRef="#ctx0" brushRef="#br0">439 0 14819,'0'0'10471,"-9"23"-9837,-101 273 31,-42 107-177,2-77-489,139-310-872,10-17 739,1 1 0,-1 0 0,1-1 1,0 1-1,-1-1 0,1 1 0,-1-1 0,1 1 0,0-1 0,-1 1 1,1-1-1,0 1 0,0-1 0,-1 1 0,1-1 0,0 1 0,0-1 1,0 0-1,0 1 0,0-1 0,0 1 0,0-1 0,0 0 0,0 1 1,0-1-1,0 1 0,0-1 0,0 0 0,0 1 0,1-2 0,-1-30-3956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1.863"/>
    </inkml:context>
    <inkml:brush xml:id="br0">
      <inkml:brushProperty name="width" value="0.025" units="cm"/>
      <inkml:brushProperty name="height" value="0.025" units="cm"/>
    </inkml:brush>
  </inkml:definitions>
  <inkml:trace contextRef="#ctx0" brushRef="#br0">432 0 14667,'0'0'4913,"-44"100"-3057,11-17-96,-10 30-559,-17 35-377,-1 5-80,7-23-208,16-34-160,10-39-176,12-14-128,-6 1-72,6-5-200,5-13-536,5-17-776</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2.240"/>
    </inkml:context>
    <inkml:brush xml:id="br0">
      <inkml:brushProperty name="width" value="0.025" units="cm"/>
      <inkml:brushProperty name="height" value="0.025" units="cm"/>
    </inkml:brush>
  </inkml:definitions>
  <inkml:trace contextRef="#ctx0" brushRef="#br0">394 0 14531,'0'0'10122,"-28"100"-9610,6-26 32,-21 35 152,-7 22-256,7-5-176,5-26-48,5-30-120,16-27-56,-10 10-40,0-1-120,5-9-216,0-12-552,6-14-472,10-12-2601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2.581"/>
    </inkml:context>
    <inkml:brush xml:id="br0">
      <inkml:brushProperty name="width" value="0.025" units="cm"/>
      <inkml:brushProperty name="height" value="0.025" units="cm"/>
    </inkml:brush>
  </inkml:definitions>
  <inkml:trace contextRef="#ctx0" brushRef="#br0">388 0 2080,'0'0'22997,"-33"118"-22421,6-31 40,-17 30-136,-5 27-144,0-9-112,5-22-112,11-43-72,12-18-40,-18 9-432,12-13-1112,5-5-2953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3.619"/>
    </inkml:context>
    <inkml:brush xml:id="br0">
      <inkml:brushProperty name="width" value="0.025" units="cm"/>
      <inkml:brushProperty name="height" value="0.025" units="cm"/>
    </inkml:brush>
  </inkml:definitions>
  <inkml:trace contextRef="#ctx0" brushRef="#br0">1 29 7041,'0'0'14746,"33"-23"-12085,-33 22-2631,1 1 0,-1-1 1,1 1-1,-1 0 1,1-1-1,-1 1 0,1 0 1,-1-1-1,1 1 1,-1 0-1,1 0 0,-1-1 1,1 1-1,-1 0 1,1 0-1,-1 0 0,1 0 1,0 0-1,-1 0 1,1 0-1,-1 0 0,1 0 1,-1 0-1,1 0 0,0 0 1,-1 0-1,1 0 1,-1 1-1,1-1 0,-1 0 1,1 0-1,-1 1 1,1-1-1,-1 0 0,1 1 1,-1-1-1,1 0 1,-1 1-1,1-1 0,-1 1 1,0-1-1,1 1 1,-1 0-1,21 30-141,-15-21 209,-6-10-86,1 1 1,-1-1-1,0 0 1,0 0 0,0 0-1,1 0 1,-1 0-1,0 0 1,0 0-1,0 1 1,0-1 0,1 0-1,-1 0 1,0 0-1,0 1 1,0-1-1,0 0 1,0 0 0,0 0-1,1 1 1,-1-1-1,0 0 1,0 0-1,0 0 1,0 1 0,0-1-1,0 0 1,0 0-1,0 1 1,0-1-1,0 0 1,0 0 0,0 1-1,0-1 1,0 0-1,0 0 1,0 0-1,-1 1 1,1-1 0,0 0-1,0 0 1,0 0-1,0 1 1,0-1-1,0 0 1,-1 0 0,1 0-1,0 1 1,0-1-1,0 0 1,0 0 0,-1 0-1,1 0 1,0 0-1,0 0 1,0 0-1,-1 1 1,1-1 0,0 0-1,0 0 1,-1 0-1,1 0 1,0 0-1,0 0 1,-1 0-1,-24-7 871,22 6-901,0 0-1,0-1 1,-1 1-1,1 0 1,0 1-1,0-1 1,-1 1-1,1-1 1,0 1-1,-1 0 1,1 0-1,-1 0 1,1 1-1,-6 0 1,9 1-2369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3.143"/>
    </inkml:context>
    <inkml:brush xml:id="br0">
      <inkml:brushProperty name="width" value="0.025" units="cm"/>
      <inkml:brushProperty name="height" value="0.025" units="cm"/>
    </inkml:brush>
  </inkml:definitions>
  <inkml:trace contextRef="#ctx0" brushRef="#br0">618 0 6385,'0'0'13824,"-9"17"-12045,-126 259 2229,-46 107-2970,-39 79-960,159-340-2300,55-112-1521,0-9-3097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3.503"/>
    </inkml:context>
    <inkml:brush xml:id="br0">
      <inkml:brushProperty name="width" value="0.025" units="cm"/>
      <inkml:brushProperty name="height" value="0.025" units="cm"/>
    </inkml:brush>
  </inkml:definitions>
  <inkml:trace contextRef="#ctx0" brushRef="#br0">492 1 13914,'0'0'10287,"-5"19"-9319,-53 202 621,-150 368-1,194-559-1593,-1-1 0,-1 0 1,-37 48-1,42-62-571,-1-2 0,-1 1 0,0-2 0,-22 17 1,14-18-3812,3-2-4632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4.068"/>
    </inkml:context>
    <inkml:brush xml:id="br0">
      <inkml:brushProperty name="width" value="0.025" units="cm"/>
      <inkml:brushProperty name="height" value="0.025" units="cm"/>
    </inkml:brush>
  </inkml:definitions>
  <inkml:trace contextRef="#ctx0" brushRef="#br0">571 27 7585,'0'0'9295,"7"-4"-7969,18-14 51,-19 14-160,-5 9 2116,-2 15-2125,-7 23-854,-2-1 1,-2-1-1,-1 0 0,-2-1 1,-31 59-1,18-40-71,-252 479 1102,225-444-1278,23-38-101,-73 99 0,105-155-60,0 0 0,0 0-1,0 0 1,0 0 0,0 0 0,0 0 0,0 0-1,0 0 1,0-1 0,0 1 0,0 0 0,0 0 0,0 0-1,0 0 1,0 0 0,0 0 0,0 0 0,0 0-1,0 0 1,0-1 0,-1 1 0,1 0 0,0 0-1,0 0 1,0 0 0,0 0 0,0 0 0,0 0-1,0 0 1,0 0 0,0 0 0,0 0 0,-1 0-1,1 0 1,0 0 0,0 0 0,0 0 0,0 0 0,0 0-1,0 0 1,0 0 0,0 0 0,-1 0 0,1 0-1,0 0 1,0 0 0,0 0 0,0 0 0,0 0-1,0 0 1,0 0 0,0 0 0,0 0 0,-1 0-1,1 0 1,0 0 0,0 0 0,0 0 0,0 0 0,0 0-1,0 0 1,0 1 0,1-18-2127,6-19-2804,3-7-7544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4.396"/>
    </inkml:context>
    <inkml:brush xml:id="br0">
      <inkml:brushProperty name="width" value="0.025" units="cm"/>
      <inkml:brushProperty name="height" value="0.025" units="cm"/>
    </inkml:brush>
  </inkml:definitions>
  <inkml:trace contextRef="#ctx0" brushRef="#br0">596 1 3392,'0'0'19019,"-5"17"-17014,-46 110-428,-133 238 0,98-207-969,-1 5-81,-88 176-609,173-334-224,-3 13-2693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5.483"/>
    </inkml:context>
    <inkml:brush xml:id="br0">
      <inkml:brushProperty name="width" value="0.025" units="cm"/>
      <inkml:brushProperty name="height" value="0.025" units="cm"/>
    </inkml:brush>
  </inkml:definitions>
  <inkml:trace contextRef="#ctx0" brushRef="#br0">61 1 7705,'0'0'13451,"0"130"-12747,0-65 160,-11 5-240,0 0-143,0-5-129,0-4-200,0-13-144,6-13-8,5-14-448,0-29-12835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6"/>
    </inkml:context>
    <inkml:brush xml:id="br0">
      <inkml:brushProperty name="width" value="0.025" units="cm"/>
      <inkml:brushProperty name="height" value="0.025" units="cm"/>
    </inkml:brush>
  </inkml:definitions>
  <inkml:trace contextRef="#ctx0" brushRef="#br0">0 78 14891,'0'0'6298,"22"-11"-5623,71-36-174,-86 43-434,0 1 0,0 0-1,0 1 1,0 0-1,1 0 1,-1 1-1,1 0 1,-1 0 0,1 0-1,0 1 1,-1 0-1,1 1 1,-1 0 0,15 3-1,-21-4-28,1 0-1,-1 1 1,0-1 0,0 1-1,1-1 1,-1 1 0,0 0-1,0-1 1,0 1 0,0 0-1,1 0 1,-1 0 0,0 0-1,-1 0 1,1 0 0,0 0-1,0 0 1,0 0 0,-1 0-1,1 0 1,0 0 0,-1 1-1,1-1 1,0 2 0,-1 1 7,1-1 1,-1 1 0,0 0 0,1 0 0,-2-1 0,1 1 0,0 0-1,-1-1 1,-1 5 0,0 1-23,-1 0 0,-1 0 0,1 0 0,-2 0 0,1-1 0,-9 13 0,-21 14 25,26-29-2,1 0 0,0 1 0,1 0 0,0 0 0,0 1 0,0 0 0,1 0-1,-7 13 1,12-20-50,0 0-1,0 1 0,-1-1 1,1 0-1,0 1 1,0-1-1,0 0 0,0 0 1,0 1-1,0-1 0,1 0 1,-1 0-1,0 1 0,1-1 1,-1 0-1,1 0 1,-1 1-1,1-1 0,0 0 1,-1 0-1,1 0 0,0 0 1,0 0-1,0 0 0,0 0 1,0 0-1,0-1 1,0 1-1,0 0 0,0 0 1,0-1-1,2 2 0,47 15-4,-26-10-39,-12-3 35,-7-2 7,0 0 0,0 0 0,1 1 0,-2-1 0,1 1-1,8 6 1,-11-7 8,0 0-1,-1 0 0,1 1 1,-1-1-1,1 0 1,-1 1-1,0-1 0,0 1 1,0-1-1,0 1 0,-1-1 1,1 1-1,-1 0 1,0-1-1,1 1 0,-1 0 1,-1 3-1,1 7 62,-1 0 0,-1-1 0,0 1 0,-1-1 1,-1 0-1,0 0 0,0 0 0,-1 0 0,0 0 0,-1-1 0,-1 0 0,0-1 0,0 1 1,-1-1-1,0 0 0,-1-1 0,-11 10 0,18-17-78,1-1 1,0 0-1,-1 0 0,1 0 1,0 0-1,-1 0 0,1 0 1,-1 0-1,0 0 0,1-1 1,-1 1-1,0 0 0,1-1 1,-1 0-1,0 1 0,0-1 1,1 0-1,-1 0 0,0 0 1,0 0-1,1 0 0,-1 0 1,0-1-1,0 1 0,1 0 1,-1-1-1,0 0 0,1 1 1,-1-1-1,0 0 0,1 0 1,-1 0-1,1 0 0,0 0 1,-1 0-1,1 0 0,0 0 1,-1-1-1,1 1 0,0 0 1,0-1-1,0 1 0,0-1 1,1 1-1,-1-1 0,0 0 1,1 1-1,-1-1 0,1 0 1,-1 1-1,1-4 0,-1-22-2121,1 1-2442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6.451"/>
    </inkml:context>
    <inkml:brush xml:id="br0">
      <inkml:brushProperty name="width" value="0.025" units="cm"/>
      <inkml:brushProperty name="height" value="0.025" units="cm"/>
    </inkml:brush>
  </inkml:definitions>
  <inkml:trace contextRef="#ctx0" brushRef="#br0">1 1 18740,'0'0'8529,"13"1"-7961,70 6 356,-22-3 77,114 22-1,-175-26-1022,0 0 0,0 0 0,0 1 0,0-1 0,-1 0 0,1 0-1,0 0 1,0 0 0,0 1 0,0-1 0,0 0 0,0 0 0,0 0 0,0 1 0,0-1 0,0 0 0,0 0 0,-1 0-1,1 1 1,0-1 0,0 0 0,0 0 0,1 0 0,-1 1 0,0-1 0,0 0 0,0 0 0,0 0 0,0 1 0,0-1-1,0 0 1,0 0 0,0 0 0,0 1 0,0-1 0,1 0 0,-1 0 0,0 0 0,0 0 0,0 0 0,0 1 0,1-1-1,-1 0 1,0 0 0,0 0 0,0 0 0,-26 5-2456,23-4 1800,-28 3-5150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6.871"/>
    </inkml:context>
    <inkml:brush xml:id="br0">
      <inkml:brushProperty name="width" value="0.025" units="cm"/>
      <inkml:brushProperty name="height" value="0.025" units="cm"/>
    </inkml:brush>
  </inkml:definitions>
  <inkml:trace contextRef="#ctx0" brushRef="#br0">28 0 14363,'0'0'8713,"-6"52"-8304,6-12-17,-5 3 128,5 5-64,-6 0-40,1-5 0,5-3-192,-5-14-136,5-5-88,0-12-272,0-4-1224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7.244"/>
    </inkml:context>
    <inkml:brush xml:id="br0">
      <inkml:brushProperty name="width" value="0.025" units="cm"/>
      <inkml:brushProperty name="height" value="0.025" units="cm"/>
    </inkml:brush>
  </inkml:definitions>
  <inkml:trace contextRef="#ctx0" brushRef="#br0">1 6 14763,'0'0'7896,"20"-1"-7316,68-3-93,-84 4-445,-1 0-1,1 1 0,0 0 1,0-1-1,-1 1 1,1 1-1,-1-1 0,1 0 1,-1 1-1,1 0 1,-1 0-1,0 0 0,0 0 1,0 0-1,0 1 1,0-1-1,0 1 0,-1 0 1,1 0-1,-1 0 1,2 4-1,1 0 82,-2 0 0,1 1 0,-1 0-1,0-1 1,0 1 0,1 13 0,-2-12 4,-1 0 0,0 0 0,0 0 1,-1 0-1,0 0 0,-1 0 0,0 0 0,0 0 0,-1 0 0,0 0 0,-5 12 1,6-18-98,-1 1 1,0 0 0,0-1 0,0 1-1,-1-1 1,1 0 0,-1 1 0,0-1-1,0-1 1,0 1 0,0 0 0,0-1-1,-1 1 1,1-1 0,-1 0 0,0 0-1,1-1 1,-1 1 0,0-1 0,0 1-1,0-1 1,0 0 0,0-1 0,0 1 0,0-1-1,-7 0 1,-3 0-144,-18-2-49,31 1 14,0 0 1,0 1 0,0-1 0,0 0 0,0 1-1,0-1 1,0 0 0,1 0 0,-1 0 0,0 0-1,1 0 1,-1 0 0,1 0 0,-1 0 0,1 0-1,-1 0 1,1 0 0,0 0 0,-1-1 0,1 1 0,0 0-1,0 0 1,0 0 0,0 0 0,0 0 0,0-2-1,0-11-5124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7.620"/>
    </inkml:context>
    <inkml:brush xml:id="br0">
      <inkml:brushProperty name="width" value="0.025" units="cm"/>
      <inkml:brushProperty name="height" value="0.025" units="cm"/>
    </inkml:brush>
  </inkml:definitions>
  <inkml:trace contextRef="#ctx0" brushRef="#br0">61 0 10058,'0'0'11890,"-16"127"-10433,5-84-537,5 5-312,1 0-176,-1-9-152,-5 0-168,11-8-72,-5-5-40,5-13-424,0-9-808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5.912"/>
    </inkml:context>
    <inkml:brush xml:id="br0">
      <inkml:brushProperty name="width" value="0.025" units="cm"/>
      <inkml:brushProperty name="height" value="0.025" units="cm"/>
    </inkml:brush>
  </inkml:definitions>
  <inkml:trace contextRef="#ctx0" brushRef="#br0">121 189 8657,'0'0'12142,"-51"23"-5771,2-1-4822,38-12-1312,4-3-466,5-23 181,1 0 55,2 0 0,0 0-1,1 1 1,1-1 0,0 1-1,7-21 1,-5 25-5,-1 0 1,0-1-1,-1 1 0,-1-1 0,1 0 1,-1-12-1,-2 23-47,0 1 1,0 0-1,1-1 1,-1 1-1,0-1 0,0 1 1,0-1-1,0 1 0,0-1 1,0 1-1,1 0 1,-1-1-1,0 1 0,0-1 1,1 1-1,-1 0 1,0-1-1,0 1 0,1 0 1,-1-1-1,0 1 1,1 0-1,-1 0 0,1-1 1,-1 1-1,0 0 0,1 0 1,-1 0-1,1-1 1,0 1-1,8-1-4931,-4 1-2228</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7.963"/>
    </inkml:context>
    <inkml:brush xml:id="br0">
      <inkml:brushProperty name="width" value="0.025" units="cm"/>
      <inkml:brushProperty name="height" value="0.025" units="cm"/>
    </inkml:brush>
  </inkml:definitions>
  <inkml:trace contextRef="#ctx0" brushRef="#br0">34 0 17203,'0'0'3669,"-5"18"-2802,-2 3-547,1 1 0,1 0 0,1 0 0,-1 38 0,5-50-196,-1-5-55,1 0 1,0-1-1,0 1 1,0 0-1,1 0 0,0-1 1,-1 1-1,2 0 1,2 7-1,-2-10-56,-1 0 0,1-1 0,0 1 0,0-1 0,0 1-1,0-1 1,1 0 0,-1 1 0,0-1 0,0 0 0,1-1-1,-1 1 1,0 0 0,1-1 0,-1 1 0,1-1 0,-1 0-1,1 0 1,-1 0 0,1 0 0,4-1 0,-3 1 2,1-1 1,0 0 0,0 0-1,-1 0 1,1-1-1,-1 0 1,1 1 0,-1-2-1,1 1 1,-1 0-1,0-1 1,0 0 0,0 0-1,-1 0 1,1 0 0,-1-1-1,0 1 1,0-1-1,0 0 1,0 0 0,0 0-1,3-9 1,-1 3 63,0 0 1,-1-1-1,0 0 1,-1 0-1,0 0 1,0 0-1,-1-1 1,0-19-1,-2 29-16,0 1-1,0 0 1,0 0 0,0 0-1,0 0 1,0 0-1,-1 0 1,1 0 0,0 0-1,-1 0 1,1 0-1,-1 0 1,1 0-1,-1 0 1,0 0 0,1 0-1,-1 0 1,0 0-1,1 0 1,-1 1 0,0-1-1,0 0 1,0 1-1,0-1 1,-1 0-1,-1 0 31,1 0-1,-1 0 0,1 1 0,-1-1 0,0 1 0,1-1 0,-1 1 0,0 0 0,1 0 0,-5 1 0,2-1-98,1 1 0,0 0 0,-1 0 1,1 0-1,0 0 0,0 1 0,-1 0 0,1 0 0,1 0 0,-1 0 0,0 1 0,0-1 0,-3 4 0,-4 12-3421,10-13-2125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8.304"/>
    </inkml:context>
    <inkml:brush xml:id="br0">
      <inkml:brushProperty name="width" value="0.025" units="cm"/>
      <inkml:brushProperty name="height" value="0.025" units="cm"/>
    </inkml:brush>
  </inkml:definitions>
  <inkml:trace contextRef="#ctx0" brushRef="#br0">115 1 10738,'0'0'16222,"-5"14"-16016,-21 61 91,-30 91 541,48-139-702,2 1 0,1 0-1,1 0 1,-1 31-1,5-58-135,0-1 0,0 1 0,0 0 0,0-1 0,1 1 0,-1 0 0,0-1-1,0 1 1,0-1 0,1 1 0,-1 0 0,0-1 0,1 1 0,-1-1 0,1 1-1,-1-1 1,0 1 0,1-1 0,-1 1 0,1-1 0,-1 0 0,1 1 0,-1-1 0,1 0-1,0 1 1,-1-1 0,1 0 0,-1 1 0,1-1 0,0 0 0,0 0 0,29 0-155,-23-2 44,1 1 1,-1-1 0,1-1 0,-1 0-1,12-5 1,-7-1-235,0-1 0,0 0-1,0-1 1,-1 0 0,-1-1 0,10-13-1,26-46-4934,-23 31-1732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4:48.649"/>
    </inkml:context>
    <inkml:brush xml:id="br0">
      <inkml:brushProperty name="width" value="0.025" units="cm"/>
      <inkml:brushProperty name="height" value="0.025" units="cm"/>
    </inkml:brush>
  </inkml:definitions>
  <inkml:trace contextRef="#ctx0" brushRef="#br0">1 1 18163,'0'0'11240,"13"5"-10625,31 16-187,-15-6-121,0-1 1,1-1-1,36 9 0,-66-22-325,1 0-1,-1 0 1,1 0-1,-1 0 1,1 0-1,-1 0 1,1 0-1,-1 0 1,1 0-1,-1 0 1,1 1-1,-1-1 1,1 0-1,-1 0 1,1 0-1,-1 1 1,1-1-1,-1 0 1,0 1-1,1-1 1,-1 0-1,0 1 1,1-1 0,-1 0-1,0 1 1,1-1-1,-1 1 1,0-1-1,0 0 1,1 1-1,-1-1 1,0 1-1,0-1 1,0 1-1,0-1 1,0 1-1,1-1 1,-1 1-1,0-1 1,0 1-1,0-1 1,0 1-1,-1-1 1,1 1-1,0-1 1,0 1-1,0 7-1382,0 0-2239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03.637"/>
    </inkml:context>
    <inkml:brush xml:id="br0">
      <inkml:brushProperty name="width" value="0.025" units="cm"/>
      <inkml:brushProperty name="height" value="0.025" units="cm"/>
    </inkml:brush>
  </inkml:definitions>
  <inkml:trace contextRef="#ctx0" brushRef="#br0">6 1 9970,'0'0'13628,"0"43"-11842,-5 345 770,6-363-2515,1 0 1,2 1-1,0-1 0,2-1 1,12 37-1,57 114 90,-51-127-39,2-2 0,2 0 0,2-2 0,2-1 0,46 46 0,-51-64-44,1-2 0,38 23 1,10 9 240,-57-41-189,0-1 0,1-1 1,23 10-1,-41-21-92,3 0-1738,-12-7-4259,-7-2-12070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06.104"/>
    </inkml:context>
    <inkml:brush xml:id="br0">
      <inkml:brushProperty name="width" value="0.025" units="cm"/>
      <inkml:brushProperty name="height" value="0.025" units="cm"/>
    </inkml:brush>
  </inkml:definitions>
  <inkml:trace contextRef="#ctx0" brushRef="#br0">1 1 9057,'0'0'9102,"34"13"-2940,-8 4-4819,-23-14-1271,1 0 0,0 0 1,0 0-1,0-1 0,0 1 0,1-1 1,-1 0-1,1 0 0,6 1 0,-10-2-59,0-1-1,1 0 0,-1 1 0,0 0 0,0-1 0,0 1 1,-1-1-1,1 1 0,0 0 0,0 0 0,0 0 1,0 0-1,-1-1 0,1 1 0,0 0 0,-1 0 1,1 0-1,-1 0 0,1 0 0,-1 1 0,0-1 1,1 0-1,-1 0 0,0 0 0,0 0 0,1 0 0,-1 0 1,0 1-1,0-1 0,-1 2 0,1 49 158,0-37-163,0 214 137,0-222-140,2 0 0,-1 1 0,1-1 0,0 0 0,0 0 0,1-1 0,0 1 0,7 12-1,34 47 46,-42-63-48,43 58 167,3-2-1,2-1 0,3-4 0,77 63 1,-69-64 50,-39-32-133,1-2 0,42 28-1,-41-33 42,45 19 0,-33-16-63,-28-12-46,0-1-1,0 0 1,0 0-1,0-1 1,1 0 0,-1 0-1,1-1 1,9 1-1,1 0-35,-18-3 71,0 1-1,0-1 1,0 0-1,0 0 1,0 1 0,0-1-1,0 0 1,0 0-1,0 0 1,0 0-1,0 0 1,0 0 0,0 0-1,0 0 1,0-1-1,0 1 1,0 0-1,0-1 1,0 1 0,0 0-1,0-1 1,0 1-1,0-1 1,0 0-1,0 1 1,0-1 0,-1 0-1,1 1 1,1-3-1,63-81 11,-37 46 0,47-49 0,-75 86-220,17-17 621,-13 12-1470,-15 11-3196,-8 7-2545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06.911"/>
    </inkml:context>
    <inkml:brush xml:id="br0">
      <inkml:brushProperty name="width" value="0.025" units="cm"/>
      <inkml:brushProperty name="height" value="0.025" units="cm"/>
    </inkml:brush>
  </inkml:definitions>
  <inkml:trace contextRef="#ctx0" brushRef="#br0">104 1 11386,'0'0'11652,"-7"11"-10854,-89 170 2091,95-174-2853,1-6-225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07.970"/>
    </inkml:context>
    <inkml:brush xml:id="br0">
      <inkml:brushProperty name="width" value="0.025" units="cm"/>
      <inkml:brushProperty name="height" value="0.025" units="cm"/>
    </inkml:brush>
  </inkml:definitions>
  <inkml:trace contextRef="#ctx0" brushRef="#br0">1 1 9706,'0'0'10661,"0"5"-9788,-1 15-137,2 1 0,0-1 1,2 1-1,8 36 0,29 117 203,13-13-430,-50-150-460,-3-10-44,0 0-1,0 1 0,0-1 0,0 1 0,0-1 0,1 0 0,-1 1 0,1-1 0,-1 1 0,1-1 0,-1 0 0,1 0 0,0 1 0,-1-1 0,1 0 0,0 0 0,0 0 0,0 0 1,0 0-1,0 0 0,2 1 0,-3-8-2651,0-5-1986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08.991"/>
    </inkml:context>
    <inkml:brush xml:id="br0">
      <inkml:brushProperty name="width" value="0.025" units="cm"/>
      <inkml:brushProperty name="height" value="0.025" units="cm"/>
    </inkml:brush>
  </inkml:definitions>
  <inkml:trace contextRef="#ctx0" brushRef="#br0">0 144 1816,'0'0'14564,"0"3"-13151,0 10-475,0-3 3187,35-10-785,-24-1-3058,0-1 1,0 0-1,0-1 1,0 0-1,17-9 1,39-9 237,-14 11-218,-1-3 0,79-30 0,-110 35-262,-6 4-18,1 0-1,-1 1 1,1 0 0,30 0 0,-45 3-21,-1 0 0,1 1-1,-1-1 1,0 0 0,1 0 0,-1 0 0,1 0-1,-1 0 1,1 0 0,-1 0 0,1 0 0,-1 0-1,1 0 1,-1 0 0,0 0 0,1 0 0,-1 0-1,1 0 1,-1 0 0,1 0 0,-1 0 0,0-1-1,1 1 1,-1 0 0,1 0 0,-1-1 0,0 1-1,1 0 1,-1-1 0,0 1 0,1 0 0,-1-1-1,0 1 1,1 0 0,-1-1 0,0 1 0,0 0-1,0-1 1,1 1 0,-1-1 0,0 1 0,0-1-1,0 1 1,0-1 0,0 0 0,-11-14-2787,9 13 2085,-4-7-3927</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11.025"/>
    </inkml:context>
    <inkml:brush xml:id="br0">
      <inkml:brushProperty name="width" value="0.025" units="cm"/>
      <inkml:brushProperty name="height" value="0.025" units="cm"/>
    </inkml:brush>
  </inkml:definitions>
  <inkml:trace contextRef="#ctx0" brushRef="#br0">39 0 8297,'0'0'9927,"-1"20"-9601,1 3-182,-1-3 76,0-1 0,-1 1-1,-8 31 1,0 3 610,3 0-1,1 102 0,6-156-827,1 0 0,-1 1 0,0-1 0,1 0 0,-1 0 0,1 0 0,-1 1 0,1-1 0,-1 0 0,1 0 0,-1 0 0,1 0 0,-1 0 0,1 0 0,-1 0 0,1 0 0,-1 0 0,1 0 0,-1 0 0,1 0 0,-1 0 0,1 0 0,-1-1-1,1 1 1,-1 0 0,1 0 0,-1 0 0,0-1 0,1 1 0,-1 0 0,1-1 0,17-8 61,1-13-31,0-1 1,-1-1 0,19-34-1,-28 44-18,-6 42 192,0 0 0,-2 35 0,-18 257-2903,33-333 1932,8-34 717,-19 36 28,0 0 1,1 0 0,0 0 0,9-10 0,-8 19 78,-4 14-4,-2 15 13,-1-25-65,-6 297 342,6-299-347,0 1 0,0-1-1,0 1 1,0-1 0,0 1-1,0-1 1,0 0 0,-1 1-1,1-1 1,0 1-1,1-1 1,-1 1 0,0-1-1,0 0 1,0 1 0,0-1-1,0 1 1,0-1 0,0 1-1,1-1 1,-1 0 0,0 1-1,0-1 1,1 0 0,-1 1-1,0-1 1,0 0-1,1 1 1,-1-1 0,0 0-1,1 0 1,-1 1 0,0-1-1,1 0 1,-1 0 0,1 1-1,-1-1 1,0 0 0,1 0-1,-1 0 1,1 0 0,-1 0-1,1 0 1,-1 0 0,0 0-1,1 0 1,-1 0-1,1 0 1,-1 0 0,1 0-1,-1 0 1,0 0 0,1 0-1,-1 0 1,1-1 0,18-16-180,-4-12 145,15-45 1,-21 48 77,2 0 0,23-39 1,-34 65-20,0 0 1,0 1-1,0-1 1,0 0 0,0 0-1,0 0 1,0 1-1,0-1 1,0 0 0,1 0-1,-1 0 1,0 0-1,0 1 1,0-1-1,0 0 1,1 0 0,-1 0-1,0 0 1,0 0-1,0 1 1,0-1 0,1 0-1,-1 0 1,0 0-1,0 0 1,1 0-1,-1 0 1,0 0 0,0 0-1,0 0 1,1 0-1,-1 0 1,0 0 0,0 0-1,1 0 1,-1 0-1,0 0 1,0 0-1,0 0 1,1 0 0,-1 0-1,0 0 1,0-1-1,1 1 1,-1 0-1,0 0 1,0 0 0,0 0-1,0 0 1,1-1-1,-1 1 1,0 0 0,0 0-1,0 0 1,0 0-1,0-1 1,0 1-1,1 0 1,0 22 964,-2-20-1198,1 272 269,1-275-66,-1 1-1,0 0 1,0 0-1,0-1 0,0 1 1,1 0-1,-1-1 1,0 1-1,0 0 0,1 0 1,-1-1-1,0 1 0,0 0 1,1 0-1,-1 0 1,0-1-1,1 1 0,-1 0 1,0 0-1,1 0 1,-1 0-1,0 0 0,1 0 1,-1 0-1,0-1 1,1 1-1,-1 0 0,0 0 1,1 0-1,-1 1 1,0-1-1,1 0 0,-1 0 1,0 0-1,1 0 1,-1 0-1,0 0 0,1 0 1,-1 0-1,0 1 1,1-1-1,-1 0 0,0 0 1,0 0-1,1 1 1,-1-1-1,0 0 0,0 0 1,0 1-1,1-1 1,-1 0-1,0 1 0,0-1 1,0 0-1,0 1 1,1-1-1,-1 0 0,0 1 1,0-1-1,0 0 1,0 1-1,0-1 0,0 0 1,0 1-1,0-1 1,0 0-1,0 1 0,0-1 1,0 1-1,18-24-105,-9 1 114,1 0 0,0 1 0,2 0-1,17-23 1,-28 43 0,-1 0 0,0 1-1,1-1 1,-1 0 0,1 1 0,-1-1-1,1 1 1,-1-1 0,1 1 0,0-1 0,-1 1-1,1-1 1,0 1 0,-1 0 0,1-1-1,0 1 1,-1 0 0,1-1 0,0 1 0,0 0-1,-1 0 1,1 0 0,0 0 0,1 0 0,5 14 44,-8 44 101,0-42-98,1 140 223,2-156-288,0 0 0,0 0-1,0 0 1,0 0 0,0 0-1,0-1 1,0 1 0,0-1-1,0 0 1,0 1 0,3-3-1,2-5 1,1-1-1,-1-1 0,-1 1 0,0-1 0,10-21 0,-10 19-5,-2 4 42,0 0 0,0 1 0,0-1 0,1 1 0,0 0 0,1 1-1,0-1 1,10-8 0,-15 18 88,0 0 0,0 0-1,0 0 1,0 0-1,-1 0 1,1 0 0,-1 0-1,0 0 1,0 1 0,0-1-1,0 0 1,-1 3 0,1-1-24,-5 180 105,5-184-278,7-28-878,1 4 887,-1 1-18,2 0 1,20-39-1,-26 62 190,-3 12-62,-4 15-30,-16 33 21,2-2-2937,8-35-2416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12.176"/>
    </inkml:context>
    <inkml:brush xml:id="br0">
      <inkml:brushProperty name="width" value="0.025" units="cm"/>
      <inkml:brushProperty name="height" value="0.025" units="cm"/>
    </inkml:brush>
  </inkml:definitions>
  <inkml:trace contextRef="#ctx0" brushRef="#br0">56 92 11354,'0'0'5105,"-2"21"-4341,-23 158-265,15-138-421,5-20-11,0 1 0,-3 40-1,8-60-35,15-36 602,-3 10-441,17-58 478,3 0 0,76-134-1,-107 215-503,-1 12 768,-2 23-843,-2-1-1,-9 44 1,6-43-123,1-1 0,-1 49 0,28-84 30,-14-2 12,-1 0 1,1-1-1,-1 0 1,-1 0-1,1 0 1,-1-1-1,8-10 1,34-51-57,-34 48 1,47-68-426,-59 86 566,-1 13 770,-2 6-829,0 1 0,-1 0-1,-1-1 1,-8 22 0,5-18-43,1 1 1,-3 26-1,5 3-57,5-52 58,0 0 0,1 0 0,-1 0 0,0 0 0,0-1 0,0 1-1,0 0 1,1-1 0,-1 1 0,0-1 0,0 1 0,0-1 0,0 0 0,0 1 0,0-1 0,0 0 0,1-1 0,11-15-27,-1 0 0,-1-1 1,-1-1-1,16-37 0,12-23-86,10-11 132,-49 94 116,0 1 0,1 0 0,-1 0 0,1 0 0,0 0 0,1 0 0,0 7 1,0 11-84,-16 93 3,8-76-55,-3 72 0,32-123-25,-13 0 38,0-1 0,-1-1-1,10-20 1,8-12-2,-13 24 0,-12 17-5,1 0 0,0 1 1,0-1-1,0 1 0,0 0 0,1 0 1,-1 0-1,1 0 0,0 0 1,0 0-1,0 1 0,5-4 0,-7 14 399,-2 16-109,-2 0 0,0-1 0,-8 28 1,5-27-313,1 1 1,1 0-1,-1 31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7.552"/>
    </inkml:context>
    <inkml:brush xml:id="br0">
      <inkml:brushProperty name="width" value="0.025" units="cm"/>
      <inkml:brushProperty name="height" value="0.025" units="cm"/>
    </inkml:brush>
  </inkml:definitions>
  <inkml:trace contextRef="#ctx0" brushRef="#br0">368 1 2712,'0'0'16057,"-3"8"-10318,-10 25-4621,11-30-984,1 0 0,-1 0 0,0 0-1,0 0 1,0 0 0,0-1 0,-1 1-1,1-1 1,-1 1 0,1-1-1,-1 0 1,0 0 0,0 0 0,0 0-1,0 0 1,0-1 0,0 0 0,-1 1-1,1-1 1,0 0 0,-1 0 0,1-1-1,-1 1 1,-4-1 0,-15 2 377,0-1 0,-41-3-1,23 0-310,-41 2 331,82 0-446,-18 39-326,7 12 21,-2 16-49,9-24-3402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12.720"/>
    </inkml:context>
    <inkml:brush xml:id="br0">
      <inkml:brushProperty name="width" value="0.025" units="cm"/>
      <inkml:brushProperty name="height" value="0.025" units="cm"/>
    </inkml:brush>
  </inkml:definitions>
  <inkml:trace contextRef="#ctx0" brushRef="#br0">72 0 15019,'0'0'6869,"-2"17"-6073,-34 145 214,4-55-779,32-106-237,-1-1 1,1 1-1,0 0 1,0-1-1,0 1 1,0 0-1,0-1 1,0 1-1,0 0 1,0-1-1,0 1 1,0-1-1,0 1 0,0 0 1,1-1-1,-1 1 1,0-1-1,0 1 1,1 0-1,-1-1 1,0 1-1,1-1 1,-1 1-1,0-1 0,1 1 1,-1-1-1,1 0 1,-1 1-1,1-1 1,0 1-1,21 1-116,24-16-1814,-23 1-2180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1.761"/>
    </inkml:context>
    <inkml:brush xml:id="br0">
      <inkml:brushProperty name="width" value="0.025" units="cm"/>
      <inkml:brushProperty name="height" value="0.025" units="cm"/>
    </inkml:brush>
  </inkml:definitions>
  <inkml:trace contextRef="#ctx0" brushRef="#br0">0 0 2304,'0'0'22701,"16"2"-20171,2 1-4439,-13 1-2081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37.824"/>
    </inkml:context>
    <inkml:brush xml:id="br0">
      <inkml:brushProperty name="width" value="0.025" units="cm"/>
      <inkml:brushProperty name="height" value="0.025" units="cm"/>
    </inkml:brush>
  </inkml:definitions>
  <inkml:trace contextRef="#ctx0" brushRef="#br0">1217 40 14131,'0'0'3627,"-23"-6"-2222,-74-17-205,81 19-722,-1 2 1,0 0 0,0 0 0,0 2-1,-29 2 1,16 1 178,11-1-432,-1 1 0,1 1 0,0 1 1,0 0-1,0 2 0,1 0 1,0 1-1,0 1 0,-16 11 1,-2 3-49,1 2 1,2 1 0,-35 35 0,11-3-50,2 3 0,3 2 0,3 2 0,3 3 0,2 1 0,4 2 0,3 2-1,3 1 1,3 2 0,4 1 0,3 2 0,4 0 0,3 1 0,-11 133 0,27 208 22,4-356-107,3-1 0,2 0 0,3-1 0,3 0 0,3-1 1,2 0-1,4-2 0,1 0 0,4-2 0,35 57 0,-43-88-34,1 0 0,1-2 0,1-1 0,1 0 0,1-2 0,1-1 0,1-1-1,41 23 1,7-2 50,2-3-1,81 27 0,35 6 92,3-8 0,278 50 1,-417-104-109,0-3 0,1-2-1,-1-3 1,1-3 0,109-16 0,-101 4 36,-2-2 1,0-3-1,-1-3 0,112-56 0,-66 20 35,-2-5-1,132-101 1,-193 125-90,-2-1 0,-1-2 1,-3-1-1,-1-3 1,45-69-1,-43 49 3,-2-1-1,-4-2 1,45-121-1,-56 113-1,-2-1 0,-5-1 0,-2 0 0,-5-2 0,2-156 0,-11 147-3,1 17 5,-9-85 0,4 134-25,-1 0 0,-1 0 0,-1 0 0,-1 1 0,-1 0-1,-1 0 1,-19-33 0,4 18 4,-2 2-1,-2 0 1,-1 2-1,-1 1 0,-2 2 1,-1 0-1,-2 3 1,-44-29-1,-5 4 18,-2 4-1,-144-60 0,86 54-186,-1 7 0,-2 5-1,-294-44 1,298 75-1430,46 16-3043,37 3-3384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38.862"/>
    </inkml:context>
    <inkml:brush xml:id="br0">
      <inkml:brushProperty name="width" value="0.025" units="cm"/>
      <inkml:brushProperty name="height" value="0.025" units="cm"/>
    </inkml:brush>
  </inkml:definitions>
  <inkml:trace contextRef="#ctx0" brushRef="#br0">0 206 8145,'0'0'12634,"4"0"-11561,9 1-662,0-1 0,1 0-1,-1-1 1,0 0 0,0-2 0,1 1 0,18-8-1,3 2 77,90-22 325,341-70 1349,-337 79-1277,220-8 0,-168 27-29,307 38 1,-441-29-785,4 1 45,73 3-1,-116-8 1126,-6-2-4420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39.759"/>
    </inkml:context>
    <inkml:brush xml:id="br0">
      <inkml:brushProperty name="width" value="0.025" units="cm"/>
      <inkml:brushProperty name="height" value="0.025" units="cm"/>
    </inkml:brush>
  </inkml:definitions>
  <inkml:trace contextRef="#ctx0" brushRef="#br0">11 33 14619,'0'0'7105,"22"-9"-6354,-22 8-663,0 1 1,0-1 0,0 0-1,0 0 1,0 0-1,0 1 1,0-1 0,0 0-1,0 0 1,0 0 0,0 1-1,0-1 1,-1 0-1,1 0 1,0 1 0,-1-1-1,1 0 1,0 0 0,-1 1-1,1-1 1,-1 1 0,1-1-1,-1 0 1,0 1-1,1-1 1,-1 1 0,1-1-1,-1 1 1,0-1 0,0 1-1,1 0 1,-1-1-1,0 1 1,0 0 0,1 0-1,-1-1 1,0 1 0,0 0-1,0 0 1,1 0 0,-1 0-1,0 0 1,0 0-1,0 0 1,1 0 0,-1 0-1,0 1 1,0-1 0,-1 0-1,-4 1 120,5-1-482,1 7-2610,0-1-1276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0.552"/>
    </inkml:context>
    <inkml:brush xml:id="br0">
      <inkml:brushProperty name="width" value="0.025" units="cm"/>
      <inkml:brushProperty name="height" value="0.025" units="cm"/>
    </inkml:brush>
  </inkml:definitions>
  <inkml:trace contextRef="#ctx0" brushRef="#br0">1 1 11154,'0'0'11135,"0"10"-9912,0 263 847,10-279-7236,-9-6 425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1.332"/>
    </inkml:context>
    <inkml:brush xml:id="br0">
      <inkml:brushProperty name="width" value="0.025" units="cm"/>
      <inkml:brushProperty name="height" value="0.025" units="cm"/>
    </inkml:brush>
  </inkml:definitions>
  <inkml:trace contextRef="#ctx0" brushRef="#br0">755 9 9786,'-2'-3'17792,"-7"-3"-16437,-405 19 1825,385-11-3087,-1 1 0,1 2 0,0 0 0,-32 11 0,-46 9 96,100-23-187,-30 1-18,37-3-107,0 1-1070,0-1 1087,0 1 1,0-1 0,0 1 0,0-1-1,0 0 1,0 1 0,0-1 0,0 1-1,1-1 1,-1 0 0,0 1-1,0-1 1,1 0 0,-1 1 0,0-1-1,0 0 1,1 0 0,-1 1-1,0-1 1,1 0 0,-1 0 0,0 1-1,1-1 1,-1 0 0,0 0-1,1 0 1,-1 0 0,1 0 0,-1 1-1,0-1 1,1 0 0,0 0 0,49 12-5918,-28-8-2059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2.285"/>
    </inkml:context>
    <inkml:brush xml:id="br0">
      <inkml:brushProperty name="width" value="0.025" units="cm"/>
      <inkml:brushProperty name="height" value="0.025" units="cm"/>
    </inkml:brush>
  </inkml:definitions>
  <inkml:trace contextRef="#ctx0" brushRef="#br0">2 1 3392,'0'0'13047,"0"5"-8772,0 13-3352,0 16-303,-1-17-783,0 1-1,2 0 1,0 0 0,1 0 0,6 22-1,-6-35-2725,2-5-3169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3.022"/>
    </inkml:context>
    <inkml:brush xml:id="br0">
      <inkml:brushProperty name="width" value="0.025" units="cm"/>
      <inkml:brushProperty name="height" value="0.025" units="cm"/>
    </inkml:brush>
  </inkml:definitions>
  <inkml:trace contextRef="#ctx0" brushRef="#br0">0 92 12074,'0'0'9866,"18"0"-8869,325-13 3408,383-10-1691,-556 24-2200,-107-4-231,1-3 0,87-19 0,-124 24-124,-26 1-36,-2-17-8781,-4 12 1298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3.707"/>
    </inkml:context>
    <inkml:brush xml:id="br0">
      <inkml:brushProperty name="width" value="0.025" units="cm"/>
      <inkml:brushProperty name="height" value="0.025" units="cm"/>
    </inkml:brush>
  </inkml:definitions>
  <inkml:trace contextRef="#ctx0" brushRef="#br0">1 0 4825,'0'5'17318,"0"6"-12881,0 60-4355,0 12 186,0-48-8554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58.548"/>
    </inkml:context>
    <inkml:brush xml:id="br0">
      <inkml:brushProperty name="width" value="0.025" units="cm"/>
      <inkml:brushProperty name="height" value="0.025" units="cm"/>
    </inkml:brush>
  </inkml:definitions>
  <inkml:trace contextRef="#ctx0" brushRef="#br0">1 499 12074,'0'0'2005,"4"-9"-550,16-27-333,2 1 0,1 1 0,2 1 0,1 1 0,1 1 1,39-33-1,6 2 83,134-91-1,-199 150-1150,0-1 799,-10 2-5403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7:58.936"/>
    </inkml:context>
    <inkml:brush xml:id="br0">
      <inkml:brushProperty name="width" value="0.025" units="cm"/>
      <inkml:brushProperty name="height" value="0.025" units="cm"/>
    </inkml:brush>
  </inkml:definitions>
  <inkml:trace contextRef="#ctx0" brushRef="#br0">15 1 9353,'0'0'12439,"2"27"-10762,-19 246-377,17-273-1349,6-34-146,11-45 239,12-40-49,-27 115-2,-1 4-1,-2 37-67,2-26 77,4 97-120,7-126-1365,34-152 1893,-46 169-386,1 1 0,-1-1 0,1 0 0,-1 1 0,1 0 0,0-1 0,-1 1 0,1-1 0,0 1 0,-1 0 0,1-1 0,0 1 0,-1 0 0,1 0 0,0 0 0,0-1 0,-1 1 0,1 0 0,0 0 0,0 0 0,-1 0 0,1 0 0,0 0 0,0 1 0,-1-1 0,1 0 0,0 0 0,1 1 0,28 8 746,-21-7-489,6 3 78,58 12 477,-68-16-796,0-1 0,0 1 0,0-1 1,0 0-1,1 0 0,-1 0 0,0-1 0,0 1 0,0-1 1,0 0-1,7-4 0,15-17 447,-26 11-658,-17 6-2118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4.251"/>
    </inkml:context>
    <inkml:brush xml:id="br0">
      <inkml:brushProperty name="width" value="0.025" units="cm"/>
      <inkml:brushProperty name="height" value="0.025" units="cm"/>
    </inkml:brush>
  </inkml:definitions>
  <inkml:trace contextRef="#ctx0" brushRef="#br0">0 0 5937,'0'0'14418,"11"0"-9637,-21 0-8233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5.161"/>
    </inkml:context>
    <inkml:brush xml:id="br0">
      <inkml:brushProperty name="width" value="0.025" units="cm"/>
      <inkml:brushProperty name="height" value="0.025" units="cm"/>
    </inkml:brush>
  </inkml:definitions>
  <inkml:trace contextRef="#ctx0" brushRef="#br0">10 113 8145,'0'0'12820,"-1"-1"-12649,0 1 1,1 0-1,-1 0 0,1 0 0,-1-1 0,1 1 0,0 0 0,-1 0 0,1-1 0,-1 1 1,1 0-1,-1-1 0,1 1 0,0-1 0,-1 1 0,1 0 0,0-1 0,0 1 1,-1-1-1,1 1 0,0-1 0,-1 0 0,6-2 9,0 1-1,-1 0 1,1 0-1,0 1 1,0-1 0,0 1-1,7-1 1,18-5 296,46-15 281,-53 17-398,1-2-1,-1-1 1,33-15 0,-50 20-704,6-4 1328,-9 0-7448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5.738"/>
    </inkml:context>
    <inkml:brush xml:id="br0">
      <inkml:brushProperty name="width" value="0.025" units="cm"/>
      <inkml:brushProperty name="height" value="0.025" units="cm"/>
    </inkml:brush>
  </inkml:definitions>
  <inkml:trace contextRef="#ctx0" brushRef="#br0">1 61 11562,'0'0'9111,"9"-2"-7765,28-10-122,-14 5-120,0 0 1,0 1-1,29-3 1,-29 2-1129,-11 0-3596,-7 3-753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7.058"/>
    </inkml:context>
    <inkml:brush xml:id="br0">
      <inkml:brushProperty name="width" value="0.025" units="cm"/>
      <inkml:brushProperty name="height" value="0.025" units="cm"/>
    </inkml:brush>
  </inkml:definitions>
  <inkml:trace contextRef="#ctx0" brushRef="#br0">225 92 5937,'0'0'17222,"-6"1"-16415,1 1-605,0-1 1,0 0-1,0 0 0,0 0 0,0 0 1,0-1-1,0 0 0,-1 0 0,1-1 0,0 0 1,0 1-1,0-2 0,0 1 0,0 0 1,0-1-1,0 0 0,-6-4 0,-9-9-28,-22-22-93,39 34-322,0-1 0,0 1 0,-1 1 0,1-1 0,0 0 0,-1 1 0,0 0 0,0 0 0,0 0 0,0 0 0,-6-1 0,0 3-3188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7.510"/>
    </inkml:context>
    <inkml:brush xml:id="br0">
      <inkml:brushProperty name="width" value="0.025" units="cm"/>
      <inkml:brushProperty name="height" value="0.025" units="cm"/>
    </inkml:brush>
  </inkml:definitions>
  <inkml:trace contextRef="#ctx0" brushRef="#br0">219 1 15755,'0'0'9546,"-71"17"-8962,49-17-112,0 0-112,0 0-200,0 0-80,6 0-80,0 0-224,-1-4-640,12 0-1296,-1-1-4730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8.515"/>
    </inkml:context>
    <inkml:brush xml:id="br0">
      <inkml:brushProperty name="width" value="0.025" units="cm"/>
      <inkml:brushProperty name="height" value="0.025" units="cm"/>
    </inkml:brush>
  </inkml:definitions>
  <inkml:trace contextRef="#ctx0" brushRef="#br0">0 1391 11010,'0'0'11912,"0"-23"-10206,0-759 2883,4 711-4490,3 0 1,4 0-1,2 1 1,29-86-1,-34 113-78,-7 35 28,0-1-1,0 1 0,1 0 1,0-1-1,0 1 1,1 0-1,0 0 0,1 0 1,-1 1-1,9-13 0,-12 20-99,1 0 0,-1-1 0,0 1 0,0 0 0,0 0 0,0 0 0,0 0 0,0 0 0,1 0 0,-1-1-1,0 1 1,0 0 0,0 0 0,0 0 0,1 0 0,-1 0 0,0 0 0,0 0 0,0 0 0,1 0 0,-1 0 0,0 0 0,0 0-1,0 0 1,1 0 0,-1 0 0,0 0 0,0 0 0,0 0 0,0 0 0,1 0 0,-1 0 0,0 0 0,0 0 0,0 0 0,1 0 0,-1 0-1,0 1 1,0-1 0,0 0 0,0 0 0,0 0 0,1 0 0,-1 0 0,0 0 0,0 1 0,3 12-3297,-3-12 3301,1 19-4621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49.639"/>
    </inkml:context>
    <inkml:brush xml:id="br0">
      <inkml:brushProperty name="width" value="0.025" units="cm"/>
      <inkml:brushProperty name="height" value="0.025" units="cm"/>
    </inkml:brush>
  </inkml:definitions>
  <inkml:trace contextRef="#ctx0" brushRef="#br0">392 1 6193,'0'0'20739,"-28"9"-17550,-53 12-1821,52-11-1019,-45 9-1,-26 10 233,92-26-581,2 0 0,0 0 0,-1 0 0,1-1 0,-1 0 0,1-1 0,-1 1 0,-11 0 0,18-2-2,-4 0-1869,-1 2-4720,14-13-7118</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1.245"/>
    </inkml:context>
    <inkml:brush xml:id="br0">
      <inkml:brushProperty name="width" value="0.025" units="cm"/>
      <inkml:brushProperty name="height" value="0.025" units="cm"/>
    </inkml:brush>
  </inkml:definitions>
  <inkml:trace contextRef="#ctx0" brushRef="#br0">17 423 8337,'0'0'14731,"0"-26"-13537,-16-156 1609,16 181-2646,33-16 358,-18 12-225,0 0 0,0 2 0,31-4 1,20-4 257,-34 0-360,-26 8-171,1 0-1,-1 1 1,1 0-1,0 1 1,-1-1-1,12 0 1,-3-35 288,-9 18-277,-4 12-64,0 0-1,-1 1 0,0-1 1,0 0-1,-1 0 0,0 1 1,-1-11-1,1-1-1046,4 17-4765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2.523"/>
    </inkml:context>
    <inkml:brush xml:id="br0">
      <inkml:brushProperty name="width" value="0.025" units="cm"/>
      <inkml:brushProperty name="height" value="0.025" units="cm"/>
    </inkml:brush>
  </inkml:definitions>
  <inkml:trace contextRef="#ctx0" brushRef="#br0">72 1 11826,'0'0'10330,"0"57"-9370,0-31-279,0 0-281,-6 0-160,1 4-128,5-8-56,-6 0-56,-5-5-112,-5-4-680,5-4-1561,-5-5-10834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6.841"/>
    </inkml:context>
    <inkml:brush xml:id="br0">
      <inkml:brushProperty name="width" value="0.025" units="cm"/>
      <inkml:brushProperty name="height" value="0.025" units="cm"/>
    </inkml:brush>
  </inkml:definitions>
  <inkml:trace contextRef="#ctx0" brushRef="#br0">10 2 11274,'0'0'9065,"0"0"-9030,0 0 1,0 0 0,0 0 0,-1-1 0,1 1-1,0 0 1,0 0 0,-1 0 0,1 0-1,0 0 1,0 0 0,-1 0 0,1 0-1,0 0 1,0 0 0,-1 0 0,1 0-1,0 0 1,0 0 0,-1 0 0,1 0 0,0 0-1,0 0 1,-1 0 0,1 0 0,0 0-1,0 0 1,-1 0 0,1 0 0,0 1-1,0-1 1,-1 0 0,1 0 0,0 0-1,0 0 1,0 1 0,0-1 0,-1 0 0,1 0-1,0 0 1,0 1 0,0-1 0,0 0-1,0 0 1,0 1 0,-1-1 0,1 0-1,0 0 1,0 1 0,0-1 0,0 0 0,0 0-1,0 1 1,0-1 0,0 0 0,0 1-1,7 23 236,0 1 0,1-2-1,2 1 1,0-1 0,2-1-1,16 26 1,-4-6-7,36 56 126,5-2-1,3-3 1,5-3 0,116 112 0,-152-167-378,2-2-1,1-2 1,1-2-1,2-1 1,0-3-1,2-1 1,1-2-1,57 19 1,-76-32-11,-9-3 0,0 0 0,-1 2 0,0 0 1,0 0-1,17 13 0,-72-23-104,18-6-94,2-1-1,-1 0 1,1-2 0,1 0-1,-25-20 1,-79-78-961,92 80 847,-198-211-3585,89 69-4679,88 108 1021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01.844"/>
    </inkml:context>
    <inkml:brush xml:id="br0">
      <inkml:brushProperty name="width" value="0.025" units="cm"/>
      <inkml:brushProperty name="height" value="0.025" units="cm"/>
    </inkml:brush>
  </inkml:definitions>
  <inkml:trace contextRef="#ctx0" brushRef="#br0">331 356 5921,'0'0'14580,"5"-45"-11447,-2 29-2539,-1-1-1,-1 0 1,-2-33 0,0 16-278,1 14-175,0 8-48,0 0-1,0 0 1,-1 0 0,-3-13-1,3 21-12,0 1 1,0-1-1,-1 1 0,1 0 1,-1 0-1,0-1 0,1 1 0,-1 0 1,-1 1-1,1-1 0,0 0 0,-1 0 1,0 1-1,1 0 0,-1-1 0,0 1 1,-6-3-1,-5-1 192,0 1 1,-1 1-1,1 0 0,-1 1 1,0 0-1,1 2 0,-1-1 1,0 2-1,0 0 0,-16 2 1,-15-1-92,-9 8 313,44-7-1090,11-2 501,0 0 0,0 0 1,0 0-1,0 1 0,0-1 0,0 0 1,0 0-1,0 0 0,0 0 0,0 0 1,0 0-1,0 0 0,0 1 0,0-1 1,0 0-1,0 0 0,0 0 0,0 0 1,0 0-1,0 0 0,0 1 0,0-1 1,0 0-1,0 0 0,0 0 0,0 0 1,0 0-1,0 0 0,-1 0 0,1 1 1,0-1-1,0 0 0,0 0 0,0 0 1,0 0-1,0 0 0,0 0 0,0 0 1,-1 0-1,1 0 0,0 0 0,0 0 1,0 0-1,0 0 0,0 0 0,0 0 1,5 1-5522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7.199"/>
    </inkml:context>
    <inkml:brush xml:id="br0">
      <inkml:brushProperty name="width" value="0.025" units="cm"/>
      <inkml:brushProperty name="height" value="0.025" units="cm"/>
    </inkml:brush>
  </inkml:definitions>
  <inkml:trace contextRef="#ctx0" brushRef="#br0">1 0 6865,'0'0'3548,"12"18"-1331,207 278 5111,-127-191-5649,202 177-1,-238-236-1540,2-3-1,2-3 1,2-2 0,1-3-1,107 42 1,-140-66-295,0-1 0,35 7-1,-10-12-5459,-48-5-3098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7.589"/>
    </inkml:context>
    <inkml:brush xml:id="br0">
      <inkml:brushProperty name="width" value="0.025" units="cm"/>
      <inkml:brushProperty name="height" value="0.025" units="cm"/>
    </inkml:brush>
  </inkml:definitions>
  <inkml:trace contextRef="#ctx0" brushRef="#br0">0 0 14034,'0'0'3348,"28"12"-1249,174 76 599,249 65-629,-298-106-1931,-129-37-126,-20-8-273,-1 0 0,1 0 0,0-1 0,-1 0 0,1 1 0,0-2 0,7 2-1,-10-8-8019,-1-5-4635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5:58.428"/>
    </inkml:context>
    <inkml:brush xml:id="br0">
      <inkml:brushProperty name="width" value="0.025" units="cm"/>
      <inkml:brushProperty name="height" value="0.025" units="cm"/>
    </inkml:brush>
  </inkml:definitions>
  <inkml:trace contextRef="#ctx0" brushRef="#br0">0 552 16339,'0'0'6208,"24"5"-5227,137 14 307,-134-18-963,-1-1 0,1-1 0,0-1-1,-1-1 1,33-8 0,206-78 1378,59-17-657,-271 93-1051,5-1-42,-1-2 0,87-36-1,-145 52 49,1 0 0,0 0 0,0 0 0,0 0 0,0 0 0,0 0 0,0 0 0,-1 0 0,1 0 0,0 0 0,0 0 0,0 0 0,0 0 0,0 0 0,0 0 0,0 0-1,-1-1 1,1 1 0,0 0 0,0 0 0,0 0 0,0 0 0,0 0 0,0 0 0,0 0 0,0 0 0,0-1 0,0 1 0,0 0 0,-1 0 0,1 0 0,0 0 0,0 0 0,0 0 0,0-1-1,0 1 1,0 0 0,0 0 0,0 0 0,0 0 0,0 0 0,0 0 0,0-1 0,0 1 0,1 0 0,-1 0 0,0 0 0,0 0 0,0 0 0,0 0 0,0-1 0,0 1 0,0 0-1,0 0 1,0 0 0,0 0 0,-24-3 24,-31 2 3,19 4-46,1 2-1,0 1 1,-55 17 0,-99 45-95,135-47 103,-89 48 110,141-68-51,5-1-121,13-3 57,0 0-1,0 0 0,0-2 1,0 0-1,-1-1 0,18-9 1,2 1 34,590-260 386,-579 252-435,56-38 0,-100 59-77,1-1 0,-1 0-1,1 0 1,-1 0 0,0 0 0,0 0-1,0 0 1,0-1 0,0 1 0,0-1-1,-1 1 1,1-1 0,-1 0 0,0 0-1,1 1 1,-1-1 0,0-5 0,-49 9-727,38 3 731,1 1 0,0 0 0,0 1 0,0 0 0,0 1 0,1-1 0,0 2 0,1-1 0,-1 1 0,1 0 0,-9 15 0,15-22-651,2-10-8159,3-4 203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04.197"/>
    </inkml:context>
    <inkml:brush xml:id="br0">
      <inkml:brushProperty name="width" value="0.025" units="cm"/>
      <inkml:brushProperty name="height" value="0.025" units="cm"/>
    </inkml:brush>
  </inkml:definitions>
  <inkml:trace contextRef="#ctx0" brushRef="#br0">0 131 12106,'0'0'10848,"10"-8"-9750,6-6-716,0 2 1,1 0 0,1 1 0,-1 1 0,2 0 0,23-9 0,-13 11-95,0 0 0,1 2 0,57-4 1,95 7 516,-121 4-674,-49-1-84,-1 1 1,0 0-1,0 1 1,1 0-1,-1 1 1,-1 1-1,1-1 1,0 2-1,-1-1 1,0 1-1,0 1 1,0 0-1,9 7 1,-7-7 58,-11-6-103,0 0-1,-1 0 1,1 0 0,0 0-1,-1 0 1,1 0 0,0 1 0,-1-1-1,1 0 1,0 0 0,-1 1-1,1-1 1,-1 0 0,1 1-1,-1-1 1,1 1 0,-1-1-1,1 1 1,-1-1 0,1 1-1,-1-1 1,1 1 0,-1 0 0,0-1-1,1 1 1,-1-1 0,0 1-1,1 1 1,-1-1 13,-7-30-6567,-3 18 979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04.786"/>
    </inkml:context>
    <inkml:brush xml:id="br0">
      <inkml:brushProperty name="width" value="0.025" units="cm"/>
      <inkml:brushProperty name="height" value="0.025" units="cm"/>
    </inkml:brush>
  </inkml:definitions>
  <inkml:trace contextRef="#ctx0" brushRef="#br0">49 1 10882,'0'0'13408,"0"6"-12680,-22 66 1028,1-7-3034,15-22-7442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05.458"/>
    </inkml:context>
    <inkml:brush xml:id="br0">
      <inkml:brushProperty name="width" value="0.025" units="cm"/>
      <inkml:brushProperty name="height" value="0.025" units="cm"/>
    </inkml:brush>
  </inkml:definitions>
  <inkml:trace contextRef="#ctx0" brushRef="#br0">1 0 8585,'0'0'13923,"5"44"-13459,-5-31-136,0 4-95,5 1-129,-5-5-104,6 4 0,-6-4-497,0 0-375,0-4-1800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05.862"/>
    </inkml:context>
    <inkml:brush xml:id="br0">
      <inkml:brushProperty name="width" value="0.025" units="cm"/>
      <inkml:brushProperty name="height" value="0.025" units="cm"/>
    </inkml:brush>
  </inkml:definitions>
  <inkml:trace contextRef="#ctx0" brushRef="#br0">17 1 9057,'0'0'13291,"-17"35"-12859,17-22-192,0 4-160,0 9-80,0-4-320,0 0-2136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0.240"/>
    </inkml:context>
    <inkml:brush xml:id="br0">
      <inkml:brushProperty name="width" value="0.025" units="cm"/>
      <inkml:brushProperty name="height" value="0.025" units="cm"/>
    </inkml:brush>
  </inkml:definitions>
  <inkml:trace contextRef="#ctx0" brushRef="#br0">1104 1 10962,'0'0'11011,"-7"0"-9772,-7 1-625,0 2-1,1 0 0,-1 0 1,0 1-1,1 1 1,0 0-1,-14 8 0,8-4-254,-1-1-1,-1-1 0,-26 7 1,-108 9 725,73-12-164,-133 36 0,-135 37-630,324-74-290,23-8 0,-1-1 0,1 1 0,0-1 0,0 0 0,-1 0 0,1 0 0,-1 0 0,-3 0 0,2 0 0,4 2 0,1 98-426,32-107 279,53-29 141,141-40 0,-148 53 87,-2-4 1,115-54-1,-179 76-990,7 3-4587,-12 1 3631,5 0-6216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1.506"/>
    </inkml:context>
    <inkml:brush xml:id="br0">
      <inkml:brushProperty name="width" value="0.025" units="cm"/>
      <inkml:brushProperty name="height" value="0.025" units="cm"/>
    </inkml:brush>
  </inkml:definitions>
  <inkml:trace contextRef="#ctx0" brushRef="#br0">1 0 11338,'0'0'8917,"18"4"-8197,-5 0-623,19 4 363,-1-1 1,1-2-1,45 2 0,41-7 1941,-117 0-2209,15 62 2059,-7-41-2319,-4-12-1863,-2-2-3715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2.260"/>
    </inkml:context>
    <inkml:brush xml:id="br0">
      <inkml:brushProperty name="width" value="0.025" units="cm"/>
      <inkml:brushProperty name="height" value="0.025" units="cm"/>
    </inkml:brush>
  </inkml:definitions>
  <inkml:trace contextRef="#ctx0" brushRef="#br0">252 101 10514,'0'0'11798,"-4"-3"-10253,-14-10-499,0 0 1,-2 1-1,1 1 1,-40-16-1,47 22-1483,-1 1 1,1 1-1,-1 0 0,0 1 0,0 0 0,-13 0 1,15 2-3632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04.805"/>
    </inkml:context>
    <inkml:brush xml:id="br0">
      <inkml:brushProperty name="width" value="0.025" units="cm"/>
      <inkml:brushProperty name="height" value="0.025" units="cm"/>
    </inkml:brush>
  </inkml:definitions>
  <inkml:trace contextRef="#ctx0" brushRef="#br0">64 1 2656,'0'0'16869,"-4"1"-16035,0 1-632,0 1 1,0 0 0,1 0 0,-1 0 0,1 0-1,-1 0 1,1 1 0,0-1 0,0 1-1,0 0 1,1 0 0,-1 0 0,1 0-1,0 0 1,0 1 0,1-1 0,-1 0 0,1 1-1,0 0 1,0-1 0,0 6 0,-1 16-241,0 1 1,4 45-1,0-23 249,-2-44-208,0-1-1,0 0 1,1 0-1,0 0 1,0 0-1,0 0 0,0 0 1,1 0-1,-1 0 1,1 0-1,0-1 1,4 6-1,-5-7-8,0-1 1,0 0-1,0 1 0,1-1 0,-1 0 1,0 0-1,1 0 0,-1 0 1,1 0-1,-1-1 0,1 1 0,-1 0 1,1-1-1,0 1 0,-1-1 1,1 1-1,0-1 0,-1 0 0,1 0 1,0 0-1,-1 0 0,1 0 1,0 0-1,0 0 0,-1-1 0,1 1 1,0 0-1,-1-1 0,1 0 1,-1 1-1,1-1 0,0 0 0,1-1 1,0 0 23,0 0 1,1-1 0,-1 1 0,0-1 0,0 0-1,0 0 1,-1 0 0,1 0 0,-1-1 0,1 1 0,-1-1-1,0 1 1,1-5 0,17-54 43,-12 34-43,-5 9-288,-3 6-3545,0 6-2264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6.146"/>
    </inkml:context>
    <inkml:brush xml:id="br0">
      <inkml:brushProperty name="width" value="0.025" units="cm"/>
      <inkml:brushProperty name="height" value="0.025" units="cm"/>
    </inkml:brush>
  </inkml:definitions>
  <inkml:trace contextRef="#ctx0" brushRef="#br0">14 392 9826,'-2'0'7425,"-6"-7"-5127,6-3-2055,1 0 0,1 0 0,0 0 0,0 0 0,1 0 0,0 0 0,0 0 0,1 0 0,1 0 0,0 0 0,0 1 0,0-1 0,2 1 0,-1 0 0,1 0 0,0 1 0,9-12 0,-1 4-133,0-1 0,0 2 0,2 0-1,0 0 1,0 2 0,1 0 0,29-18 0,-23 20-22,0 1-1,1 1 1,0 1-1,0 1 1,1 1-1,0 1 1,0 1-1,0 1 1,49 1-1,-31 3-14,1 2 0,0 3 0,-1 1-1,76 23 1,-103-25-31,0 0 1,0 1-1,-1 1 0,1 1 0,-2 0 1,1 1-1,-1 0 0,-1 1 0,0 0 1,0 1-1,-1 0 0,0 1 1,-1 1-1,9 13 0,-6-4 54,0 2 0,-2 0 0,0 0 0,-2 1 0,-1 1 1,-1-1-1,6 42 0,-6-26 47,2 0 0,22 62-1,-24-86-113,0-1 0,1 1 0,1-1 0,0 0 0,1-1 0,1 0 0,0-1 0,18 18-1,4-4-5,0-2-1,2-1 0,0-1 0,66 32 0,165 51 129,-183-82-8,0-4 0,1-4-1,146 12 1,256-16 337,-467-13-448,48 1 114,0-3 0,-1-3 0,1-3 0,-1-3 1,-1-3-1,0-2 0,94-39 0,-33-2-71,-2-7-1,191-131 1,-294 184-140,-5 2 583,-30 7-160,-60 13-238,30-5-30,-74 3 0,-12-9-26,-251-33 1,-181-82-1210,421 77-217,-257-107 0,291 88-2674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7.219"/>
    </inkml:context>
    <inkml:brush xml:id="br0">
      <inkml:brushProperty name="width" value="0.025" units="cm"/>
      <inkml:brushProperty name="height" value="0.025" units="cm"/>
    </inkml:brush>
  </inkml:definitions>
  <inkml:trace contextRef="#ctx0" brushRef="#br0">1 275 16547,'0'0'3811,"28"-8"-2256,184-45 436,-122 38-1399,-1 3 0,2 4 0,-1 5 0,109 8 0,-132 1-393,0 4 0,124 33 1,125 62-55,-24-6-78,-252-88-13,0-1-1,1-2 1,0-2-1,0-1 0,0-2 1,56-4-1,-78-1-2,0 0 0,0-1 0,0-1 1,-1 0-1,1-2 0,-1 0 0,0-1 0,-1-1 0,0-1 0,0 0 0,-1-1 1,0-1-1,0 0 0,-1-2 0,24-24 0,-14 8 2,-2 0-1,0-1 1,21-40-1,-36 55-9,-1 0 0,0 0 0,-1-1 0,-1 0 0,0 0 0,-1-1 0,-1 1 0,0-1 0,0-25 0,-3 41 409,-5 25-229,-7 85-287,2 137 0,4-41 60,6-202 3,-27 287-39,20-242 41,-2-2-1,-3 1 0,-1-2 1,-21 48-1,31-87-17,1 0-1,-1 0 1,0 0-1,-1 0 1,1-1 0,-1 0-1,0 1 1,0-2-1,-1 1 1,-7 6 0,-20 4-1547,-11-11-3333,5-4-8787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8.032"/>
    </inkml:context>
    <inkml:brush xml:id="br0">
      <inkml:brushProperty name="width" value="0.025" units="cm"/>
      <inkml:brushProperty name="height" value="0.025" units="cm"/>
    </inkml:brush>
  </inkml:definitions>
  <inkml:trace contextRef="#ctx0" brushRef="#br0">334 0 8537,'0'0'16263,"-14"8"-15135,-8 7-738,0 0 1,1 2-1,1 0 0,-23 25 1,-140 152 584,182-193-1252,-5 4 642,5-2-4050,1-7-1689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9.093"/>
    </inkml:context>
    <inkml:brush xml:id="br0">
      <inkml:brushProperty name="width" value="0.025" units="cm"/>
      <inkml:brushProperty name="height" value="0.025" units="cm"/>
    </inkml:brush>
  </inkml:definitions>
  <inkml:trace contextRef="#ctx0" brushRef="#br0">2579 279 648,'0'0'15071,"-11"-2"-13232,8 1-1724,-2 0 233,-1 0 0,1 0 0,-1-1 0,1 0 0,0 0 1,0 0-1,0 0 0,0-1 0,0 0 0,0 0 0,1 0 1,-1-1-1,-3-3 0,-3-3 98,0 0 0,-1 1 0,0 1 0,0 0 1,-1 0-1,0 2 0,0-1 0,-1 2 0,0 0 0,0 0 0,0 1 0,-25-3 1,-17 0 52,-109 1 0,152 6-378,-51 1 204,0 2 0,-100 19 0,123-13-160,0 2 1,1 1-1,0 3 0,-74 38 0,79-34-39,-2-2 1,0-1-1,-1-2 0,-1-1 0,0-3 0,-1 0 0,1-3 0,-2-1 1,-74 0-1,60-5-109,1-3 1,0-2 0,-105-22-1,118 14-11,0-2-1,1-2 0,1-1 1,0-2-1,-40-27 0,15 3 8,3-3 0,-57-54 0,83 66 2,31 33-15,3 1-12,-2 2-312,0 0 306,0 0-1,1 0 1,-1 0 0,0 0 0,1 0-1,-1 1 1,1 0 0,0-1 0,0 1-1,0 0 1,0 0 0,0 0-1,-1 4 1,-4 4-46,-7 10 17,2 0 1,1 0 0,0 2-1,2-1 1,0 1-1,2 0 1,0 1 0,-4 37-1,2 6-25,0 124 0,10-171 46,0 0-1,1-1 0,1 1 0,1 0 1,1-1-1,1 0 0,0 0 0,1 0 1,11 19-1,-12-27-175,0 0 0,1-1 0,0 1 0,1-1 0,0-1 0,1 0 0,0 0 0,0 0 0,1-1 0,0-1 0,0 1 0,1-2 0,-1 1 0,2-2 0,16 7 0,20 1-2326,-8-7-1428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19.812"/>
    </inkml:context>
    <inkml:brush xml:id="br0">
      <inkml:brushProperty name="width" value="0.025" units="cm"/>
      <inkml:brushProperty name="height" value="0.025" units="cm"/>
    </inkml:brush>
  </inkml:definitions>
  <inkml:trace contextRef="#ctx0" brushRef="#br0">80 22 2496,'0'0'12558,"-3"-2"-10411,2 0-1804,0 1 0,-1-1 0,1 1 0,0-1 1,-1 1-1,1 0 0,-1 0 0,1 0 0,-1 0 1,1 0-1,-1 0 0,0 0 0,1 1 0,-1-1 1,0 0-1,0 1 0,0-1 0,-3 1 0,4 0-192,0 0-1,0 1 0,1-1 0,-1 1 0,0-1 0,0 1 1,0-1-1,0 1 0,0-1 0,1 1 0,-1 0 0,0-1 1,1 1-1,-1 0 0,0 0 0,1 0 0,-1-1 1,1 1-1,-1 2 0,-8 20-915,2 20 819,1 1-1,1 0 1,3 0 0,7 83 0,-3-105 22,1 1 0,0-1 0,2 1 0,1-1 0,1-1 0,0 1 0,18 33 0,-19-45-96,0 0 1,0 0-1,1-1 0,0 0 1,0 0-1,1-1 0,0 0 1,1 0-1,0-1 0,0 0 1,1 0-1,-1-1 0,2-1 0,-1 0 1,0 0-1,22 6 0,0-2-2189,-31-9 1684,-18-14-5001,7 2-1522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0.781"/>
    </inkml:context>
    <inkml:brush xml:id="br0">
      <inkml:brushProperty name="width" value="0.025" units="cm"/>
      <inkml:brushProperty name="height" value="0.025" units="cm"/>
    </inkml:brush>
  </inkml:definitions>
  <inkml:trace contextRef="#ctx0" brushRef="#br0">657 1 14323,'0'0'8273,"-8"1"-7671,-10 2-395,1 1 1,0 1 0,0 0-1,1 2 1,-1 0 0,1 0 0,1 2-1,-20 13 1,3 0 18,0 1-1,-55 55 1,67-57-228,0 1 0,2 0 0,1 2 1,0 0-1,2 1 0,1 1 0,1 0 1,1 0-1,1 1 0,2 1 0,1 0 1,1 0-1,1 1 0,1 0 0,-1 36 1,6-64-103,6-2-13,0 0 107,0-1 0,0 0-1,-1 0 1,1 0 0,-1 0 0,1-1 0,-1 0 0,0 0-1,6-6 1,27-14-18,-26 18 21,-1 1 1,1 0-1,0 1 1,0 0-1,0 1 1,0 0-1,0 1 1,0 0-1,1 1 1,-1 1-1,0 0 0,0 0 1,1 1-1,-1 1 1,0 0-1,-1 0 1,1 1-1,-1 1 1,1 0-1,-1 1 1,-1 0-1,1 0 0,-1 1 1,0 1-1,-1 0 1,0 0-1,0 0 1,-1 1-1,0 1 1,0-1-1,-1 1 1,0 1-1,-1-1 0,0 1 1,-1 0-1,0 1 1,-1-1-1,0 1 1,-1 0-1,0 0 1,-1 0-1,0 0 1,0 17-1,-2-21 23,0 1 0,0 0 0,-1 0 0,0-1 0,0 1 0,-1-1 0,-1 1 0,1-1 0,-6 12 0,4-14 5,0 0-1,0-1 0,-1 1 0,1-1 0,-1 0 0,0-1 1,-1 1-1,1-1 0,-1 0 0,0 0 0,0-1 0,-10 5 1,3-3 29,0 0 1,0-1-1,0 0 1,-1-1-1,0-1 1,-23 2-1,-91-4 3,64-1-41,51 1-11,-19 0 6,-44-5 1,67 3-1,0 1-1,1-1 0,-1 0 0,1-1 1,0 0-1,-1 0 0,2-1 1,-1 0-1,0 0 0,-7-6 1,14 9-42,0 0 1,0 0 0,0 1-1,0-1 1,1 0 0,-1 0 0,0 0-1,0 0 1,1-1 0,-1 1-1,1 0 1,-1 0 0,1 0-1,-1 0 1,1-1 0,0 1 0,-1 0-1,1 0 1,0-1 0,0 1-1,0 0 1,0 0 0,0-1-1,0 0 1,0 0-191,22 23-32,-16-10 279,-1-1 1,0 1 0,-1-1 0,0 1 0,-1 0-1,4 22 1,3 74 164,-5-41-67,-2-41-69,1 0 0,1 0 0,1-1 0,1 0-1,1 0 1,2-1 0,0 0 0,1 0 0,15 22-1,-19-35-125,1 0 0,0 0 0,0-1 0,1 0-1,0 0 1,1-1 0,0 0 0,0-1 0,1 0-1,0 0 1,0-2 0,0 1 0,1-1-1,0-1 1,0 0 0,0 0 0,0-2 0,1 1-1,23 0 1,6-2-2172,-12-1-2925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1.308"/>
    </inkml:context>
    <inkml:brush xml:id="br0">
      <inkml:brushProperty name="width" value="0.025" units="cm"/>
      <inkml:brushProperty name="height" value="0.025" units="cm"/>
    </inkml:brush>
  </inkml:definitions>
  <inkml:trace contextRef="#ctx0" brushRef="#br0">213 0 10282,'0'0'13061,"-7"2"-12024,1 3-1008,1-1 1,-1 1 0,1 0-1,0 1 1,1-1 0,-1 1-1,1 0 1,0 0 0,-5 11-1,-28 68-42,36-83 15,-24 63-232,4 0 0,2 2 1,3 0-1,4 1 0,2 1 0,3-1 0,3 110 1,4-171 226,1 0 1,0 0-1,0 0 1,0 0-1,1 0 1,0 0-1,0 0 1,1 0-1,0-1 1,0 1-1,1-1 1,0 0-1,0 0 1,6 7-1,-6-9 26,1 0-1,-1 0 1,1 0-1,0-1 1,0 0-1,1 0 1,-1 0-1,1 0 0,-1-1 1,1 0-1,0 0 1,0-1-1,0 0 1,0 0-1,0 0 1,0-1-1,7 0 1,-12 0 31,1 0 0,-1 0 0,1 0 1,-1 0-1,1-1 0,-1 1 1,0-1-1,1 1 0,-1-1 1,0 1-1,1-1 0,-1 0 1,0 0-1,1 0 0,-1 0 1,0 0-1,0 0 0,0 0 1,0 0-1,0 0 0,0 0 1,0 0-1,-1-1 0,1 1 1,0 0-1,-1-1 0,1 1 1,-1 0-1,1-1 0,-1 1 1,0-1-1,1 1 0,-1-1 1,0 1-1,0-1 0,0 1 1,0-3-1,-1-11-337,0 1 0,-1-1-1,-4-19 1,-1-4-856,2-24-3883,-1 1-6349</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1.715"/>
    </inkml:context>
    <inkml:brush xml:id="br0">
      <inkml:brushProperty name="width" value="0.025" units="cm"/>
      <inkml:brushProperty name="height" value="0.025" units="cm"/>
    </inkml:brush>
  </inkml:definitions>
  <inkml:trace contextRef="#ctx0" brushRef="#br0">1 0 9506,'0'0'2400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2.449"/>
    </inkml:context>
    <inkml:brush xml:id="br0">
      <inkml:brushProperty name="width" value="0.025" units="cm"/>
      <inkml:brushProperty name="height" value="0.025" units="cm"/>
    </inkml:brush>
  </inkml:definitions>
  <inkml:trace contextRef="#ctx0" brushRef="#br0">676 119 9289,'78'-11'1201,"-77"10"-708,0 1 0,0 0 0,1 0 0,-1 0 1,0-1-1,0 1 0,0-1 0,0 1 0,0-1 0,0 1 0,0-1 1,0 0-1,0 1 0,0-1 0,0 0 0,-1 0 0,1 0 0,0 1 1,0-1-1,0-1 0,0-20 3141,-2 19-3473,0 0 0,0 0 1,-1 0-1,1 1 0,-1-1 1,1 0-1,-1 0 0,0 1 1,-4-5-1,-4 1-34,-1 0 1,1 1-1,-1 1 0,0 0 1,0 0-1,0 1 1,0 0-1,-1 1 0,1 0 1,-1 1-1,0 1 0,1 0 1,-1 0-1,0 1 0,1 0 1,-13 4-1,11-3-111,0 2-1,1-1 1,-1 2 0,1-1-1,0 2 1,0 0 0,1 0-1,0 1 1,0 0-1,0 1 1,1 1 0,0-1-1,1 1 1,-9 11 0,11-10-23,0 0 0,1 1 1,1 0-1,-1 0 0,2 0 1,-1 0-1,2 1 0,-1 0 1,2 0-1,0 0 0,0 0 1,1 0-1,0 0 0,1 0 1,1 1-1,3 23 0,1-12-8,1 0 0,1-1 0,1 1 0,1-1 0,1-1 0,1 0 0,20 31 0,-24-43 9,31 45-96,-3 2 0,-3 1-1,40 99 1,-68-146 104,-1 0-1,0 0 1,0 0 0,-2 0 0,1 0 0,-1 1 0,-1-1-1,0 0 1,-1 1 0,0-1 0,-3 13 0,2-17 26,0 0 1,-1 0-1,1 0 1,-2 0-1,1 0 0,-1-1 1,0 0-1,0 0 1,-1 0-1,0 0 1,0-1-1,0 1 1,0-1-1,-1-1 1,0 1-1,0-1 1,-10 6-1,-3-1 30,-1 0-1,0-2 1,0 0 0,-1-1-1,1-1 1,-1 0 0,0-2 0,-1-1-1,1 0 1,-35-3 0,42 0-65,1 0 1,-1-1-1,1 0 1,0-1-1,0 0 1,0-1 0,1-1-1,-1 0 1,1-1-1,0 0 1,0-1-1,1 0 1,0-1-1,0 0 1,1 0 0,0-1-1,-17-21 1,24 24-60,-1 0 0,1 0 0,0 0 0,1 0 0,-1-1 0,1 0 0,1 1 0,-1-1-1,1 0 1,0 0 0,1 0 0,0 0 0,0 0 0,0 1 0,1-1 0,2-13 0,-2 18 55,-1 1 0,1 0 0,0 0 0,-1 0 0,1-1 0,0 1 0,0 0 0,0 0-1,0 0 1,0 0 0,0 0 0,0 0 0,0 0 0,0 1 0,0-1 0,1 0 0,-1 1 0,0-1-1,0 0 1,1 1 0,-1 0 0,1-1 0,-1 1 0,0 0 0,1 0 0,-1 0 0,0-1 0,1 2 0,-1-1-1,1 0 1,-1 0 0,0 0 0,1 1 0,-1-1 0,0 0 0,1 1 0,1 0 0,1 1-19,0-1 1,0 1-1,0 0 1,0 0 0,-1 1-1,1-1 1,-1 1-1,1 0 1,-1 0-1,5 6 1,14 25 59,-2 1 0,22 53-1,11 19 73,-19-47 40,62 83 0,-82-125-140,0-1-1,1 0 0,1-2 1,1 0-1,0-1 1,1 0-1,1-1 1,0-2-1,21 11 0,-8-10-529,1-1-1,0-2 0,51 7 0,-6-5-3478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5.093"/>
    </inkml:context>
    <inkml:brush xml:id="br0">
      <inkml:brushProperty name="width" value="0.025" units="cm"/>
      <inkml:brushProperty name="height" value="0.025" units="cm"/>
    </inkml:brush>
  </inkml:definitions>
  <inkml:trace contextRef="#ctx0" brushRef="#br0">164 22 6745,'0'0'13318,"-6"-1"-12774,-15-2-299,15 3 5288,28 5-5325,-16-3-179,-1 2 0,1-1 0,-1 0 0,0 1 0,0 0 0,-1 0 0,1 1 0,-1-1 0,0 1 0,0 0 0,0 0 0,3 7 1,4 7 6,-1 0 0,10 27 1,-12-22-11,0 0 0,-1 0 0,-2 0 0,0 1 0,-2 0 1,-1 0-1,-1 0 0,-1 0 0,-1 0 0,-5 32 0,-1-22 131,-1-1 0,-1-1 0,-3 0 0,0 0 0,-2-1 0,-33 55 0,-7-2 112,26-44-126,-32 64-1,53-89-134,1-1-1,0 1 0,1 0 1,1 0-1,0 1 0,1-1 0,1 1 1,0 20-1,3-24-10,0 0 1,1-1-1,0 1 0,2 0 1,-1-1-1,1 0 1,1 0-1,0 0 0,1 0 1,0-1-1,0 0 0,17 20 1,-4-7-13,2-1 0,1-1 1,1-1-1,33 25 0,-40-36 7,-1 0-1,1 0 1,1-1 0,-1-1 0,2-1-1,-1-1 1,1 0 0,0-1-1,31 4 1,-23-6 6,0-1 0,0-2 0,0-1 0,0-1 0,0-1 0,34-8-1,-14-2 8,0-2-1,0-2 1,-2-2-1,0-2 0,-1-2 1,-2-1-1,44-34 0,-71 47-17,-1 0-1,0-1 1,-1 0-1,0-1 1,-1 0-1,0-1 1,-1 0-1,-1-1 0,0 0 1,-1 0-1,0-1 1,7-23-1,-8 19 3,-4 13 10,-1 1 0,0 0-1,0-1 1,0 0 0,-1 1 0,1-8-1,-3 12 2,1 2 0,0-1 0,0 1 0,0 0 0,0-1 0,0 1 0,0-1 0,0 1 0,0 0 0,0-1 0,0 1 0,0-1 0,0 1 0,0 0 0,0-1 0,0 1 0,1-1 0,-1 1 0,0 0 0,0-1 0,0 1 0,1 0 0,-1-1 0,0 1 0,0 0 0,1-1 0,-1 1 0,0 0 0,1 0 0,-1-1 0,0 1 0,1 0 0,0-1 712,-19-8-573,-6-2-128,2-1-1,-1-1 1,1 0 0,1-2-1,1 0 1,0-2 0,-23-24-1,14 10 2,2-1-1,1-1 0,-37-62 1,48 65-86,1-1 0,1 0 0,2-1 1,1 0-1,2-1 0,1 0 0,1 0 0,2 0 1,2-1-1,1 0 0,4-46 0,-1 61-284,0 0-1,2 0 0,0 1 1,1 0-1,1 0 1,14-29-1,11-16-4760,-26 54 3920,23-46-15188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07.763"/>
    </inkml:context>
    <inkml:brush xml:id="br0">
      <inkml:brushProperty name="width" value="0.025" units="cm"/>
      <inkml:brushProperty name="height" value="0.025" units="cm"/>
    </inkml:brush>
  </inkml:definitions>
  <inkml:trace contextRef="#ctx0" brushRef="#br0">1 1 10898,'0'0'13368,"11"6"-12200,56 25 302,75 25 0,-75-32-733,114 59 1,-160-71-656,-1 0 0,-1 2 0,0 0 0,0 1 0,-2 1 0,0 1 0,-1 0 0,0 1 0,19 30 0,-26-35-52,-6-10-2,-1 0-1,1 0 1,-1 0-1,0 1 0,-1-1 1,1 0-1,0 1 1,1 5-1,-3-8 78,11-1-5196,-5 0-473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7.671"/>
    </inkml:context>
    <inkml:brush xml:id="br0">
      <inkml:brushProperty name="width" value="0.025" units="cm"/>
      <inkml:brushProperty name="height" value="0.025" units="cm"/>
    </inkml:brush>
  </inkml:definitions>
  <inkml:trace contextRef="#ctx0" brushRef="#br0">0 136 14259,'0'0'7672,"4"1"-6811,17 4-482,1-2 0,0 0 0,0-2 1,0 0-1,1-1 0,27-5 0,-29 4-228,-10 1-110,1-1 0,-1 0 1,0-1-1,0 0 0,0-1 0,0 0 0,0-1 1,0 0-1,-1-1 0,0 0 0,0 0 1,0-1-1,-1-1 0,1 1 0,-2-1 0,1-1 1,-1 0-1,0 0 0,0-1 0,-1 0 0,11-17 1,-8 11 150,-9 32 5,-1-5-308,10 138-138,1 1 194,-10-135 75,-2 0 1,0-1-1,-1 1 0,0-1 0,-2 0 0,-5 18 0,5-24 36,0 1 0,0-1 0,-1-1-1,-1 1 1,1-1 0,-1 0 0,-1 0 0,0-1-1,0 1 1,-14 10 0,-7 2 241,0-1-1,-56 26 1,68-34-188,17-2-154,29 6-137,-14-8 230,6 4-50,-1 1 0,-1 2-1,0 0 1,-1 1 0,0 1 0,-1 0-1,-1 2 1,18 23 0,-3 1-53,-3 1 1,42 81-1,-59-96 52,-1-1 0,0 2 1,-3 0-1,0 0 0,-2 0 0,-1 1 0,-1 0 1,-2 0-1,-1 0 0,-4 40 0,2-59 36,0 0 0,-1-1-1,-1 0 1,0 1-1,0-1 1,-7 13 0,7-17 12,1-1 1,-2 1-1,1-1 1,0 0 0,-1 0-1,0 0 1,0-1-1,-1 1 1,1-1 0,-1 0-1,0 0 1,-6 3-1,11-6-32,-1-1-1,1 0 1,0 0-1,-1 1 0,1-1 1,-1 0-1,1 0 1,0 0-1,-1 0 0,1 1 1,-1-1-1,1 0 1,-1 0-1,1 0 1,-1 0-1,1 0 0,-1 0 1,1 0-1,0 0 1,-1-1-1,1 1 0,-1 0 1,1 0-1,-1 0 1,1 0-1,0-1 0,-1 1 1,1 0-1,-1 0 1,1-1-1,0 1 1,-1 0-1,1 0 0,0-1 1,-1 1-1,1-1 1,0 1-1,0 0 0,-1-1 1,1 1-1,0 0 1,0-1-1,0 1 0,0-1 1,-1 1-1,1-1 1,-4-29-166,2 11 128,0 13 25,-1 1 0,0-1 1,0 0-1,0 1 1,-1 0-1,0 0 1,0 0-1,0 0 0,-1 1 1,1 0-1,-1-1 1,0 2-1,-1-1 0,1 0 1,0 1-1,-1 0 1,0 1-1,0-1 1,0 1-1,0 0 0,0 1 1,-9-2-1,-14-3 57,-1 3 0,1 0 0,-41 2 1,62 1-40,3 0-10,0 0 1,0 0 0,0 0 0,0 1 0,0 0 0,0 0 0,0 0-1,0 1 1,0 0 0,1 0 0,-1 0 0,0 0 0,1 1-1,0 0 1,0-1 0,0 2 0,0-1 0,0 0 0,0 1-1,1 0 1,0 0 0,0 0 0,0 0 0,0 0 0,0 1-1,1-1 1,0 1 0,0-1 0,0 1 0,1 0 0,-2 6-1,2-3-15,-1 1 0,1 0 0,1 0 0,0 0 0,0 0 0,1 0 0,0 0 0,0 0 0,1 0 0,0-1 0,1 1 0,0 0 0,0-1 0,1 0-1,0 0 1,10 15 0,-4-11-46,1 1 1,0-1-1,0-1 0,2 0 0,-1-1 0,1 0 0,1-1 0,0 0 0,17 7 0,-8-6-136,0 0 0,1-2-1,0-1 1,0-1 0,34 4-1,-5-5-459,-52 37 677,-2-23 35,-2 1-1,0 0 1,-1-1-1,-1 0 1,-1 0-1,-1-1 1,0 1 0,-1-1-1,-1-1 1,-1 0-1,-19 27 1,18-33 128,0 0 1,-1-1 0,0-1-1,0 1 1,-1-2 0,0 0-1,0 0 1,-25 9 0,37-17-192,1 1 0,0-1 0,-1 0 0,1 1 0,0-1 1,-1 1-1,1-1 0,0 0 0,0 1 0,0-1 0,-1 1 1,1-1-1,0 1 0,0-1 0,0 1 0,0-1 0,0 1 1,0-1-1,0 1 0,0-1 0,0 1 0,0-1 0,0 1 0,0-1 1,0 1-1,0-1 0,1 1 0,-1-1 0,0 1 0,0-1 1,0 1-1,1-1 0,-1 1 0,0-1 0,1 0 0,-1 1 1,0-1-1,1 0 0,-1 1 0,1-1 0,0 1 0,17 19-47,-16-19 45,62 60 3,-40-41 0,-1 1 0,-2 1 1,0 0-1,-1 2 0,-1 0 0,26 47 0,-37-53-6,-1 0 0,-1 0 0,-1 0 0,0 1 0,-2-1 0,0 1 0,-1 0 0,-1 0 0,-2 29 0,1-46-52,0 1 1,0 0-1,0 0 0,-1 0 1,1-1-1,-1 1 1,0 0-1,0-1 1,0 1-1,0 0 1,0-1-1,0 0 0,-1 1 1,0-1-1,1 0 1,-1 1-1,0-1 1,-2 2-1,-28 19-6018,9-9-10235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29.869"/>
    </inkml:context>
    <inkml:brush xml:id="br0">
      <inkml:brushProperty name="width" value="0.025" units="cm"/>
      <inkml:brushProperty name="height" value="0.025" units="cm"/>
    </inkml:brush>
  </inkml:definitions>
  <inkml:trace contextRef="#ctx0" brushRef="#br0">0 1 10170,'0'0'10698,"6"10"-9738,6 15-572,0 2-1,-2-1 1,-1 1-1,-1 1 1,5 33-1,-5-8 430,-3 0-1,0 58 0,-5-88-475,1-13-248,-1-1 1,0 1-1,0 0 1,-1 0-1,0 0 1,0-1 0,-1 1-1,-1-1 1,0 1-1,-4 9 1,-1-10-535,5-8-2505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0.617"/>
    </inkml:context>
    <inkml:brush xml:id="br0">
      <inkml:brushProperty name="width" value="0.025" units="cm"/>
      <inkml:brushProperty name="height" value="0.025" units="cm"/>
    </inkml:brush>
  </inkml:definitions>
  <inkml:trace contextRef="#ctx0" brushRef="#br0">219 0 10514,'0'0'13856,"-3"7"-12946,-5 8-545,-23 39 544,2 1 1,-37 105-1,46-89-779,3 1-1,-12 116 1,14 158 42,15-322-146,2 0 1,1 0-1,0 1 1,2-2-1,1 1 1,1-1-1,1 0 0,0 0 1,2-1-1,19 32 1,-14-36-5,-13-13-51,-2-5-196,-2-2-2502,-13-9 83,-6-2-2711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1.304"/>
    </inkml:context>
    <inkml:brush xml:id="br0">
      <inkml:brushProperty name="width" value="0.025" units="cm"/>
      <inkml:brushProperty name="height" value="0.025" units="cm"/>
    </inkml:brush>
  </inkml:definitions>
  <inkml:trace contextRef="#ctx0" brushRef="#br0">0 39 13442,'0'0'7915,"25"21"-6709,-8-7-989,-1 1-27,0-2 0,1 0 1,1 0-1,0-2 1,0 0-1,1-2 0,0 0 1,1-1-1,23 7 1,61 8 681,1-4 0,1-5 0,183 0 1,-238-16-512,0-2 0,0-2 1,99-26-1,138-64 91,-172 49-362,-59 22-66,82-23-1,-133 47-27,-5 1-52,-100 0-6746,55 0-2525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2.040"/>
    </inkml:context>
    <inkml:brush xml:id="br0">
      <inkml:brushProperty name="width" value="0.025" units="cm"/>
      <inkml:brushProperty name="height" value="0.025" units="cm"/>
    </inkml:brush>
  </inkml:definitions>
  <inkml:trace contextRef="#ctx0" brushRef="#br0">38 20 13650,'0'0'7210,"-7"-3"-6045,-16-10-415,15 10-251,21 11-145,67 46 764,-3 4 0,119 115 0,-103-88-752,140 141 445,59 50-91,-276-262-696,1 0-1,0-2 0,1 0 0,1-1 1,0-1-1,0-1 0,24 8 0,-30-13 5,1 0 0,0-2 0,0 1-1,0-2 1,0 0 0,0-1-1,0 0 1,0-1 0,1-1 0,-1 0-1,24-7 1,24-12 109,60-29-1,-4 0 27,65-13-59,80-32-82,-210 72-27,-1-2 1,88-57-1,-124 70-154,0-1 0,-1 0 0,0-1 0,-1-1 0,0-1 0,-2 0 0,20-30 0,-13 13-1794,21-52-1,-24 49-1873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2.601"/>
    </inkml:context>
    <inkml:brush xml:id="br0">
      <inkml:brushProperty name="width" value="0.025" units="cm"/>
      <inkml:brushProperty name="height" value="0.025" units="cm"/>
    </inkml:brush>
  </inkml:definitions>
  <inkml:trace contextRef="#ctx0" brushRef="#br0">0 13 16483,'0'0'5973,"20"-1"-5065,364-10 1504,-356 13-2172,1 2 0,-1 1 1,1 1-1,-2 1 0,30 13 1,-4 0 249,78 46 0,-118-59-462,0 1-1,0 0 1,-1 1 0,0 1 0,-1 0-1,0 0 1,-1 1 0,10 13 0,-17-19-6,0-1 1,0 1 0,0 0 0,-1 0 0,1 0 0,-1 0 0,-1 0-1,1 1 1,-1-1 0,0 0 0,0 1 0,0-1 0,-1 1 0,0-1-1,0 1 1,0 0 0,-1-1 0,0 1 0,0-1 0,0 0 0,-1 1 0,0-1-1,0 0 1,0 0 0,-4 6 0,-13 19 52,-1-2 0,-2-1 0,-30 30 1,-20 26-153,61-69-5,7-10-9,1 0 0,-1 0 0,1 0 0,0 1-1,0-1 1,1 1 0,-1-1 0,1 1 0,0 0 0,0 0 0,0 0 0,0 6 0,2-11 23,0 0 0,0 1 1,0-1-1,0 1 0,0-1 1,0 1-1,0-1 0,0 1 1,1-1-1,-1 1 0,0-1 1,0 0-1,0 1 0,1-1 1,-1 1-1,0-1 0,0 0 1,1 1-1,-1-1 0,0 0 1,1 1-1,-1-1 0,0 0 1,1 0-1,-1 1 0,1-1 1,-1 0-1,0 0 0,1 0 1,-1 0-1,1 1 0,-1-1 1,1 0-1,-1 0 0,1 0 1,-1 0-1,1 0 0,-1 0 1,0 0-1,1 0 0,24-6-1159,33-19-1165,-17 2-2105,3-7-6259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2.947"/>
    </inkml:context>
    <inkml:brush xml:id="br0">
      <inkml:brushProperty name="width" value="0.025" units="cm"/>
      <inkml:brushProperty name="height" value="0.025" units="cm"/>
    </inkml:brush>
  </inkml:definitions>
  <inkml:trace contextRef="#ctx0" brushRef="#br0">0 1 20700,'0'0'5297,"29"17"-4737,-23-14-533,233 125 550,82 37-422,-272-135-150,-1 2 0,-1 3-1,-2 1 1,49 52 0,-83-77 6,33 40 17,-41-47-23,-1 0-1,1 0 1,-1 0 0,0 0 0,0 0-1,-1 0 1,1 1 0,-1-1 0,0 0-1,0 1 1,0 8 0,-1-12-26,0 0 0,0 0-1,0 0 1,-1 1 0,1-1 0,-1 0 0,1 0 0,0 0 0,-1 0 0,0 0 0,1 0 0,-1 0 0,0 0 0,1-1 0,-1 1-1,0 0 1,0 0 0,0 0 0,0-1 0,0 1 0,0-1 0,0 1 0,0-1 0,0 1 0,0-1 0,0 1 0,0-1 0,0 0-1,0 1 1,0-1 0,-1 0 0,1 0 0,0 0 0,0 0 0,0 0 0,0 0 0,0 0 0,-2-1 0,-1 1-196,-33 1-3008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3.899"/>
    </inkml:context>
    <inkml:brush xml:id="br0">
      <inkml:brushProperty name="width" value="0.025" units="cm"/>
      <inkml:brushProperty name="height" value="0.025" units="cm"/>
    </inkml:brush>
  </inkml:definitions>
  <inkml:trace contextRef="#ctx0" brushRef="#br0">0 1 15211,'0'0'3786,"27"24"-2091,361 359 1023,-260-247-2036,137 134 598,-253-259-1271,39 31 48,-48-39-62,1 0 0,0-1 0,0 0 0,0 0 0,0 0 0,1 0 0,-1-1 0,0 0 0,1 1 0,-1-2 0,7 2 0,-10-3 9,0 1-1,-1-1 0,1 1 1,0-1-1,-1 0 0,1 1 1,-1-1-1,1 0 0,-1 1 1,1-1-1,-1 0 0,0 1 1,1-1-1,-1 0 0,0 0 1,0 0-1,0 1 1,1-1-1,-1 0 0,0 0 1,0 0-1,0 0 0,0 1 1,0-1-1,-1-1 0,1-32 94,0 25-75,-2-14-16,-2 1 0,0 0 1,-1 0-1,-1 0 1,-1 0-1,-15-32 1,-4-13-7,9 18-6,5 18-8,1-1-1,2 0 1,-7-44-1,15 75 10,1 1 0,0-1 1,0 1-1,0-1 0,0 0 0,-1 1 0,1-1 1,0 1-1,0-1 0,0 0 0,0 1 1,0-1-1,1 1 0,-1-1 0,0 0 0,0 1 1,0-1-1,0 1 0,1-1 0,-1 1 0,0-1 1,1 0-1,-1 1 0,0-1 0,1 1 0,-1 0 1,1-1-1,-1 1 0,0-1 0,1 1 0,-1 0 1,1-1-1,-1 1 0,1 0 0,0-1 1,-1 1-1,1 0 0,-1 0 0,1 0 0,-1-1 1,2 1-1,26 9-33,-11 2 92,0 1 0,-1 1 0,0 0 0,-1 1 0,-1 1-1,17 21 1,-1-1 79,65 77 183,-59-66-93,2-2 1,47 42-1,-83-84-214,0 0 0,0 0 0,1 0 0,-1 0 0,0-1 0,1 1 0,0-1 0,0 1 0,-1-1 0,1 0 0,0 0 0,0 0 0,0 0 0,4 0 0,-5-2-7,-1 1 0,0-1 0,1 1-1,-1-1 1,0 0 0,0 1 0,1-1 0,-1 0 0,0 0 0,0 0 0,0 0 0,0 0 0,0 0-1,0 0 1,0 0 0,-1 0 0,1-1 0,0 1 0,-1 0 0,1 0 0,-1-1 0,1 1-1,-1 0 1,1-1 0,-1 1 0,0-1 0,0 1 0,0-1 0,0 1 0,0-3 0,4-55 31,-5-102 0,-2 98-59,7-74 0,-5 134 11,2-1 0,-1 1 0,0 0-1,1-1 1,-1 1 0,1 0 0,0 0-1,0-1 1,0 1 0,0 0 0,1 0-1,0 0 1,-1 1 0,1-1 0,0 0-1,0 1 1,0-1 0,1 1 0,-1-1-1,0 1 1,1 0 0,0 0 0,-1 0-1,1 0 1,0 1 0,0-1 0,0 1-1,0 0 1,0 0 0,1 0 0,-1 0-1,0 0 1,0 1 0,1-1 0,-1 1-1,0 0 1,1 0 0,-1 0 0,0 1 0,1-1-1,-1 1 1,0 0 0,0 0 0,0 0-1,4 1 1,5 3 21,0 1 0,0 0 0,0 0 0,-1 2 0,0-1 0,-1 1 0,0 1 0,10 9 0,75 88 268,-57-60-103,-28-35-125,-5-4-3,1 0-1,0 0 1,0-1 0,1 0 0,-1 0-1,1-1 1,0 0 0,15 8-1,-21-13-40,-1 0-1,1 0 0,0 1 0,0-1 0,-1 0 0,1 0 1,0 0-1,-1 0 0,1 0 0,0 0 0,0 0 0,-1 0 1,1 0-1,0-1 0,0 1 0,-1 0 0,1 0 0,0-1 1,-1 1-1,1 0 0,0-1 0,-1 1 0,1-1 0,-1 1 1,1-1-1,-1 1 0,1-1 0,-1 1 0,1-1 0,-1 1 1,1-1-1,-1 0 0,0 1 0,1-1 0,-1 0 0,0 1 1,0-1-1,1 0 0,-1 0 0,0 1 0,0-2 1,5-36 36,-5 35-36,2-303-367,-3 164 68,1 139 284,0 0 0,0 1-1,0-1 1,1 0 0,-1 0-1,1 0 1,0 0 0,0 1-1,0-1 1,0 0 0,0 1 0,3-6-1,-3 8 6,0-1 0,0 0-1,0 0 1,0 1 0,0-1-1,0 1 1,0-1 0,0 0-1,0 1 1,0 0-1,1-1 1,-1 1 0,0 0-1,0 0 1,0-1 0,1 1-1,-1 0 1,0 0 0,0 0-1,0 1 1,0-1 0,1 0-1,-1 0 1,0 1 0,0-1-1,0 0 1,0 1 0,0-1-1,0 1 1,1 0 0,-1-1-1,-1 1 1,1 0 0,0 0-1,1 0 1,13 13 49,-1 1 1,-1 0-1,0 1 1,-1 0-1,-1 0 0,0 2 1,8 18-1,-9-18 20,34 72 271,-35-66-262,2-1-1,1 0 0,0-1 0,32 40 1,-43-60-89,0-1 0,0 1 0,1-1 0,-1 0 0,1 1 1,-1-1-1,1 0 0,0 0 0,-1 0 0,1 0 0,0 0 1,0 0-1,0-1 0,-1 1 0,1 0 0,0-1 0,0 0 1,0 1-1,0-1 0,0 0 0,0 0 0,0 0 0,0 0 0,3-1 1,-2 0-394,0 0 0,-1-1 1,1 1-1,0-1 0,-1 1 1,1-1-1,-1 0 0,0 0 1,0 0-1,1 0 0,-2 0 1,1-1-1,0 1 0,0-1 1,2-4-1,14-38-17190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4.662"/>
    </inkml:context>
    <inkml:brush xml:id="br0">
      <inkml:brushProperty name="width" value="0.025" units="cm"/>
      <inkml:brushProperty name="height" value="0.025" units="cm"/>
    </inkml:brush>
  </inkml:definitions>
  <inkml:trace contextRef="#ctx0" brushRef="#br0">301 96 7553,'0'0'1858,"23"-8"-1682,14-7-80,126-47 2699,-156 59-1660,0 1-1,0 1 1,0-1-1,0 1 1,14-1 3802,-25 9-2571,-26 18-1894,-1-1-1,-1-2 1,-1-1 0,-48 22-1,-2 3 26,25-13-192,31-20-155,1 2-1,1 0 1,0 2 0,1 1 0,1 0-1,-30 31 1,51-46-145,-1 1-1,1-1 1,-1 1 0,1-1-1,0 1 1,0 0 0,1 0 0,-1 0-1,1 0 1,0 0 0,0 0-1,0 0 1,0 1 0,1-1-1,0 0 1,0 0 0,0 1 0,0-1-1,1 0 1,-1 0 0,1 0-1,0 0 1,1 1 0,-1-1-1,1-1 1,-1 1 0,1 0 0,0 0-1,1-1 1,-1 1 0,1-1-1,-1 1 1,1-1 0,0 0-1,6 5 1,3 2-142,1 0 0,0 0 0,0-1 1,1-1-1,0 0 0,0-1 0,1-1 0,22 7 0,-17-8-1017,0-1-1,40 2 1,-21-5-2714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5.002"/>
    </inkml:context>
    <inkml:brush xml:id="br0">
      <inkml:brushProperty name="width" value="0.025" units="cm"/>
      <inkml:brushProperty name="height" value="0.025" units="cm"/>
    </inkml:brush>
  </inkml:definitions>
  <inkml:trace contextRef="#ctx0" brushRef="#br0">453 0 14595,'0'0'12411,"-8"0"-11765,-1 0-505,-1 1 0,1 0 1,-1 0-1,1 1 0,-1 0 1,1 0-1,0 1 0,0 1 0,-9 4 1,-213 141 760,191-121-871,35-25-240,-5 4 309,-1 0 0,2 1 1,-13 12-1,20-19-229,1 1 0,-1 0 0,1 0-1,0 0 1,0 0 0,0 0 0,0 0 0,0 0 0,0 0 0,-1 4 0,2-5-76,0 0-1,0 0 1,0 1-1,0-1 1,0 0-1,0 0 1,0 0 0,1 0-1,-1 0 1,0 0-1,1 0 1,-1 0-1,1 0 1,-1 0-1,1 0 1,-1 0 0,1 0-1,0-1 1,-1 1-1,1 0 1,0 0-1,0-1 1,1 2-1,18 8-8190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1.821"/>
    </inkml:context>
    <inkml:brush xml:id="br0">
      <inkml:brushProperty name="width" value="0.025" units="cm"/>
      <inkml:brushProperty name="height" value="0.025" units="cm"/>
    </inkml:brush>
  </inkml:definitions>
  <inkml:trace contextRef="#ctx0" brushRef="#br0">1 1 3776,'0'0'17259,"25"23"-14693,-18-18-2324,1 0 0,-1 0 0,1-1-1,0 0 1,0 0 0,0-1 0,1 0 0,-1 0 0,1-1 0,9 2 0,8-2 324,0 0 0,29-2 0,-17-1-24,-29 0-386,-1 0-1,1-1 1,-1 0 0,0 0-1,12-6 1,24-6-9,-36 12-41,1-1 1,0 0-1,-1-1 0,0 0 0,1 0 0,13-11 0,-21 14-78,-1 1-11,2 0 15,-1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5.879"/>
    </inkml:context>
    <inkml:brush xml:id="br0">
      <inkml:brushProperty name="width" value="0.025" units="cm"/>
      <inkml:brushProperty name="height" value="0.025" units="cm"/>
    </inkml:brush>
  </inkml:definitions>
  <inkml:trace contextRef="#ctx0" brushRef="#br0">17 0 16547,'0'0'7418,"-17"157"-6658,45-48 72,37 43-176,17 18-312,11-9 144,-11-34-144,-16-45-88,-17-25-208,33-1-48,-11-12-880,-6-5-2929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6.457"/>
    </inkml:context>
    <inkml:brush xml:id="br0">
      <inkml:brushProperty name="width" value="0.025" units="cm"/>
      <inkml:brushProperty name="height" value="0.025" units="cm"/>
    </inkml:brush>
  </inkml:definitions>
  <inkml:trace contextRef="#ctx0" brushRef="#br0">700 0 12938,'0'0'9914,"-49"131"-8097,16-75-449,-16 5-320,-6 0-232,-5 5-175,-5-10-177,-12-4-184,6-8-176,0-9-64,5-5-40,12-8-272,16-9-424,27-13-553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8.537"/>
    </inkml:context>
    <inkml:brush xml:id="br0">
      <inkml:brushProperty name="width" value="0.025" units="cm"/>
      <inkml:brushProperty name="height" value="0.025" units="cm"/>
    </inkml:brush>
  </inkml:definitions>
  <inkml:trace contextRef="#ctx0" brushRef="#br0">1 1240 19324,'0'0'3265,"26"-5"-2651,-3 1-404,2 0 72,0-1 1,0-1-1,-1-2 0,0 0 0,28-14 0,-4-3 25,-2-1-1,-1-3 0,0-2 1,-3-1-1,72-71 0,-90 77-173,-1 0-1,-1-2 1,-1 0 0,-2-1-1,-1-1 1,-1-1-1,-2-1 1,-1 0-1,18-64 1,-18 34-162,-3-2 0,3-79-1,-8-130-58,-6 272 88,3-29 307,-1 50 549,1 6-873,0-1 1,2 0-1,0-1 1,2 0 0,17 42-1,6 23 18,-12-17-1,-3 1-1,-3 1 1,-4 0 0,-2 0-1,-6 84 1,-1-136 4,-2 0 0,0-1-1,-1 0 1,-1 0 0,-2 0 0,0-1 0,0 1 0,-2-2 0,-1 1 0,0-1 0,-1-1 0,-1 0 0,-1 0 0,-1-2 0,0 1 0,-1-2 0,-1 0 0,0 0 0,-1-2-1,0 0 1,-21 11 0,32-23 7,12-1-29,0-2-1,0 1 1,0 0-1,0-1 1,-1 0-1,1-1 1,-1 1-1,1-1 1,-1 0 0,0-1-1,6-4 1,52-45 150,-22 10-144,-2-2 0,-3-1 0,-1-2 0,-2-2 1,-2-1-1,42-98 0,-68 136 5,-1 1 0,-1-1-1,0 0 1,-1 0 0,0 0 0,-1 0-1,-1 0 1,0 0 0,-1 0 0,0-1 0,-6-22-1,8 110 939,34 123-907,-14-95-13,10 162 1,-29-238-4,-2 0-1,0 0 1,-1-1 0,-2 1 0,-1-1 0,0 1 0,-2-1 0,-1-1 0,-1 1 0,-1-1-1,-23 42 1,17-41 83,-1-1 1,-1-1-1,-1 0 0,-1-1 0,-1-2 0,0 0 0,-2-1 0,0 0 0,-44 25 1,48-33-296,-1-2 0,0 0 1,-1-1-1,0-1 1,0-1-1,0-1 1,-1 0-1,0-2 1,0 0-1,0-2 1,0 0-1,0-1 1,0-1-1,-21-4 1,-8-7-4463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39.987"/>
    </inkml:context>
    <inkml:brush xml:id="br0">
      <inkml:brushProperty name="width" value="0.025" units="cm"/>
      <inkml:brushProperty name="height" value="0.025" units="cm"/>
    </inkml:brush>
  </inkml:definitions>
  <inkml:trace contextRef="#ctx0" brushRef="#br0">89 0 11386,'0'0'4110,"-9"18"-2398,3-8-1473,-7 13 618,1 2 0,2 0 0,-16 49 0,21-49-631,2 0 0,0 1 0,2-1 0,0 1 0,2-1 0,1 1 0,1-1 0,1 0 0,1 0 0,1 0 0,1-1 0,14 32 0,-12-36-139,1-1 0,1 0 1,0 0-1,2-1 1,0 0-1,0-1 0,2-1 1,0 0-1,1-1 1,1-1-1,0 0 0,1-1 1,0-1-1,32 15 1,-39-22-52,1-2 1,-1 1-1,1-1 0,0-1 1,0 0-1,0-1 1,0-1-1,16 0 1605,-30-3-1555,1 1 0,-1-1 0,1 1 1,-1 0-1,0-1 0,0 1 0,0 0 1,0 0-1,0 0 0,0 0 0,-4-2 1,-7-8-13,2 0-77,1-2 0,0 1 1,1-1-1,1-1 0,0 1 1,1-1-1,0-1 0,2 1 1,-5-19-1,4 2-32,0 0 0,3 0 0,0-56 0,3 78 23,0 0-1,1 0 1,1 1-1,-1-1 1,2 1 0,-1-1-1,1 1 1,1 0-1,7-16 1,-8 21 2,0-1 0,0 1 0,0 0 0,0 0 1,1 0-1,0 0 0,0 0 0,0 1 0,0 0 1,0 0-1,0 0 0,1 0 0,0 1 0,-1 0 1,1 0-1,0 0 0,0 0 0,0 1 0,0 0 0,8-1 1,-3 1 15,1 0 0,-1 1 0,1 1 0,-1-1 0,0 2 0,1-1 0,-1 2 0,0-1 1,0 1-1,0 1 0,0 0 0,0 0 0,-1 1 0,0 0 0,0 1 0,0-1 0,-1 2 1,0-1-1,0 1 0,-1 1 0,1 0 0,-2 0 0,1 0 0,-1 0 0,9 17 0,30 59 189,-32-56-32,1-2 1,1 0-1,30 38 0,-39-57-139,1 1 1,0-2-1,0 1 0,1-1 0,-1 0 1,2 0-1,-1-1 0,0-1 0,1 1 1,0-1-1,0 0 0,1-1 0,-1 0 1,0-1-1,13 2 0,-12-3-95,0 0-1,0 0 1,1-1-1,-1-1 1,0 0 0,0 0-1,0-1 1,0 0-1,0-1 1,11-4 0,-5 0-405,-1-1 1,-1 0 0,1-1-1,-1 0 1,17-17 0,19-17-5266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5.768"/>
    </inkml:context>
    <inkml:brush xml:id="br0">
      <inkml:brushProperty name="width" value="0.025" units="cm"/>
      <inkml:brushProperty name="height" value="0.025" units="cm"/>
    </inkml:brush>
  </inkml:definitions>
  <inkml:trace contextRef="#ctx0" brushRef="#br0">101 266 1992,'0'0'4644,"-10"11"12328,9-8-14412,-1 4-2460,-1-1 0,0 1 1,0-1-1,0 0 1,-1 1-1,-8 9 0,4-2-18,-35 55 807,48-139-917,3 42 23,-3 12-2,-1-1 0,0 1 0,2-27 0,-5 41 0,5 0 61,0-1 0,1 1 0,-1 1 0,1-1-1,-1 1 1,1 0 0,0 1 0,0-1 0,-1 1 0,1 1 0,0-1 0,7 3 0,12-2 130,4 0-128,-15 0-12,0-1 0,0 0 0,0-1 0,0-1 0,0 0 0,23-7 0,-33 6-37,0 1 1,0-1-1,0 0 1,-1 0-1,1-1 1,-1 1-1,0-1 1,0 0-1,0 0 1,6-9-1,29-55 134,-13 20-93,-23 43-43,0 0 0,-1 0 0,0 0-1,0 0 1,0 0 0,1-8 0,-3 12 34,-28 23-39,-9 28-165,25-36 148,1 0 0,-16 29 0,26-41 19,0 0 1,-1 0-1,1 0 1,-1 0-1,1 0 1,-1-1-1,1 1 1,-1-1-1,0 1 1,0-1-1,0 0 1,0 0-1,0 0 1,0 0-1,0 0 1,-1 0-1,1 0 1,0-1-1,-4 1 1,-50 2 172,16-2-68,9 2 254,-48-1 0,63-2-352,-11 4 57,26-2-65,-1 1 0,1-1 0,0 0 0,-1 1 0,1-1 0,0 1 0,0-1 0,1 1 0,-1-1 0,0 5 0,1-7-1,-31 82-44,29-78 33,1 1 0,-1 0 0,1 0-1,0 0 1,1 0 0,-1 0 0,1 0 0,0 0 0,1 7 0,-1 14-21,0-25-9,6-44-463,0 27 499,-3 8-6,0-1 0,0 2 0,1-1 1,0 0-1,1 1 0,-1-1 0,1 1 0,12-12 0,-17 19-16,0 0 1,0-1-1,0 1 0,0 0 0,0 0 0,1-1 0,-1 1 0,0 0 0,0 0 0,0-1 0,1 1 1,-1 0-1,0 0 0,0 0 0,1 0 0,-1-1 0,0 1 0,1 0 0,-1 0 0,0 0 1,0 0-1,1 0 0,-1 0 0,0 0 0,1 0 0,-1 0 0,0 0 0,0 0 0,1 0 1,-1 0-1,0 0 0,1 0 0,-1 0 0,0 0 0,1 0 0,-1 0 0,0 0 0,0 1 0,1-1 1,-1 0-1,0 0 0,0 0 0,1 0 0,-1 1 0,0-1 0,0 0 0,0 0 0,1 1 1,-1-1-1,0 0 0,0 0 0,0 1 0,0-1 0,0 0 0,1 0 0,-1 1 0,0-1 0,0 0 1,0 1-1,0-1 0,0 1 0,-1 26-2427,0-12-1096,1 11-6848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6.768"/>
    </inkml:context>
    <inkml:brush xml:id="br0">
      <inkml:brushProperty name="width" value="0.025" units="cm"/>
      <inkml:brushProperty name="height" value="0.025" units="cm"/>
    </inkml:brush>
  </inkml:definitions>
  <inkml:trace contextRef="#ctx0" brushRef="#br0">17 1 17291,'0'0'2481,"-16"126"-1745,16-65-8,0 0-144,0-9-288,0-8-160,0-18-136,0-9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7.330"/>
    </inkml:context>
    <inkml:brush xml:id="br0">
      <inkml:brushProperty name="width" value="0.025" units="cm"/>
      <inkml:brushProperty name="height" value="0.025" units="cm"/>
    </inkml:brush>
  </inkml:definitions>
  <inkml:trace contextRef="#ctx0" brushRef="#br0">1 1 16659,'0'0'7431,"19"9"-7061,62 26-136,-70-31-202,0 0 0,0-1 0,0-1 0,1 0 0,-1-1 0,1 0 0,-1 0 0,1-1-1,21-3 1,10 1 24,-31-1 93,-18 0 387,4 3-514,1-1 0,-1 1 0,1 0 0,-1 0-1,1 0 1,-1 0 0,1 1 0,0-1 0,-1 0-1,1 1 1,-1-1 0,1 1 0,0-1 0,-1 1-1,1 0 1,0 0 0,-1-1 0,1 1 0,0 0-1,0 0 1,0 0 0,-1 1 0,-4 7-23,1 0 1,0 0 0,0 0-1,1 0 1,0 1 0,1 0 0,0 0-1,0 0 1,1 0 0,1 0-1,0 0 1,0 1 0,1-1 0,0 0-1,0 1 1,1-1 0,4 13-1,-4-20-6,0 0 0,1 1 0,0-1 0,0 0 0,0 0 0,0 0 0,0 0 0,1 0 0,-1-1-1,1 1 1,0-1 0,0 0 0,0 0 0,0 0 0,0 0 0,0 0 0,0 0 0,1-1 0,-1 0 0,0 1 0,1-1-1,0-1 1,-1 1 0,1 0 0,-1-1 0,6 0 0,-5 1-4,0-1 0,0 1 0,0-1 1,0 0-1,0-1 0,0 1 0,0-1 0,0 0 0,0 0 0,0 0 1,0 0-1,-1 0 0,1-1 0,0 0 0,-1 0 0,1 0 0,-1 0 1,0-1-1,1 1 0,-1-1 0,0 0 0,-1 0 0,6-6 0,-3-3-8,-1 0 0,0-1-1,-1 0 1,0 1 0,-1-1-1,-1 0 1,0 0 0,0-1-1,-4-24 1,3 34 65,-1 1 1,0-1-1,-1 1 0,1 0 0,-1 0 1,1 0-1,-1 0 0,0 0 1,0 0-1,0 0 0,-1 0 0,1 1 1,-1-1-1,1 1 0,-1 0 0,0 0 1,0 0-1,0 0 0,0 0 1,0 1-1,-6-3 0,5 2 18,0 1-1,0-1 1,0 1-1,0 0 1,-1 0-1,1 0 1,0 1-1,-1-1 1,1 1-1,0 0 1,-1 0-1,1 1 1,-1-1-1,1 1 1,0 0-1,0 0 1,-5 2-1,8-2-144,0-1 1,1 1-1,-1-1 0,1 1 0,-1-1 0,1 1 0,-1 0 0,1-1 0,-1 1 0,1 0 1,0-1-1,-1 1 0,1 0 0,0 0 0,0-1 0,0 1 0,-1 0 0,1 0 0,0-1 1,0 1-1,0 0 0,0 0 0,0 0 0,0-1 0,0 1 0,1 1 0,-1 4-1956,0 3-3665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8.185"/>
    </inkml:context>
    <inkml:brush xml:id="br0">
      <inkml:brushProperty name="width" value="0.025" units="cm"/>
      <inkml:brushProperty name="height" value="0.025" units="cm"/>
    </inkml:brush>
  </inkml:definitions>
  <inkml:trace contextRef="#ctx0" brushRef="#br0">50 1 14867,'0'0'8621,"0"7"-7923,-30 341-206,12-195-430,17-133-61,1-403-1305,-1 377 1298,1 1 0,1-1 1,-1 1-1,1-1 0,0 1 0,0-1 0,0 1 0,1 0 1,0 0-1,0 0 0,0 0 0,1 0 0,0 0 1,0 0-1,0 1 0,0-1 0,1 1 0,-1 0 1,7-5-1,-4 5-1,-1 1 1,0 0-1,1 0 1,0 1 0,-1 0-1,1 0 1,0 0-1,0 1 1,0 0 0,0 0-1,0 0 1,1 1-1,-1 0 1,0 0 0,0 0-1,0 1 1,7 1-1,-10-1 11,0-1 0,0 1-1,0 0 1,0 0-1,0 0 1,0 0 0,-1 1-1,1-1 1,0 1 0,-1-1-1,1 1 1,-1 0 0,0 0-1,1 0 1,-1 0-1,0 1 1,0-1 0,-1 0-1,1 1 1,0 0 0,-1-1-1,0 1 1,2 3-1,0 3 63,-1 0-1,0 0 1,-1 0-1,0 0 1,0 0-1,-1 11 0,0-17-31,-1 0-1,1 0 0,-1 0 0,0-1 1,1 1-1,-1 0 0,-1-1 1,1 1-1,0 0 0,0-1 0,-1 0 1,0 1-1,1-1 0,-1 0 1,0 0-1,0 0 0,0 0 0,0 0 1,-1 0-1,1 0 0,0-1 0,-1 1 1,1-1-1,-1 0 0,0 0 1,1 0-1,-1 0 0,0 0 0,0 0 1,-3 0-1,-10 2-45,0-1-1,-1 0 1,-29 0 0,35-2 65,-8-1-2291,18 0 1967,1 1-1,-1 0 1,1-1 0,-1 1 0,1-1 0,-1 1 0,1 0 0,-1-1-1,1 0 1,0 1 0,-1-1 0,1 1 0,0-1 0,-1 1 0,1-1-1,0 0 1,0 1 0,0-1 0,0 1 0,-1-1 0,1 0 0,0 1-1,0-1 1,0 0 0,0 1 0,1-2 0,0-3-5538,8 0-3345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9.236"/>
    </inkml:context>
    <inkml:brush xml:id="br0">
      <inkml:brushProperty name="width" value="0.025" units="cm"/>
      <inkml:brushProperty name="height" value="0.025" units="cm"/>
    </inkml:brush>
  </inkml:definitions>
  <inkml:trace contextRef="#ctx0" brushRef="#br0">0 184 4456,'0'0'14356,"15"2"-13089,123 5 1693,-132-7-2898,0-1 0,0 0 1,0 0-1,-1 0 1,1-1-1,0 0 0,-1 0 1,1 0-1,-1-1 0,0 0 1,0 0-1,0 0 1,0 0-1,0-1 0,-1 0 1,1 0-1,-1 0 0,0-1 1,-1 1-1,1-1 1,-1 0-1,0 0 0,0 0 1,0 0-1,-1-1 0,1 1 1,-1-1-1,-1 0 0,1 1 1,-1-1-1,0 0 1,0-8-1,-1 12-38,1-1 0,-1 1 0,0-1-1,0 1 1,-1-1 0,1 1 0,0-1 0,-1 1 0,0-1 0,1 1-1,-1 0 1,0-1 0,0 1 0,0 0 0,-1-1 0,1 1 0,0 0 0,-1 0-1,-2-3 1,0 3-5,0 1-1,1-1 1,-1 1-1,0 0 1,0 0-1,0 0 1,0 0-1,0 1 0,0-1 1,0 1-1,0 0 1,-4 1-1,6-1-10,-1 0-1,1 1 1,-1-1 0,1 1-1,-1 0 1,1 0-1,0 0 1,-1 0-1,1 0 1,0 0-1,0 1 1,0-1 0,0 1-1,0-1 1,0 1-1,0 0 1,1 0-1,-1 0 1,1 0-1,-1 0 1,1 0 0,0 0-1,0 1 1,0-1-1,0 0 1,0 1-1,0-1 1,0 1-1,1-1 1,-1 5 0,-2 10-28,1-1 0,1 1 0,0 24 0,1-34 8,0-5 4,0 0 0,0-1 0,1 1 0,-1 0 0,0 0 0,1-1-1,-1 1 1,1 0 0,0-1 0,-1 1 0,1 0 0,0-1 0,0 1 0,0-1 0,0 1 0,0-1 0,1 0 0,-1 1 0,0-1 0,3 2-1,0-1 1,0 0-1,0 0 1,0 0-1,0 0 1,0-1-1,0 1 1,1-1-1,4 1 1,6 0-205,-1-1 0,0-1 0,0 0 0,22-3 0,-33 3 159,0-1-1,0-1 0,0 1 0,0 0 0,0-1 1,0 0-1,0 1 0,-1-1 0,1 0 0,-1 0 0,1-1 1,-1 1-1,2-3 0,-2 3 43,0 0 0,-1 0 0,1 0 0,0 0 0,0 0 0,1 0 0,-1 1 0,0-1 0,0 1 0,1 0 0,-1 0 0,1 0-1,-1 0 1,1 0 0,-1 0 0,4 0 0,-4 3 12,-1 1-1,0 0 0,1-1 0,-1 1 0,0 0 1,0 0-1,-1 0 0,1 0 0,0 3 0,3 46 324,5 25 449,-9-76-763,0 0 1,0-1-1,0 1 0,0-1 1,0 1-1,1 0 1,-1-1-1,0 1 0,0-1 1,1 1-1,-1 0 0,0-1 1,1 1-1,-1-1 0,0 1 1,1-1-1,-1 1 0,1-1 1,-1 0-1,1 1 1,-1-1-1,1 1 0,0-1 1,-1 0-1,1 0 0,-1 1 1,1-1-1,0 0 0,-1 0 1,2 1-1,18-11 180,11-25 93,-23 24-263,0 0 0,0 1 0,1 0 0,1 0 0,0 1 0,0 1 0,0-1 0,1 2 0,0-1 0,1 1 0,13-5 0,-8 5-546,0 1 0,0 1 1,1 0-1,27-2 0,-38 6 346,-1 0 0,0 0 0,1-1 0,-1 0 0,0 0 0,0 0 0,0-1 0,0 0 0,-1 0 0,1 0 0,-1-1-1,1 1 1,4-6 0,3-6 3430,-33 11-1314,-4 4-1739,-1 1 0,0 1 0,1 0 0,-1 2 0,1 1 0,-45 16 0,57-13 38,15-3-232,12-1-73,25-1 53,-19-2 1,1 1 0,-1 1 0,0 0 0,36 12-1,-55-14 14,-1-1 0,0 1 0,1 0 0,-1-1-1,1 1 1,-1 0 0,0 0 0,0 0-1,1 0 1,-1 0 0,0 0 0,0 0 0,0 0-1,0 0 1,0 1 0,0-1 0,0 0 0,-1 1-1,1-1 1,0 1 0,-1-1 0,1 1 0,-1-1-1,0 1 1,1-1 0,-1 1 0,0-1 0,0 1-1,0-1 1,0 1 0,0 0 0,0-1 0,-1 1-1,1-1 1,0 1 0,-1-1 0,1 1-1,-2 1 1,0 2 12,0-1 1,0 0-1,-1 1 0,1-1 0,-1 0 0,0 0 0,-1-1 0,1 1 0,0-1 1,-7 5-1,3-3 15,-1-1 0,-1 0 0,1 0 0,0 0 0,-10 1 0,2-1-3937,31-9 802,6-6-1817</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6:59.635"/>
    </inkml:context>
    <inkml:brush xml:id="br0">
      <inkml:brushProperty name="width" value="0.025" units="cm"/>
      <inkml:brushProperty name="height" value="0.025" units="cm"/>
    </inkml:brush>
  </inkml:definitions>
  <inkml:trace contextRef="#ctx0" brushRef="#br0">51 39 12834,'0'0'10241,"-8"13"-9941,-25 38-120,32-49-172,0-1 0,0 1 0,0 0 0,0-1 0,0 1 0,0 0 0,1 0 0,-1 0 0,0 0 0,1 0 0,0 0-1,-1-1 1,1 1 0,0 0 0,0 0 0,0 0 0,0 0 0,1 0 0,-1 0 0,0 0 0,1 0 0,-1 0-1,1 0 1,0 0 0,0-1 0,0 1 0,0 0 0,0-1 0,0 1 0,0 0 0,0-1 0,1 1 0,-1-1-1,0 0 1,1 1 0,-1-1 0,1 0 0,0 0 0,-1 0 0,1 0 0,0 0 0,0-1 0,0 1 0,0 0-1,2 0 1,5 2 0,1-1 0,-1 0-1,0 0 1,1-1 0,-1 0 0,1-1-1,9 0 1,-16-1-1,-1 0 0,1 1 1,0-1-1,-1 0 0,1 0 0,-1 0 0,0-1 1,1 1-1,-1 0 0,0-1 0,0 0 1,1 1-1,-1-1 0,-1 0 0,1 0 0,0 0 1,0-1-1,-1 1 0,1 0 0,-1-1 0,0 1 1,0 0-1,0-1 0,0 0 0,0 1 1,0-1-1,-1 1 0,1-5 0,1-4 66,-1 0 0,0 0 1,0 0-1,-1 0 0,-3-20 0,2 29-59,1 0 1,0 1-1,-1-1 1,0 0-1,0 0 1,1 0-1,-1 0 0,0 1 1,0-1-1,-1 0 1,1 1-1,0-1 1,0 1-1,-1-1 1,1 1-1,-1 0 0,1-1 1,-1 1-1,0 0 1,1 0-1,-1 0 1,0 0-1,0 1 0,-3-2 1,-1 0 324,-1 1 1,0-1-1,0 1 1,1 1-1,-12-1 0,18 2-285,-1 0-1,1 1 1,0-1-1,0 0 1,-1 0-1,1 0 1,0 1-1,0-1 1,0 0-1,0 0 1,1 0-1,-1 0 1,0 1-1,0-1 1,1 0-1,0 2 1,2 0-46,0 0 0,0 0 1,1 0-1,-1 0 1,1 0-1,-1-1 0,1 0 1,0 0-1,0 0 1,0 0-1,0 0 0,0-1 1,1 0-1,3 1 1,5 1 24,1-1 1,-1 0 0,20 0 0,-28-2-45,-1 0 0,1-1 0,-1 1 0,1-1 0,-1 0 0,0-1 0,1 1 0,-1-1 0,0 0 0,8-4 0,18-17-3955,-17 10-6734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2.879"/>
    </inkml:context>
    <inkml:brush xml:id="br0">
      <inkml:brushProperty name="width" value="0.025" units="cm"/>
      <inkml:brushProperty name="height" value="0.025" units="cm"/>
    </inkml:brush>
  </inkml:definitions>
  <inkml:trace contextRef="#ctx0" brushRef="#br0">17 192 7041,'0'0'9190,"-5"-9"-5475,-4-11-2558,8 15-976,0 0 1,1-1 0,-1 1 0,1 0-1,0 0 1,1 0 0,-1-1 0,1 1 0,0 0-1,0 0 1,1 0 0,-1 0 0,1 0-1,0 0 1,1 1 0,2-6 0,0 4-81,-1 1 0,1 0 0,0 0 0,0 0 0,0 1 0,0 0 0,1 0 0,0 0 0,0 1 0,0 0 0,11-5 0,-10 5 145,0 1-1,1-1 1,-1 1-1,1 1 1,0-1-1,12 0 1,-19 2 51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01.146"/>
    </inkml:context>
    <inkml:brush xml:id="br0">
      <inkml:brushProperty name="width" value="0.025" units="cm"/>
      <inkml:brushProperty name="height" value="0.025" units="cm"/>
    </inkml:brush>
  </inkml:definitions>
  <inkml:trace contextRef="#ctx0" brushRef="#br0">11 101 14523,'0'0'5893,"0"18"-4786,-10 155 1415,9-112-1898,4-62-628,-1 1-1,0-1 1,0 0 0,0 0-1,0 0 1,0 0 0,0-1 0,0 1-1,0 0 1,-1-1 0,1 1-1,2-3 1,14-23-301,-7 9 231,1 1-1,1 1 1,17-18-1,-27 30 74,0 2 0,0-1 0,0 0-1,0 1 1,0-1 0,1 1 0,-1 0 0,1 0-1,0 0 1,0 1 0,-1-1 0,1 1-1,0 0 1,0 0 0,0 1 0,0-1 0,0 1-1,1-1 1,-1 1 0,0 1 0,0-1 0,5 1-1,-8 0 10,0 0 0,0 0 0,0 0 0,0 0 0,1 1 0,-2-1-1,1 0 1,0 0 0,0 1 0,0-1 0,0 1 0,-1-1 0,1 0 0,-1 1-1,1-1 1,-1 1 0,0-1 0,1 1 0,-1 0 0,0-1 0,0 3-1,2 35 246,-2-37-232,-1 17 129,1 16 187,0-34-333,1-1 1,-1 1-1,0 0 0,0 0 0,1 0 1,-1 0-1,1-1 0,-1 1 0,1 0 0,-1 0 1,1-1-1,-1 1 0,1 0 0,0-1 1,-1 1-1,1-1 0,0 1 0,0-1 0,-1 1 1,1-1-1,0 1 0,0-1 0,0 0 1,0 1-1,-1-1 0,1 0 0,0 0 1,0 0-1,0 0 0,0 0 0,0 0 0,1 0 1,11-1-116,1-1 1,0-1-1,-1 0 0,0 0 1,0-2-1,0 1 1,0-2-1,-1 0 1,21-13-1,-11 7-66,-20 11 162,1 0-1,0-1 1,-1 1 0,1-1-1,-1 0 1,0 0 0,0 0-1,0 0 1,0 0 0,0 0 0,0-1-1,2-2 1,-4 4 31,1 0 0,-1 0 0,0 0 1,1 0-1,-1 0 0,0 0 0,0-1 0,0 1 1,0 0-1,0 0 0,0 0 0,0 0 0,0 0 1,0 0-1,0-1 0,0 1 0,-1 0 0,1 0 1,-1 0-1,1 0 0,-2-2 0,0 1 49,0 0 0,0-1 0,0 1 1,-1 0-1,1 0 0,-1 0 0,1 1 0,-1-1 0,0 1 0,0-1 0,0 1 0,0 0 0,0 0 0,0 0 0,0 1 0,0-1 0,0 1 1,0 0-1,-6 0 0,5-1-39,1 1 1,-1 0-1,0 0 1,1 0-1,-1 1 1,0 0-1,1-1 1,-1 1-1,1 0 1,-1 0-1,1 1 1,0-1-1,-1 1 1,1 0-1,0 0 1,0 0-1,0 0 1,0 0-1,1 1 1,-1-1-1,1 1 1,-1 0-1,1 0 1,0 0-1,0 0 1,0 0-1,0 0 1,1 0-1,-1 1 1,1-1-1,0 1 1,0-1-1,0 1 1,1-1-1,-1 1 1,1-1-1,0 1 1,0 0-1,0 3 1,0-4-33,0-1 0,0 1 0,0 0-1,0-1 1,0 1 0,1-1 0,-1 1 0,1 0 0,0-1 0,-1 1 0,1-1 0,1 1 0,-1-1 0,0 0 0,0 0 0,1 1 0,2 2 0,-1-3 0,0 0 0,-1-1 1,1 0-1,0 1 1,0-1-1,0 0 0,0 0 1,0 0-1,0-1 0,0 1 1,1-1-1,-1 0 1,0 0-1,5 0 0,-2 0-67,0-1-1,0 0 1,-1 0 0,1 0-1,0-1 1,0 0-1,-1 0 1,1 0 0,-1-1-1,1 1 1,-1-1-1,0-1 1,0 1-1,-1-1 1,1 0 0,-1 0-1,1 0 1,-1-1-1,-1 1 1,7-10 0,-4 5-148,-1 0 0,0 0 1,-1 0-1,0-1 1,0 0-1,-1 0 0,0 0 1,-1 0-1,0 0 1,-1-1-1,0-13 0,-1 22 225,0 1 0,-1-1-1,1 0 1,-1 0-1,0 1 1,0-1-1,1 0 1,-1 1 0,0-1-1,-1 0 1,1 1-1,0-1 1,0 1-1,-1 0 1,1 0 0,0-1-1,-1 1 1,0 0-1,1 0 1,-1 0 0,1 0-1,-1 1 1,0-1-1,0 0 1,1 1-1,-1-1 1,0 1 0,-2-1-1,-71-10 985,41 7-553,30 3-373,-1 0 1,1 0 0,0-1 0,0 1 0,0-1 0,0 0 0,0 0 0,0-1 0,1 1 0,-1-1-1,-3-3 1,6 5-50,1 1-1,-1-1 1,1 0-1,-1 1 1,1-1-1,-1 0 1,1 0 0,-1 1-1,1-1 1,0 0-1,-1 0 1,1 0-1,0 0 1,0 0-1,0 1 1,0-1-1,0 0 1,0 0-1,0 0 1,0 0-1,0 0 1,0 0-1,1-1 1,0 1-1,0-1 0,0 0 0,0 0 0,0 1 0,1-1 0,-1 1 0,0-1 0,1 1-1,0 0 1,-1 0 0,1-1 0,0 1 0,-1 0 0,5-1 0,2-2 51,0 0 0,1 0 0,0 1-1,-1 0 1,1 0 0,0 1 0,0 1-1,0-1 1,1 1 0,-1 1 0,0 0 0,14 2-1,-21-1-38,0 0-1,0 0 1,0 0-1,-1 0 0,1 1 1,-1-1-1,1 1 1,-1-1-1,1 1 1,-1 0-1,0-1 0,0 1 1,0 0-1,0 0 1,0 0-1,0 0 1,0 0-1,-1 0 0,1 0 1,-1 0-1,1 0 1,-1 0-1,0 1 1,0 1-1,1 66 479,-1-51-396,1 31 209,1-33-248,-1 1 0,-1-1 0,0 1-1,-2-1 1,0 0 0,-1 1-1,-4 16 1,6-32-362,8-30-2646,7-5-1639,-3-2-5876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01.475"/>
    </inkml:context>
    <inkml:brush xml:id="br0">
      <inkml:brushProperty name="width" value="0.025" units="cm"/>
      <inkml:brushProperty name="height" value="0.025" units="cm"/>
    </inkml:brush>
  </inkml:definitions>
  <inkml:trace contextRef="#ctx0" brushRef="#br0">45 0 10202,'0'0'12778,"-6"144"-12009,1-79 295,-1 13-48,-5 1-336,6-1-376,-1-4-152,1-13-40,5-22-112,0-13-80,0-43-24701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02.615"/>
    </inkml:context>
    <inkml:brush xml:id="br0">
      <inkml:brushProperty name="width" value="0.025" units="cm"/>
      <inkml:brushProperty name="height" value="0.025" units="cm"/>
    </inkml:brush>
  </inkml:definitions>
  <inkml:trace contextRef="#ctx0" brushRef="#br0">11 27 13498,'0'0'6603,"6"-1"-3567,-5 0-2973,-1 1 0,1-1 0,-1 1 0,1-1-1,-1 1 1,1-1 0,-1 0 0,0 1 0,1-1-1,-1 1 1,0-1 0,1 0 0,-1 1 0,0-1-1,0 0 1,1 0 0,-1 1 0,0-1 0,0 0-1,0 1 1,0-1 0,0 0 0,0 0 0,0 1-1,0-1 1,0 0 0,-1 1 0,1-1 0,0 0-1,0 1 1,-1-1 0,1 0 0,0 1 0,-1-1-1,1 0 1,-1 1 0,0-2 0,-8 2 261,0 20-1194,9 17-3247,0-23-1525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02.959"/>
    </inkml:context>
    <inkml:brush xml:id="br0">
      <inkml:brushProperty name="width" value="0.025" units="cm"/>
      <inkml:brushProperty name="height" value="0.025" units="cm"/>
    </inkml:brush>
  </inkml:definitions>
  <inkml:trace contextRef="#ctx0" brushRef="#br0">88 70 13546,'0'0'8554,"-22"-52"-7874,11 43-152,0 5-7,0-1 95,0 5-272,6 0-144,-1 5-200,1 4-88,-1 8-560,6 9-465,0-9-1015,0 1-5338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03.287"/>
    </inkml:context>
    <inkml:brush xml:id="br0">
      <inkml:brushProperty name="width" value="0.025" units="cm"/>
      <inkml:brushProperty name="height" value="0.025" units="cm"/>
    </inkml:brush>
  </inkml:definitions>
  <inkml:trace contextRef="#ctx0" brushRef="#br0">88 23 13258,'0'0'11328,"-1"-5"-11072,1 5-244,1-1 0,-1 1 1,0-1-1,0 0 0,0 1 0,0-1 0,0 0 0,0 1 0,0-1 0,0 1 0,-1-1 0,1 0 0,0 1 0,0-1 0,0 1 0,-1-1 1,1 1-1,0-1 0,-1 1 0,1-1 0,0 1 0,-1-1 0,1 1 0,-1-1 0,1 1 0,-1-1 0,1 1 0,-1 0 0,1-1 0,-1 1 1,1 0-1,-1 0 0,1-1 0,-1 1 0,0 0 0,1 0 0,-1 0 0,1 0 0,-1 0 0,0-1 0,1 1 0,-1 0 0,1 1 0,-1-1 0,0 0 1,1 0-1,-2 0 0,-25 26 192,23-22-252,-2 3-57,2-4-192,1 1-1,-1 0 1,1 0 0,0 0 0,1 0-1,-1 0 1,1 1 0,-4 9 0,5-6-3521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4.770"/>
    </inkml:context>
    <inkml:brush xml:id="br0">
      <inkml:brushProperty name="width" value="0.025" units="cm"/>
      <inkml:brushProperty name="height" value="0.025" units="cm"/>
    </inkml:brush>
  </inkml:definitions>
  <inkml:trace contextRef="#ctx0" brushRef="#br0">122 1142 7161,'0'-2'17275,"0"-25"-17123,-18-349 307,2 93-237,14 227-133,-1 7-10,7-80-1,-2 115-74,0 0 1,0 0-1,2 0 1,0 0-1,0 1 0,1 0 1,1 0-1,0 0 1,1 0-1,9-12 1,-12 20-6,0 0 0,0 1 0,1-1 0,0 1 0,0 0 1,0 0-1,0 0 0,0 1 0,1 0 0,-1 0 0,1 0 0,0 1 1,0 0-1,0 0 0,0 0 0,0 1 0,1 0 0,-1 0 0,0 0 1,1 1-1,-1 0 0,9 1 0,-6 0 0,0 1 0,0 0 0,-1 0 0,1 1-1,-1 0 1,0 0 0,0 1 0,0 0 0,0 0 0,0 1 0,-1 0 0,0 1 0,0-1 0,-1 1-1,9 10 1,-1 2-17,0 0 0,-2 2 0,0 0-1,-1 0 1,15 40 0,-21-46-5,0 0-1,-1 0 0,-1 1 1,0-1-1,-1 1 1,-1 0-1,0 0 1,-1-1-1,-1 1 1,-2 17-1,1-28 27,1 1-1,-1 0 0,-1-1 1,1 1-1,0-1 0,-1 1 0,0-1 1,0 0-1,-1 0 0,1-1 1,-1 1-1,1-1 0,-1 1 1,0-1-1,-1 0 0,1-1 0,0 1 1,-1-1-1,0 0 0,-6 3 1,-10 2 53,0 0-1,0-1 1,-29 4 0,-177 13 363,152-18-163,49 1 131,26-6-377,-1 0-1,1 0 1,0 0-1,-1 1 1,1-1-1,0 0 1,-1 0-1,1 1 1,0-1-1,0 0 1,-1 0-1,1 1 0,0-1 1,0 0-1,-1 1 1,1-1-1,0 0 1,0 1-1,0-1 1,0 0-1,0 1 1,-1-1-1,1 0 1,0 1-1,0-1 1,0 1-1,0-1 1,0 0-1,0 1 0,0-1 1,0 0-1,1 1 1,0 2-4,1 0 1,0-1-1,0 1 1,0-1-1,1 0 1,-1 1-1,1-1 0,-1 0 1,1 0-1,4 2 1,184 107-6,-131-80 104,-1 2-1,-2 4 1,65 53 0,-100-74-41,-18-13-54,1 0 0,-1 0 0,0 0-1,-1 0 1,1 1 0,5 6 0,-8-6-26,-1-4-220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5.162"/>
    </inkml:context>
    <inkml:brush xml:id="br0">
      <inkml:brushProperty name="width" value="0.025" units="cm"/>
      <inkml:brushProperty name="height" value="0.025" units="cm"/>
    </inkml:brush>
  </inkml:definitions>
  <inkml:trace contextRef="#ctx0" brushRef="#br0">72 118 8505,'0'0'8337,"3"-12"-6268,7-39-360,-10 49-1602,0 0 0,0 0 0,0 1 0,0-1 0,0 0 0,0 0 0,0 0 0,-1 1 0,1-1 0,-1 0 0,1 1 0,-1-1 0,0 0 0,1 1 0,-1-1 0,0 1 0,0-1 0,0 1 0,0-1 0,0 1 0,-1 0 0,1-1 0,0 1 0,-1 0 0,1 0 0,-1 0 0,1 0 0,-1 0 0,1 0 0,-1 1 0,1-1 0,-4 0 0,-2-1 144,0 0-1,0 1 1,0 0-1,0 0 1,-10 1-1,17 0-250,-1 0-754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5.489"/>
    </inkml:context>
    <inkml:brush xml:id="br0">
      <inkml:brushProperty name="width" value="0.025" units="cm"/>
      <inkml:brushProperty name="height" value="0.025" units="cm"/>
    </inkml:brush>
  </inkml:definitions>
  <inkml:trace contextRef="#ctx0" brushRef="#br0">77 1 16211,'0'0'5057,"0"104"-4225,0 1 336,0 38-143,-6 18-281,-10 0-208,5-8-184,-6-23-160,6-29-64,1-27-80,10-27-48,-6-16 0,6-1-256,0-3-1168,0-14-3201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6.178"/>
    </inkml:context>
    <inkml:brush xml:id="br0">
      <inkml:brushProperty name="width" value="0.025" units="cm"/>
      <inkml:brushProperty name="height" value="0.025" units="cm"/>
    </inkml:brush>
  </inkml:definitions>
  <inkml:trace contextRef="#ctx0" brushRef="#br0">0 41 16099,'0'0'3766,"10"3"-3236,31 5 18,-40-8-492,-1 0 1,1 0 0,-1 0-1,1 0 1,-1 0 0,1 1-1,-1-1 1,1 0 0,-1 0-1,1 0 1,0 0-1,-1-1 1,1 1 0,-1 0-1,1 0 1,-1 0 0,1 0-1,-1 0 1,1-1 0,-1 1-1,1 0 1,-1 0 0,0-1-1,1 1 1,-1 0 0,1-1-1,-1 1 1,0-1 0,1 1-1,-1 0 1,0-1-1,1 1 1,-1-1 0,0 1-1,0-1 1,1 1 0,-1-1-1,0 1 1,0-1 0,0 1-1,0-1 1,0 1 0,0-1-1,0 1 1,0-1 0,0 1-1,0-1 1,0 0 0,0 1-1,0-1 1,0 1 0,0-1-1,-1 1 1,1-1-1,0 1 1,0-1 0,0 1-1,-1 0 1,0-2 0,-15-23 1830,-4 19-1369,13 7-5453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6.521"/>
    </inkml:context>
    <inkml:brush xml:id="br0">
      <inkml:brushProperty name="width" value="0.025" units="cm"/>
      <inkml:brushProperty name="height" value="0.025" units="cm"/>
    </inkml:brush>
  </inkml:definitions>
  <inkml:trace contextRef="#ctx0" brushRef="#br0">77 1 14819,'0'0'9354,"0"135"-8498,0-22-72,0 44-224,-11 17-176,-6-13-216,7-35-80,-1-47-48,5-27 8,-5-17-48,11-9-160,-5-17-696,-1-5-1032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3.439"/>
    </inkml:context>
    <inkml:brush xml:id="br0">
      <inkml:brushProperty name="width" value="0.025" units="cm"/>
      <inkml:brushProperty name="height" value="0.025" units="cm"/>
    </inkml:brush>
  </inkml:definitions>
  <inkml:trace contextRef="#ctx0" brushRef="#br0">1 148 12010,'0'0'8590,"4"-8"-7782,4-6-365,0 1 0,1 0 1,0 0-1,1 1 0,0 0 0,1 1 1,0 0-1,22-16 0,-32 27-747,17-9 965,-13 5-5966</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6.863"/>
    </inkml:context>
    <inkml:brush xml:id="br0">
      <inkml:brushProperty name="width" value="0.025" units="cm"/>
      <inkml:brushProperty name="height" value="0.025" units="cm"/>
    </inkml:brush>
  </inkml:definitions>
  <inkml:trace contextRef="#ctx0" brushRef="#br0">0 40 14995,'0'0'5070,"21"-7"-4152,2-1-650,-9 3-130,0 0 1,-1 2 0,2-1-1,-1 1 1,0 1 0,0 1-1,22 0 1,4 2-15,0 1 0,0 2 0,-1 2 0,1 2 0,44 15 0,-64-17-113,-1 1 0,1 1 1,-1 1-1,-1 1 0,1 0 0,-2 2 1,0 0-1,0 0 0,-1 2 0,0 0 0,23 28 1,-32-32 174,-1 1 0,1 0 0,-2 0 0,1 1 0,-2-1 0,1 1 0,-2 0 0,1 1 0,-2-1 0,0 0 0,0 1 0,-1-1 1,-1 1-1,0 0 0,0-1 0,-4 18 0,2-19-95,0 0-1,-1 0 1,0-1 0,-1 1 0,0 0 0,-1-1-1,0 0 1,0 0 0,-1-1 0,0 1 0,-1-1 0,0-1-1,-1 1 1,0-1 0,0-1 0,0 1 0,-1-1-1,-12 7 1,6-7-69,0 0 0,0-1 0,0-1 0,-1 0 0,0-1 0,1-1 0,-1-1 0,-23 1 0,15-2-882,0-1 0,0-1 0,0-2 1,-47-10-1,19-3-6283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29.638"/>
    </inkml:context>
    <inkml:brush xml:id="br0">
      <inkml:brushProperty name="width" value="0.025" units="cm"/>
      <inkml:brushProperty name="height" value="0.025" units="cm"/>
    </inkml:brush>
  </inkml:definitions>
  <inkml:trace contextRef="#ctx0" brushRef="#br0">178 22 4200,'0'0'9526,"6"-4"-8195,-2 2-2416,5-3 1504,0-2 4443,-13 4-389,-16 3-2974,14 1-1440,-1 1 1,0 0-1,0 0 1,1 1-1,-1 0 1,1 0-1,0 0 0,0 1 1,0 0-1,0 0 1,1 0-1,0 1 0,0 0 1,0 0-1,0 0 1,-6 10-1,2-2-11,-1 1 1,2 0-1,0 1 0,1 0 1,-11 31-1,14-31-42,0 0 0,1 0 0,1 1-1,0-1 1,1 0 0,1 1 0,0-1 0,2 1 0,2 16-1,-3-26-10,0-1 0,1 1 0,-1 0 0,1 0-1,1-1 1,-1 1 0,1-1 0,0 0-1,0 1 1,0-2 0,1 1 0,0 0 0,0-1-1,0 1 1,0-1 0,1 0 0,0 0-1,-1-1 1,2 0 0,-1 0 0,0 0 0,0 0-1,1-1 1,0 0 0,10 3 0,-9-3-10,0-1 0,0 0 0,0 0-1,0-1 1,0 0 0,0 0 0,0 0 0,0-1 0,0 0 0,0-1 0,0 1 0,0-1 0,-1-1 0,1 1 0,11-7 0,-12 4 7,1 0 0,-1 0 0,0 0 0,-1-1 0,1 0 0,-1 0 0,0 0 0,-1-1 0,0 0-1,0 0 1,0 0 0,-1 0 0,5-14 0,-4 8-8,0-1 0,-1 0 0,0 0-1,-1 0 1,-1-24 0,2 33 28,2 12 14,5 14-1,-4 4-52,-1-2 12,1-1 0,1 0 0,1 0 0,19 36 1,-25-54 5,0-1 1,0 1-1,0-1 1,1 1 0,0-1-1,-1 0 1,1 0-1,0 0 1,0 0 0,1 0-1,-1-1 1,1 0-1,-1 1 1,1-1 0,0-1-1,0 1 1,0 0-1,0-1 1,0 0 0,0 0-1,0 0 1,0 0-1,0-1 1,0 0 0,1 0-1,-1 0 1,0 0-1,0-1 1,0 1 0,0-1-1,1 0 1,-1 0-1,4-2 1,-2 0-1,0-1-1,0 0 1,0 0 0,0 0-1,-1 0 1,0-1 0,0 0 0,0 0-1,0-1 1,-1 1 0,4-7-1,42-71-23,-46 75 30,39-66-44,-42 73 82,-1 32-186,-1-23 115,2 1-1,-1-1 0,1 0 1,0 1-1,1-1 0,0 0 1,0 0-1,1 0 1,0 0-1,1 0 0,7 13 1,-7-16 21,-1-1 0,1 0 0,0 0 0,0 0 1,0-1-1,1 1 0,-1-1 0,1 0 0,0 0 0,0-1 1,0 1-1,0-1 0,0 0 0,0 0 0,1-1 1,-1 0-1,1 0 0,-1 0 0,9 0 0,-1 0-66,1-1 0,0 0-1,0 0 1,0-2 0,0 0-1,0 0 1,-1-1-1,19-7 1,-27 8 56,0-1 0,0 1 1,0-1-1,0 0 0,-1 0 0,0-1 0,1 1 0,-1-1 1,0 0-1,-1 0 0,1-1 0,-1 1 0,0-1 0,0 1 1,0-1-1,-1 0 0,1 0 0,-1 0 0,0-1 0,-1 1 1,1 0-1,-1-1 0,0 1 0,0-8 0,0 0 113,-1 0-1,0 0 1,-1 0-1,-1 0 1,0 0-1,0 0 1,-1 0-1,-1 1 1,-7-17-1,8 21 40,-1 1-1,0-1 0,0 1 0,0 0 0,-1 0 0,0 1 0,-1-1 0,1 1 1,-1 0-1,-1 1 0,1-1 0,-1 1 0,0 0 0,0 1 0,-14-7 0,17 9-81,0 0-1,0 1 0,0 0 1,0 0-1,-1 0 0,1 0 0,0 0 1,-1 1-1,1 0 0,0 0 1,-1 0-1,1 0 0,0 1 1,0 0-1,-1 0 0,1 0 0,0 0 1,0 1-1,0-1 0,0 1 1,0 0-1,-6 5 0,6-4-126,1 1 0,-1 0-1,1 0 1,0 0-1,0 0 1,0 0-1,0 1 1,1-1 0,0 1-1,0 0 1,0-1-1,1 1 1,-1 0 0,1 0-1,0 0 1,0 0-1,1 1 1,0 8 0,0-14 48,0 1 0,0 0 1,0-1-1,1 1 0,-1 0 1,0-1-1,0 1 0,1 0 1,-1-1-1,0 1 0,1 0 1,-1-1-1,1 1 0,-1-1 1,1 1-1,-1-1 0,1 1 1,-1-1-1,1 1 1,-1-1-1,1 0 0,-1 1 1,1-1-1,0 0 0,-1 1 1,1-1-1,0 0 0,-1 0 1,1 0-1,0 1 0,0-1 1,28 1 292,-24-1 761,-5 32-786,1-2-285,1 1 0,2 0 0,1-1 1,11 36-1,-11-45 42,2-1 0,1 0 1,0 0-1,2-1 0,0 0 1,24 33-1,-31-49 0,0 1 0,0 0 0,0-1 0,1 0 0,-1 0 0,1 0 0,0 0 0,-1-1 1,1 1-1,0-1 0,1 0 0,-1 0 0,0 0 0,1-1 0,-1 0 0,1 0 0,-1 0 0,1 0 0,-1-1 0,1 1 0,0-1 0,-1 0 0,1-1 0,0 1 0,-1-1 0,1 0 1,-1 0-1,1 0 0,-1-1 0,0 1 0,8-5 0,-2 0 6,-1 0 0,1 0 1,-2-1-1,1 0 0,-1 0 1,0-1-1,0 0 0,-1 0 0,0-1 1,-1 0-1,0 0 0,7-14 1,-5 1-1,0 0 1,-2 0 0,0-1-1,-2 0 1,0 0 0,-2 0-1,0-39 1,-2 57 15,0 0 0,-1 1 0,0-1 0,1 0 0,-2 1 0,1-1 0,0 0 0,-1 1 0,0 0 0,0-1 0,0 1 0,-1 0 0,1 0 0,-1 0 0,0 0 0,0 1 0,0-1 0,-1 1 0,1 0 0,-1 0 1,0 0-1,0 0 0,0 1 0,-5-3 0,-10-4 139,0 1 1,-1 2 0,1 0 0,-29-5-1,8 1-56,38 8-110,14-1 3,38-1 0,35-5 10,-67 6 1,0-2 0,-1 0-1,0-1 1,0-1 0,0 0 0,-1-1 0,17-12 0,-21 4-2028,-7 11-2104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31.275"/>
    </inkml:context>
    <inkml:brush xml:id="br0">
      <inkml:brushProperty name="width" value="0.025" units="cm"/>
      <inkml:brushProperty name="height" value="0.025" units="cm"/>
    </inkml:brush>
  </inkml:definitions>
  <inkml:trace contextRef="#ctx0" brushRef="#br0">17 455 10026,'0'0'8618,"-5"0"-3463,0 7-4200,1 23-870,2 1 0,2-1 0,2 32 0,1 9-77,-3 290 470,0-409-277,10-69 1,-8 102-202,1-1 1,0 1 0,1 0-1,1 0 1,1 0 0,0 1 0,0 0-1,14-21 1,-17 31-12,0 0 1,1 0-1,-1 0 1,0 1-1,1-1 1,0 1-1,0 0 1,0 0-1,0 1 1,1-1-1,-1 1 1,1 0-1,-1 0 1,1 0-1,0 0 1,0 1-1,0 0 1,0 0-1,0 1 1,0-1-1,0 1 1,8 0-1,4 3-50,1 0 0,0 1-1,-1 1 1,31 12 0,-20-7 92,-22-7-38,1-1 1,1 0-1,-1 0 0,0-1 1,0 0-1,1 0 1,-1-1-1,0 0 0,1 0 1,-1-1-1,0 0 1,1 0-1,-1-1 1,0 1-1,0-2 0,0 1 1,0-1-1,-1 0 1,1 0-1,-1-1 0,0 0 1,0 0-1,0-1 1,0 1-1,-1-1 1,1 0-1,-1-1 0,-1 1 1,1-1-1,3-7 1,4-4-44,-1 0 0,-1-1 0,-1-1 0,0 1 1,-1-2-1,-1 1 0,-1-1 0,-1 0 0,-1 0 1,-1 0-1,0-1 0,-1 1 0,-2-30 0,0 25-11,0-25-25,-7-62 1,4 96 166,0-1 0,0 1 0,-2 1 1,0-1-1,0 1 0,-2 0 0,-14-27 1,20 42-75,1-1 0,0 1 0,0-1 1,0 0-1,-1 1 0,1-1 0,0 1 1,0-1-1,-1 1 0,1-1 0,-1 1 1,1-1-1,0 1 0,-1-1 1,1 1-1,-1-1 0,1 1 0,-1 0 1,1-1-1,-1 1 0,1 0 0,-1 0 1,0-1-1,1 1 0,-1 0 0,1 0 1,-1 0-1,0-1 0,1 1 0,-1 0 1,1 0-1,-1 0 0,0 0 0,1 0 1,-1 0-1,0 1 0,1-1 0,-1 0 1,1 0-1,-1 0 0,0 1 0,1-1 1,-1 0-1,1 0 0,-1 1 1,1-1-1,-1 1 0,1-1 0,-1 0 1,1 1-1,-1-1 0,0 2 0,0 0 4,-1 1 0,0 0-1,1 0 1,-1 0-1,1 0 1,0 0-1,0 0 1,-1 7 0,-40 433-39,20-181 238,12-168 18,-14 201 2604,26-304-2790,0 0-1,0 0 1,1 0-1,0 0 1,0 0-1,10-15 1,-6 9 16,42-95 162,-18 38-159,3 1 0,46-70 0,-74 134-55,-1-1 0,1 1-1,1 0 1,-1 0 0,1 0 0,0 1 0,14-9 0,-9 11-219,-17 8-2417,-6 3-2304</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31.618"/>
    </inkml:context>
    <inkml:brush xml:id="br0">
      <inkml:brushProperty name="width" value="0.025" units="cm"/>
      <inkml:brushProperty name="height" value="0.025" units="cm"/>
    </inkml:brush>
  </inkml:definitions>
  <inkml:trace contextRef="#ctx0" brushRef="#br0">0 1 21284,'0'0'3952,"19"20"-3086,127 134 533,-124-131-1080,-2-3 22,-1 1-1,22 31 1,-40-50-324,-1-23-5993,0 7-344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7:34.295"/>
    </inkml:context>
    <inkml:brush xml:id="br0">
      <inkml:brushProperty name="width" value="0.025" units="cm"/>
      <inkml:brushProperty name="height" value="0.025" units="cm"/>
    </inkml:brush>
  </inkml:definitions>
  <inkml:trace contextRef="#ctx0" brushRef="#br0">0 82 11906,'0'0'9273,"4"-6"-9124,0 2-81,0 0 0,0 0 0,0 0 1,0 0-1,1 1 0,0-1 0,-1 1 0,1 0 0,0 1 1,1-1-1,-1 1 0,0 0 0,1 0 0,-1 1 0,1 0 1,0 0-1,8-1 0,94-12 538,-1 6 1,1 3-1,111 11 1,-202-5-550,701 65 1506,-334-23-1014,298 14 307,170 18-307,688 107-334,-1440-166-101,-1 5 0,-1 3 0,123 49 0,-190-60-104,-21-8 13,0-1-1,1 1 1,-1-2-1,1 0 1,0 0-1,16 2 1,-60-24 6,-32-4-7,-1 2 0,-86-14-1,-146-12-10,238 39-20,-661-65-21,-248-38-13,746 68-1,-138-22 26,253 50 11,-150 0 1,243 15 6,-26-1 12,-1 2 0,1 2 0,-64 12 0,26 6-10,0-4 0,-2-4 0,-110 5 0,191-18-7,1 0 1,-1 1-1,0-1 1,0 0-1,0 0 1,0 0-1,0 0 1,0 0-1,0 1 1,0-1-1,0 0 1,0 0-1,0 0 1,0 0-1,0 0 1,0 1-1,0-1 1,0 0-1,0 0 1,0 0-1,0 0 1,0 1-1,0-1 1,0 0-1,0 0 1,0 0-1,0 0 1,0 0-1,0 1 0,0-1 1,0 0-1,0 0 1,0 0-1,-1 0 1,1 0-1,0 1 1,0-1-1,0 0 1,0 0-1,0 0 1,0 0-1,-1 0 1,1 0-1,0 0 1,0 0-1,0 0 1,0 0-1,0 0 1,-1 0-1,20 9-146,1252 237-143,-1248-243 294,892 150 7,-798-126-10,181 51-18,-298-78 24,0 0 1,0 0-1,0 0 1,0 0-1,0 0 0,0 0 1,-1 1-1,1-1 1,0 0-1,0 0 0,0 0 1,0 0-1,0 0 1,0 0-1,0 0 0,0 1 1,0-1-1,0 0 1,0 0-1,0 0 0,0 0 1,0 0-1,0 0 1,0 0-1,0 1 0,0-1 1,0 0-1,0 0 1,0 0-1,0 0 0,0 0 1,0 0-1,0 0 1,0 1-1,0-1 0,1 0 1,-1 0-1,0 0 1,0 0-1,0 0 0,0 0 1,0 0-1,0 0 1,0 0-1,0 0 0,0 1 1,1-1-1,-1 0 1,0 0-1,0 0 0,0 0 1,0 0-1,-23 3 86,-52 1-55,45-2-25,-680 5 97,97-5 7,-27 42 137,550-32 18,0 5 0,-116 36 0,197-47-218,8-6-41,0 1 0,0 0 0,0-1-1,0 1 1,0 0 0,0-1 0,0 1 0,0-1-1,0 0 1,0 1 0,0-1 0,0 0 0,-1 0-1,1 1 1,-2-1 0,25 1-91,0 1 1,25 5-1,1 1 68,1335 126-32,-1335-128-1017,0 2 0,66 20 0,-91-22-387,19 7-4736</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44.504"/>
    </inkml:context>
    <inkml:brush xml:id="br0">
      <inkml:brushProperty name="width" value="0.025" units="cm"/>
      <inkml:brushProperty name="height" value="0.025" units="cm"/>
    </inkml:brush>
  </inkml:definitions>
  <inkml:trace contextRef="#ctx0" brushRef="#br0">1 937 8097,'0'0'14785,"8"8"-13137,37 11-434,0-1-1,2-3 1,57 12-1,147 11 365,3-31-855,-161-8-491,-36-1-166,0-3 1,-1-2 0,95-24 0,162-67 310,13-3-171,-230 81-206,-55 12 0,-1 0 0,0-3 0,-1-1 0,0-2 0,50-26 0,26-23 0,53-31 0,-75 21 0,-81 59 0,1 0 0,-2 0 0,0-1 0,0 0 0,-1-1 0,-2 0 0,1-1 0,8-24 0,7-12 0,-18 40-367,-1 1-1,-1-1 1,0 0-1,-1 0 1,-1 0-1,0-1 1,0 1-1,-1-1 1,-1 1-1,0-1 1,-1 1 0,-1-1-1,0 1 1,0 0-1,-9-24 1,0 7-3837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16.154"/>
    </inkml:context>
    <inkml:brush xml:id="br0">
      <inkml:brushProperty name="width" value="0.025" units="cm"/>
      <inkml:brushProperty name="height" value="0.025" units="cm"/>
    </inkml:brush>
  </inkml:definitions>
  <inkml:trace contextRef="#ctx0" brushRef="#br0">10 13 5697,'0'0'12081,"-9"5"-2191,319-5-6767,-307 0-3080,0-1-1,0 1 0,1 0 1,-1-1-1,0 0 1,0 0-1,1 0 0,-1 0 1,0 0-1,0-1 1,0 1-1,-1-1 0,6-3 1,9 4-3839,-11 1-413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23.087"/>
    </inkml:context>
    <inkml:brush xml:id="br0">
      <inkml:brushProperty name="width" value="0.025" units="cm"/>
      <inkml:brushProperty name="height" value="0.025" units="cm"/>
    </inkml:brush>
  </inkml:definitions>
  <inkml:trace contextRef="#ctx0" brushRef="#br0">820 0 14595,'0'0'1872,"-109"153"-1496,27-14 560,-39 79 393,-10 60 103,-5 40 24,26 39-80,29 0-695,42 13-169,28 0-48,22-26-312,44-39-152,32-44-144,12-65-1040,-17-70-2481,-17-43-10170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24.136"/>
    </inkml:context>
    <inkml:brush xml:id="br0">
      <inkml:brushProperty name="width" value="0.025" units="cm"/>
      <inkml:brushProperty name="height" value="0.025" units="cm"/>
    </inkml:brush>
  </inkml:definitions>
  <inkml:trace contextRef="#ctx0" brushRef="#br0">1 1 6713,'0'0'9083,"2"0"-8340,5 0-368,0 1 1,0 1-1,0-1 1,0 1-1,-1 0 1,1 0-1,-1 1 1,1 0-1,8 6 1,60 42 619,-70-47-895,45 36 243,-1 3-1,-3 1 0,-1 3 0,56 77 0,-22-12 106,72 134 0,-80-111-292,-7 2 1,-5 3 0,-6 2 0,34 153-1,-46-112 385,-8 2-1,18 351 1,-52 52 422,-33-295-1742,18-210-1465,-38 117 1,21-109-7589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55.588"/>
    </inkml:context>
    <inkml:brush xml:id="br0">
      <inkml:brushProperty name="width" value="0.025" units="cm"/>
      <inkml:brushProperty name="height" value="0.025" units="cm"/>
    </inkml:brush>
  </inkml:definitions>
  <inkml:trace contextRef="#ctx0" brushRef="#br0">17 0 3920,'0'0'2125,"-16"5"13398,16 34-14344,0-13-3431,0-17-1216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5.768"/>
    </inkml:context>
    <inkml:brush xml:id="br0">
      <inkml:brushProperty name="width" value="0.025" units="cm"/>
      <inkml:brushProperty name="height" value="0.025" units="cm"/>
    </inkml:brush>
  </inkml:definitions>
  <inkml:trace contextRef="#ctx0" brushRef="#br0">116 1 7041,'0'0'13270,"-11"1"-9340,-15 3-2882,20-2-881,0 1 0,0 0 0,0 1 0,0 0-1,1 0 1,-1 0 0,1 0 0,0 1 0,-4 5 0,7-8-159,0 0 0,0 1 0,0-1 0,1 1 0,-1-1 0,1 1 0,0-1 0,0 1 0,0 0 0,0 0 0,0-1 0,1 1 0,-1 0 0,1 0 0,0 0 0,-1 0 0,1 0 0,1 0 0,-1 0 0,0 0 0,1-1 0,-1 1 0,3 5 0,3 1-226,-7-18-5845,-1 2-3468</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08.619"/>
    </inkml:context>
    <inkml:brush xml:id="br0">
      <inkml:brushProperty name="width" value="0.025" units="cm"/>
      <inkml:brushProperty name="height" value="0.025" units="cm"/>
    </inkml:brush>
  </inkml:definitions>
  <inkml:trace contextRef="#ctx0" brushRef="#br0">1156 0 12882,'0'0'6324,"-22"0"-4563,-148 1-121,143 2-1346,0 1 0,0 1 1,0 1-1,1 1 0,0 2 1,0 1-1,1 0 0,0 2 0,1 1 1,-42 30-1,12-3-50,2 2-1,2 2 1,-58 68-1,62-59-177,2 1 0,2 2 0,4 2 0,-47 90 0,65-104-4,1 1 1,3 0 0,1 1-1,2 0 1,3 1 0,1 1-1,-3 67 1,9-70 22,2 0 1,2 0-1,1 0 1,3 0-1,2-1 1,16 58-1,-2-45-43,2-1 1,3-1-1,2-1 0,2-1 1,3-2-1,2-1 0,2-2 1,66 66-1,-45-58-25,2-2 1,3-3-1,2-3 1,1-3-1,142 71 1,-154-92-19,2-2 1,0-2-1,1-3 0,1-3 1,0-2-1,1-2 1,1-4-1,-1-1 1,1-4-1,-1-2 1,72-10-1,-85 3 1,-1-3 0,-1-1 0,0-3 0,78-36 0,-39 9 36,105-74 0,-143 85 3,-1-1 0,-1-3 1,-3-2-1,49-54 0,-69 67-11,-1-1 0,-1-1 0,-2-1 0,0 0 0,-2-1 0,0 0 0,-3-1 0,16-57 0,-16 20 17,-3 0 0,-3 0 0,-4-85 1,-1 100 5,-3-2 105,-2 1 0,-3 0 0,-22-82 0,19 92-71,-6-29 103,-4 1 0,-2 1 0,-4 1-1,-2 1 1,-4 2 0,-54-84 0,63 115-137,-1 2 1,-1 0 0,-1 1-1,-2 2 1,-1 1-1,-2 1 1,0 2 0,-2 1-1,0 1 1,-2 2-1,0 2 1,-67-25 0,43 24-114,-1 4 0,-1 2 1,0 3-1,-82-5 1,134 15-265,-1 1 0,1-1 0,-1 2 1,1-1-1,0 1 0,-1 1 0,1 0 1,0 0-1,0 1 0,0 1 0,0-1 1,1 1-1,0 1 0,-15 9 0,-10 11-4992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09.773"/>
    </inkml:context>
    <inkml:brush xml:id="br0">
      <inkml:brushProperty name="width" value="0.025" units="cm"/>
      <inkml:brushProperty name="height" value="0.025" units="cm"/>
    </inkml:brush>
  </inkml:definitions>
  <inkml:trace contextRef="#ctx0" brushRef="#br0">6 101 7505,'0'0'11463,"-1"-15"-9696,-3-69 931,4 83-1645,0 10-29,8 170 323,26 202-946,26 421 27,-51-81-248,14-499-2259,-17-176-1399,-4-16-7117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11.281"/>
    </inkml:context>
    <inkml:brush xml:id="br0">
      <inkml:brushProperty name="width" value="0.025" units="cm"/>
      <inkml:brushProperty name="height" value="0.025" units="cm"/>
    </inkml:brush>
  </inkml:definitions>
  <inkml:trace contextRef="#ctx0" brushRef="#br0">6 369 5953,'0'0'12134,"-6"-26"-8270,7 18-3648,0 0 1,1 0-1,0 0 1,0 0-1,0 0 1,1 0 0,1 1-1,-1-1 1,1 1-1,0 0 1,1 0-1,-1 1 1,2-1-1,-1 1 1,11-10 0,11-8 132,0 1 0,38-24 1,-51 37-205,10-6-47,1 0 1,0 2-1,1 0 0,1 2 1,44-14-1,-60 23-72,0 0 0,0 0 0,0 1 0,1 1 0,-1 0 0,0 1 0,1 0 0,-1 0 0,1 1 0,-1 1 0,0 0 0,0 0 0,0 1 0,0 1-1,0 0 1,-1 0 0,12 7 0,-8-2-1,0 1 0,0 0 0,-1 1 0,-1 1 0,1 0-1,-2 1 1,0 0 0,-1 0 0,0 2 0,-1-1 0,11 23 0,-11-16-17,-1 0 1,-1 0 0,-1 1 0,-1 0 0,-1 0-1,0 0 1,-2 1 0,-1 24 0,0-42-4,-1 0-1,0 0 1,-1 0 0,1 0 0,-1 0 0,0 0 0,0 0 0,-1 0-1,0 0 1,1-1 0,-2 1 0,-3 7 0,3-9 0,1-1 1,-1 1-1,1-1 0,-1 0 0,0 0 1,1 0-1,-1-1 0,0 1 1,0-1-1,0 1 0,-1-1 0,1 0 1,0 0-1,0-1 0,-1 1 1,1-1-1,0 1 0,-1-1 0,-5 0 1,-23-1 22,0-1 0,1-1 0,0-2 1,-1-1-1,-49-16 0,44 10 381,0 1 0,-1 2 0,-1 1 0,1 2-1,-67-1 1,86 7-238,7-1-25,-1 1 0,1 0-1,0 1 1,0 1 0,0 0 0,-23 6 0,35-7-169,0-1 0,-1 0 0,1 0 0,-1 0 0,1 0 0,-1 0 0,1 0 0,-1 0 0,1 0 0,-1 0 0,1 0 0,-1 0 0,1 0 0,-1-1 0,1 1 0,-1 0 0,1 0 0,-1 0 0,1-1 0,0 1 0,-1 0 0,1-1 0,-1 1 0,1 0 0,0-1 0,-1 1 0,1 0 0,0-1 0,0 1 0,-1 0 0,1-1 0,0 1 0,0-1 0,-1 1-1,1-1 1,0 1 0,0-1 0,0 1 0,0-1 0,-6-27-2305,4 14-3011,-3 5-4962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12.639"/>
    </inkml:context>
    <inkml:brush xml:id="br0">
      <inkml:brushProperty name="width" value="0.025" units="cm"/>
      <inkml:brushProperty name="height" value="0.025" units="cm"/>
    </inkml:brush>
  </inkml:definitions>
  <inkml:trace contextRef="#ctx0" brushRef="#br0">0 0 3256,'0'0'1817,"22"44"-2113,-17-35 272,1 4-8,-1-5 32,-5-3 0,0-1 0,6 0 136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13.295"/>
    </inkml:context>
    <inkml:brush xml:id="br0">
      <inkml:brushProperty name="width" value="0.025" units="cm"/>
      <inkml:brushProperty name="height" value="0.025" units="cm"/>
    </inkml:brush>
  </inkml:definitions>
  <inkml:trace contextRef="#ctx0" brushRef="#br0">1 862 9506,'0'0'14799,"17"-8"-13232,4 0-802,0-1 1,36-23-1,-40 22-629,2 0 1,-1 1-1,1 0 1,20-5-1,-37 13-128,-1 1 0,0 0 1,1-1-1,-1 0 0,0 1 0,0-1 0,0 0 1,0 1-1,0-1 0,0 0 0,0 0 0,0 0 1,0 0-1,0 0 0,0 0 0,0 0 0,0-1 1,-1 1-1,1 0 0,-1 0 0,1 0 0,-1-1 1,1-1-1,0 1 18,2-10-6,-1-1 0,0 1 0,0 0 0,-1-1 0,-1 1 0,0-1 0,-3-16 0,1-16 0,1-12-16,-14-92 1,-5-52-676,17 66-6589,3 111-2573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14.012"/>
    </inkml:context>
    <inkml:brush xml:id="br0">
      <inkml:brushProperty name="width" value="0.025" units="cm"/>
      <inkml:brushProperty name="height" value="0.025" units="cm"/>
    </inkml:brush>
  </inkml:definitions>
  <inkml:trace contextRef="#ctx0" brushRef="#br0">1 1 9410,'0'0'7161,"16"104"-6433,6-65-184,11 9-144,10 9 321,17 13-249,12 8-264,9 9-104,7 0-104,38 5-800,-17-23-489,-22-17-5776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2.092"/>
    </inkml:context>
    <inkml:brush xml:id="br0">
      <inkml:brushProperty name="width" value="0.025" units="cm"/>
      <inkml:brushProperty name="height" value="0.025" units="cm"/>
    </inkml:brush>
  </inkml:definitions>
  <inkml:trace contextRef="#ctx0" brushRef="#br0">0 1 3656,'0'3'19848,"0"6"-16216,0 48-3342,3-17 232,-1-16-1898,-1-9-3425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3.010"/>
    </inkml:context>
    <inkml:brush xml:id="br0">
      <inkml:brushProperty name="width" value="0.025" units="cm"/>
      <inkml:brushProperty name="height" value="0.025" units="cm"/>
    </inkml:brush>
  </inkml:definitions>
  <inkml:trace contextRef="#ctx0" brushRef="#br0">0 1 6473,'0'0'14827,"0"17"-14771,6-4-56,-1-4-1032,-5 0-4825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5.689"/>
    </inkml:context>
    <inkml:brush xml:id="br0">
      <inkml:brushProperty name="width" value="0.025" units="cm"/>
      <inkml:brushProperty name="height" value="0.025" units="cm"/>
    </inkml:brush>
  </inkml:definitions>
  <inkml:trace contextRef="#ctx0" brushRef="#br0">0 1 9970,'0'0'11410,"0"8"-10418,0 5-336,0 9 97,0 0-33,6 4-192,-1 0-48,-5-4-160,6 0-152,-1-9-120,-5 0-48,11-9-64,-11 1-1080,6-5-3497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6.406"/>
    </inkml:context>
    <inkml:brush xml:id="br0">
      <inkml:brushProperty name="width" value="0.025" units="cm"/>
      <inkml:brushProperty name="height" value="0.025" units="cm"/>
    </inkml:brush>
  </inkml:definitions>
  <inkml:trace contextRef="#ctx0" brushRef="#br0">1 1 12434,'0'0'11131,"0"104"-11035,0-95-96,0 0-401,5-5-1847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6.751"/>
    </inkml:context>
    <inkml:brush xml:id="br0">
      <inkml:brushProperty name="width" value="0.025" units="cm"/>
      <inkml:brushProperty name="height" value="0.025" units="cm"/>
    </inkml:brush>
  </inkml:definitions>
  <inkml:trace contextRef="#ctx0" brushRef="#br0">0 0 11746,'0'0'7587,"1"11"-7081,-1-2-436,0 1 59,1 0-1,0 0 1,0 0 0,1 0-1,0 0 1,0 0 0,9 19 0,-11-29-124,0 0 0,0 0 0,0 0 0,0 0 1,0 1-1,0-1 0,0 0 0,1 0 0,-1 0 1,0 0-1,0 0 0,0 1 0,0-1 0,1 0 1,-1 0-1,0 0 0,0 0 0,0 0 0,0 0 1,1 0-1,-1 0 0,0 0 0,0 0 0,0 0 1,1 0-1,-1 0 0,0 0 0,0 0 0,0 0 1,1 0-1,-1 0 0,0 0 0,0 0 0,0 0 1,0 0-1,1 0 0,-1 0 0,0 0 1,0 0-1,0-1 0,0 1 0,1 0 0,-1 0 1,0 0-1,9-12 442,2-14 217,-7 13-427,7-25 27,-11 37-224,1-1 0,-1 1 0,1 0-1,-1 0 1,1 0 0,-1 0 0,1 0-1,-1 0 1,1 0 0,0 0 0,0 0-1,-1 0 1,1 0 0,0 0 0,0 0-1,0 1 1,0-1 0,0 0 0,0 1-1,0-1 1,0 1 0,3-2 0,-2 6 64,0 0 0,0 0 0,-1 0 0,1 1 0,-1-1 0,0 0 0,1 6 1,-1-7-50,19 96 42,-20-99-104,1-1 1,-1 1-1,1 0 1,0 0-1,-1-1 0,1 1 1,-1-1-1,1 1 1,-1 0-1,1-1 0,-1 1 1,1-1-1,-1 1 0,0-1 1,1 1-1,-1-1 1,0 1-1,1-1 0,-1 1 1,0-1-1,0 0 1,1 1-1,-1-1 0,0 1 1,0-1-1,0 0 1,0 1-1,0-1 0,0-1 1,10-25-179,-7 7 203,-2 14-10,0-1-1,0 1 1,0-1 0,1 1-1,0 0 1,0 0 0,1 0 0,-1 0-1,5-6 1,2 57 576,-6-19-574,-3-19-9,0 1 0,1 0 0,0 0 0,0-1 0,1 1 0,0-1-1,5 13 1,-6-19-12,-1-1 0,0 0 0,0 0 0,0 0-1,0 1 1,0-1 0,0 0 0,0 0 0,1 0 0,-1 0-1,0 1 1,0-1 0,0 0 0,0 0 0,1 0 0,-1 0-1,0 0 1,0 1 0,0-1 0,1 0 0,-1 0 0,0 0-1,0 0 1,1 0 0,-1 0 0,0 0 0,0 0-1,1 0 1,-1 0 0,0 0 0,0 0 0,0 0 0,1 0-1,-1 0 1,0 0 0,0 0 0,1 0 0,-1 0 0,0-1-1,0 1 1,1 0 0,7-11-187,3-19 172,-10 26 15,4-8 13,-3 4 3,1 0 0,-1 1 1,2-1-1,-1 1 0,1 0 0,0 0 0,0 0 0,7-7 0,-10 14 14,-1 0-1,1 1 0,-1-1 0,1 1 0,-1-1 1,0 0-1,1 1 0,-1-1 0,1 1 0,-1-1 1,0 1-1,0 0 0,1-1 0,-1 1 0,0-1 1,0 1-1,0-1 0,0 1 0,0 0 1,1-1-1,-1 1 0,0-1 0,0 1 0,-1 0 1,1-1-1,0 1 0,0-1 0,0 2 0,1 22 116,-1-24-132,0 21-319,-1-1 0,-7 37 1,8-53-2592</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9.063"/>
    </inkml:context>
    <inkml:brush xml:id="br0">
      <inkml:brushProperty name="width" value="0.025" units="cm"/>
      <inkml:brushProperty name="height" value="0.025" units="cm"/>
    </inkml:brush>
  </inkml:definitions>
  <inkml:trace contextRef="#ctx0" brushRef="#br0">495 23 3600,'0'0'10836,"-27"-5"-2625,9 1-5808,-11-2-1717,-1 3 1,1 0-1,-1 2 0,0 1 0,-46 5 0,66-3-607,1 1 0,0-1-1,0 2 1,-1-1-1,2 1 1,-1 0-1,0 1 1,1 0 0,0 1-1,0-1 1,1 2-1,-12 10 1,10-7-57,0-1 0,0 2 1,1-1-1,0 1 0,1 0 0,0 1 0,1 0 0,-8 22 1,7-11-26,2 1 0,1-1 1,0 1-1,2 0 0,1 36 1,1-33-2,-2-14-11,2 1 0,0-1-1,0 1 1,1 0-1,1-1 1,1 0 0,-1 1-1,2-1 1,0 0-1,1 0 1,9 18 0,-10-26 6,1 1 0,0-1 0,0-1 0,0 1 0,1-1 0,-1 0 1,1 0-1,0 0 0,1-1 0,-1 0 0,0 0 0,1-1 0,0 0 0,-1 0 0,1 0 1,9 0-1,15 3 2,-1-2 1,40-1-1,-58-2 14,0-1-1,1 0 1,21-5-1,-30 5-20,-1 0-1,1 0 0,0 0 1,-1-1-1,1 1 0,-1-1 1,0 0-1,1 0 0,-1 0 1,0-1-1,0 1 1,0-1-1,-1 0 0,1 0 1,3-4-1,27-36-4657,-23 25-90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29.655"/>
    </inkml:context>
    <inkml:brush xml:id="br0">
      <inkml:brushProperty name="width" value="0.025" units="cm"/>
      <inkml:brushProperty name="height" value="0.025" units="cm"/>
    </inkml:brush>
  </inkml:definitions>
  <inkml:trace contextRef="#ctx0" brushRef="#br0">0 31 8297,'0'0'11750,"3"-3"-10400,27-24 6062,-29 33-11385,3 5-3300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1.105"/>
    </inkml:context>
    <inkml:brush xml:id="br0">
      <inkml:brushProperty name="width" value="0.025" units="cm"/>
      <inkml:brushProperty name="height" value="0.025" units="cm"/>
    </inkml:brush>
  </inkml:definitions>
  <inkml:trace contextRef="#ctx0" brushRef="#br0">2 84 14883,'0'0'9655,"-1"-1"-9572,1 0 0,0 0 0,-1 0 0,1 0-1,0 0 1,0 0 0,0 0 0,0 0 0,0 0-1,0 0 1,0 0 0,0 0 0,1 0 0,-1 0 0,0 0-1,1 0 1,0-1 0,21-9 410,2 2 0,0 0 0,0 2 0,0 0 0,1 2 1,43-4-1,158 2 912,-179 7-928,-41-1-458,0 1 0,1 0-1,-1 1 1,0-1 0,0 1-1,0 1 1,0-1 0,0 1-1,0 0 1,0 0 0,-1 0-1,1 1 1,5 4 0,-3-3-7,-1 1 0,0 1 0,0-1 0,0 1 0,-1 1 0,0-1 0,10 14 0,35 60 1,-30-45-6,-14-23-5,0 1 0,0 1 1,-2-1-1,0 1 1,0 0-1,-1 0 0,3 22 1,-3 3 39,0 62 1,-5-97-41,0-1 1,-1 0-1,1 0 1,0 0-1,-1 0 1,0 0-1,0-1 1,0 1-1,0 0 1,0-1-1,0 1 1,0-1-1,-1 0 1,0 0-1,1 0 1,-1 0-1,-4 2 0,-52 30 11,39-25 58,-1-1 1,-1-1-1,1 0 1,-1-2-1,0-1 1,0 0-1,-1-2 1,1 0-1,-29-3 1,28-4-265,19-2-7986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2.524"/>
    </inkml:context>
    <inkml:brush xml:id="br0">
      <inkml:brushProperty name="width" value="0.025" units="cm"/>
      <inkml:brushProperty name="height" value="0.025" units="cm"/>
    </inkml:brush>
  </inkml:definitions>
  <inkml:trace contextRef="#ctx0" brushRef="#br0">5 0 10738,'0'0'9179,"-1"4"-4728,-3 10-2854,8-14-1482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4.160"/>
    </inkml:context>
    <inkml:brush xml:id="br0">
      <inkml:brushProperty name="width" value="0.025" units="cm"/>
      <inkml:brushProperty name="height" value="0.025" units="cm"/>
    </inkml:brush>
  </inkml:definitions>
  <inkml:trace contextRef="#ctx0" brushRef="#br0">833 346 16595,'0'0'8785,"-21"-19"-8165,-20-14-353,-73-68 880,-92-85 1193,197 184-2307,0 1 0,-1-1 0,1 1 1,-1 1-1,1 0 0,-14 1 0,13-1-29,2 2-2,0 0-1,-1 1 1,1 0-1,0 0 1,1 1-1,-1 0 1,1 0 0,0 1-1,0-1 1,-12 12-1,-16 9 3,16-12 70,1 1 0,0 1 0,1 1 0,1 0-1,0 1 1,2 1 0,0 0 0,0 1 0,2 1-1,1 0 1,0 0 0,1 1 0,2 0 0,0 1-1,1 0 1,-7 38 0,12-45-3,1 0 1,1 1-1,1 16 1,-1-2-67,1-28-6,-1 0 0,0 1 0,1-1 0,0 0 0,-1 0 0,1 0 0,0 0 0,0 0 0,0 0 0,0-1 1,1 1-1,-1 0 0,0 0 0,1-1 0,-1 1 0,1-1 0,-1 1 0,1-1 0,0 0 0,0 0 0,0 1 0,0-1 1,0-1-1,0 1 0,0 0 0,0 0 0,0-1 0,0 1 0,0-1 0,0 0 0,0 1 0,3-1 0,7 1-14,0 0-1,0-1 1,-1 0-1,23-3 1,-30 2 10,-1-1 0,1 1 0,-1 0 0,0-1 1,1 0-1,-1 0 0,0 0 0,0 0 0,-1 0 0,1-1 1,0 1-1,-1-1 0,1 1 0,-1-1 0,0 0 0,0 0 1,0 0-1,0-1 0,-1 1 0,3-6 0,4-11-37,-2 0 0,7-30 0,-6 22 27,0 1 15,-4 15 0,0-1 0,1 1 0,0 1 0,1-1 0,9-15 0,-10 23 0,1 4 12,-4 0 48,0 0-220,0 1-1,0-1 1,0 1 0,0-1-1,0 1 1,0 0 0,0-1-1,0 1 1,0 0-1,-1 0 1,1 0 0,0-1-1,0 1 1,-1 0 0,1 0-1,0 0 1,-1 0 0,1 1-1,-1-1 1,1 0 0,-1 0-1,0 0 1,1 2-1,2 6-3802,3 3-3940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4.785"/>
    </inkml:context>
    <inkml:brush xml:id="br0">
      <inkml:brushProperty name="width" value="0.025" units="cm"/>
      <inkml:brushProperty name="height" value="0.025" units="cm"/>
    </inkml:brush>
  </inkml:definitions>
  <inkml:trace contextRef="#ctx0" brushRef="#br0">0 20 12866,'0'0'10624,"0"-1"-10519,0 0 1,0 0-1,0 0 0,1 0 0,-1 0 1,0 0-1,0 0 0,1 0 1,-1 0-1,1 0 0,-1 0 0,1 0 1,-1 1-1,1-1 0,1-2 0,1 3-11,1-1-1,-1 0 0,1 1 0,0 0 0,-1-1 0,1 2 1,0-1-1,-1 0 0,1 1 0,0-1 0,-1 1 0,1 0 1,-1 0-1,1 1 0,-1-1 0,6 4 0,2 2 42,-1 1-1,-1 0 0,16 15 1,-17-14-22,0-1-1,1-1 1,0 1 0,15 8 0,-6-1 103,-16-13-169,0 0 0,0 0 0,0 0 0,0-1-1,0 1 1,0 0 0,0-1 0,1 0 0,-1 1-1,1-1 1,3 1 0,-5 1 152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5.426"/>
    </inkml:context>
    <inkml:brush xml:id="br0">
      <inkml:brushProperty name="width" value="0.025" units="cm"/>
      <inkml:brushProperty name="height" value="0.025" units="cm"/>
    </inkml:brush>
  </inkml:definitions>
  <inkml:trace contextRef="#ctx0" brushRef="#br0">188 0 13186,'0'0'13079,"-2"6"-12342,-100 149 631,81-121-1091,7-12-41,-21 44 1,33-60-213,-1 0 0,1 0-1,0 0 1,1 0 0,0 1 0,-1-1 0,2 0 0,-1 1 0,1-1-1,0 1 1,1-1 0,1 12 0,0-13-14,-1 1 0,1-1 0,1 1-1,-1-1 1,1 0 0,0 0 0,0 0 0,1 0 0,-1-1 0,1 1 0,0-1-1,0 0 1,1 0 0,-1 0 0,1-1 0,0 1 0,0-1 0,0 0-1,0-1 1,0 1 0,1-1 0,-1 0 0,1 0 0,8 1 0,-13-3-170,0 0 1,0 0-1,0 0 1,-1 1-1,1-1 1,0 0-1,0-1 1,-1 1-1,1 0 1,0 0-1,0 0 1,0 0-1,-1-1 1,1 1-1,0 0 1,-1-1-1,1 1 1,0 0-1,-1-1 1,1 1-1,0-1 1,-1 1-1,1-1 1,-1 1-1,1-1 1,-1 0 0,1 1-1,-1-1 1,1 0-1,-1 1 1,0-1-1,1 0 1,-1 1-1,0-1 1,1 0-1,-1 0 1,0 1-1,0-3 1,5-6-6903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6.008"/>
    </inkml:context>
    <inkml:brush xml:id="br0">
      <inkml:brushProperty name="width" value="0.025" units="cm"/>
      <inkml:brushProperty name="height" value="0.025" units="cm"/>
    </inkml:brush>
  </inkml:definitions>
  <inkml:trace contextRef="#ctx0" brushRef="#br0">55 1 10474,'0'0'14427,"-1"31"-12668,-17 31-1070,-2 5-114,13-29-225,-1 33 39,11-66-384,1 0-1,0-1 0,1 0 1,-1 0-1,1 0 0,0-1 0,0 0 1,9 5-1,-10-5-265,21 11 750,-10-10-3760,-10-4-568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6.615"/>
    </inkml:context>
    <inkml:brush xml:id="br0">
      <inkml:brushProperty name="width" value="0.025" units="cm"/>
      <inkml:brushProperty name="height" value="0.025" units="cm"/>
    </inkml:brush>
  </inkml:definitions>
  <inkml:trace contextRef="#ctx0" brushRef="#br0">1 0 4232,'0'0'20516,"0"6"-20007,0 255 1151,0-260-1642,1 0 0,0 0-1,0 0 1,0 0 0,0 0 0,0 0 0,0 0-1,0 0 1,0 0 0,0-1 0,0 1 0,1 0 0,-1-1-1,0 1 1,1-1 0,-1 1 0,2 0 0,34 11 186,-29-10-122,2 2 59,1-2 0,0 1 0,21 1 1,-31-4-76,-3-18-4162,-7 6-1776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38.733"/>
    </inkml:context>
    <inkml:brush xml:id="br0">
      <inkml:brushProperty name="width" value="0.025" units="cm"/>
      <inkml:brushProperty name="height" value="0.025" units="cm"/>
    </inkml:brush>
  </inkml:definitions>
  <inkml:trace contextRef="#ctx0" brushRef="#br0">1 1 6681,'0'0'13207,"0"22"-9701,1-17-3345,0 0 0,0 0 0,0 0 0,1 0 0,0-1 0,0 1 0,0 0 0,1-1 0,0 1 0,-1-1 0,1 0 0,1 0 0,-1 0 0,1 0 0,-1-1 1,1 1-1,0-1 0,0 0 0,1 0 0,4 2 0,4 3 25,0-1 1,0 0-1,1-1 1,0 0-1,24 6 0,-5-2 151,-26-8-208,-1 1 0,1-2 0,0 1 1,0 0-1,8-1 0,-14-1 182,-3-1-1030,-11-7-744,-4-3-5038,0 5-11773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9.023"/>
    </inkml:context>
    <inkml:brush xml:id="br0">
      <inkml:brushProperty name="width" value="0.025" units="cm"/>
      <inkml:brushProperty name="height" value="0.025" units="cm"/>
    </inkml:brush>
  </inkml:definitions>
  <inkml:trace contextRef="#ctx0" brushRef="#br0">172 46 9169,'0'0'5785,"-1"-6"1132,-7-18-3931,2 22-2881,0 1-1,0-1 1,0 1-1,0 0 1,0 0 0,0 1-1,0 0 1,-1 0-1,1 1 1,0-1 0,0 1-1,0 1 1,0-1-1,0 1 1,0 0 0,0 0-1,1 1 1,-1-1 0,1 1-1,0 1 1,-10 6-1,13-7-109,-1 0 0,1 1 0,0-1 0,0 0 0,0 1 0,0 0 0,0-1 0,1 1 0,0 0 0,0 0 0,0-1 0,0 1 0,1 0 0,-1 0-1,1 4 1,0-6 0,0 1-1,0-1 0,0 0 1,0 1-1,0-1 0,1 0 0,-1 1 1,1-1-1,-1 0 0,1 0 1,0 0-1,0 1 0,0-1 0,0 0 1,0 0-1,1 0 0,-1-1 1,0 1-1,1 0 0,0 0 1,-1-1-1,1 1 0,0-1 0,0 1 1,3 1-1,4 0 0,1 0 0,-1 0 0,0-1 0,1 0 0,-1-1 0,1 0 0,0-1 1,-1 0-1,1 0 0,11-2 0,-18 2 10,0-1 0,0 0 1,0 1-1,1-1 0,-1 0 1,0 0-1,0-1 0,-1 1 1,1-1-1,0 1 0,0-1 1,-1 0-1,1 0 0,-1 0 1,0 0-1,1-1 0,-1 1 1,0 0-1,0-1 0,-1 0 0,1 1 1,0-1-1,-1 0 0,0 0 1,1 0-1,-1 0 0,0 0 1,-1 0-1,1 0 0,-1-1 1,1 1-1,-1-6 0,0 6 38,0-1 0,0 1 0,0-1 0,0 1 0,-1 0 1,1-1-1,-1 1 0,0 0 0,0-1 0,0 1 0,-1 0 0,1 0 0,-1 0 0,0 0 0,1 0 0,-4-3 0,-24-14-1678,2 9-3780,18 6-4907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0.535"/>
    </inkml:context>
    <inkml:brush xml:id="br0">
      <inkml:brushProperty name="width" value="0.025" units="cm"/>
      <inkml:brushProperty name="height" value="0.025" units="cm"/>
    </inkml:brush>
  </inkml:definitions>
  <inkml:trace contextRef="#ctx0" brushRef="#br0">0 79 8145,'0'0'11532,"6"-31"-7441,-3 28-4013,-1-1 0,1 1 1,1-1-1,-1 1 0,0 0 1,1 1-1,-1-1 1,1 0-1,0 1 0,0 0 1,0 0-1,0 0 0,0 0 1,1 1-1,-1 0 1,0 0-1,1 0 0,-1 0 1,6 0-1,18-1 169,54 1-1,-56 1-132,-24 1-95,0 0-1,0-1 0,0 1 0,1 1 0,-1-1 1,0 0-1,-1 0 0,1 1 0,0-1 1,0 1-1,0 0 0,-1-1 0,1 1 0,-1 0 1,0 0-1,1 0 0,-1 0 0,0 0 1,1 3-1,18 40 88,-19-43-96,-1 0 0,1 0 0,-1 0 0,0 0 0,0 0 0,0 0 1,0 0-1,0 0 0,0-1 0,0 1 0,-1 0 0,1 0 0,-1 0 0,1 0 0,-1 0 0,0-1 0,1 1 0,-1 0 0,0-1 0,-2 3 1,-30 29 120,-2 2 235,33-33-359,0 1 0,1-1-1,-1 0 1,1 1 0,0-1-1,0 1 1,0-1 0,0 1 0,0-1-1,0 1 1,1 0 0,-1-1-1,1 1 1,0 0 0,0 0-1,0-1 1,0 1 0,0 0-1,0 0 1,2 2 0,-1-3 8,0 0 1,1-1 0,-1 1-1,1 0 1,0-1 0,-1 1-1,1-1 1,0 0 0,0 0-1,0 0 1,0 0 0,0 0-1,0 0 1,0 0 0,0 0-1,1-1 1,-1 1 0,0-1-1,0 0 1,0 0 0,1 0-1,-1 0 1,0 0 0,3 0-1,98-5 850,-102 5-858,22 0-1340,-21 0 781,2 0 49,0 0-4742</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2.093"/>
    </inkml:context>
    <inkml:brush xml:id="br0">
      <inkml:brushProperty name="width" value="0.025" units="cm"/>
      <inkml:brushProperty name="height" value="0.025" units="cm"/>
    </inkml:brush>
  </inkml:definitions>
  <inkml:trace contextRef="#ctx0" brushRef="#br0">0 58 11274,'0'0'9425,"3"-6"-8688,-1 2-611,0-1-1,0 1 1,1 0-1,0 0 1,-1 0-1,2 0 1,-1 0-1,5-3 1,-7 5-50,1 1 1,0 0-1,0 0 1,0 0-1,0 0 1,1 0-1,-1 0 1,0 0-1,0 1 1,0-1-1,1 1 0,-1 0 1,0-1-1,1 1 1,-1 0-1,0 0 1,0 1-1,1-1 1,-1 0-1,0 1 1,0 0-1,1-1 1,2 3-1,0-1-8,0 0 0,-1 0 1,1 1-1,-1-1 0,0 1 0,0 0 1,0 0-1,0 1 0,-1-1 0,1 1 1,-1 0-1,0 0 0,0 0 0,0 0 1,4 10-1,-3-5 39,-1 0 0,0 1 0,-1-1 1,0 1-1,0 0 0,-1 0 0,-1 18 0,1-24-111,0-1 0,0 0-1,0 0 1,0 0 0,0 0-1,0-1 1,1 1 0,0 0-1,-1 0 1,1-1 0,0 1-1,0-1 1,0 0 0,1 1-1,-1-1 1,1 0 0,-1 0-1,1-1 1,3 3 0,9-5 102,1-1 0,30-6 0,-38 5-54,0 1-1,0 0 0,0 1 1,0-1-1,1 2 1,-1-1-1,0 1 1,0 0-1,0 1 0,1 0 1,-1 0-1,0 1 1,0 0-1,0 1 1,11 4-1,-7 1-130,-1 0 0,-1 1 0,1 0 0,-1 0 0,-1 1 1,0 1-1,0-1 0,7 13 0,13 15-5236,-13-20-3439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4.344"/>
    </inkml:context>
    <inkml:brush xml:id="br0">
      <inkml:brushProperty name="width" value="0.025" units="cm"/>
      <inkml:brushProperty name="height" value="0.025" units="cm"/>
    </inkml:brush>
  </inkml:definitions>
  <inkml:trace contextRef="#ctx0" brushRef="#br0">0 44 12330,'0'0'10021,"15"15"-8779,45 44-178,-58-57-947,0-1-1,0 1 1,0 0-1,0-1 1,0 1-1,0-1 1,0 1-1,1-1 1,-1 0-1,1 0 1,-1 0-1,1 0 1,-1-1-1,1 1 1,-1-1-1,1 1 1,-1-1-1,1 0 1,0 0-1,-1 0 1,1-1-1,0 1 1,-1 0-1,1-1 1,-1 0-1,1 1 1,-1-1-1,1 0 1,-1-1-1,0 1 1,1 0-1,-1 0 1,0-1-1,3-3 1,16-6 295,3 6-293,0 0 0,0 1 0,1 2 0,-1 0 0,1 1 0,0 2 0,48 7 0,-6-3-44,-64-12-46,-1-1 0,0 0 0,-1 0 0,0 0 0,0 0 0,-1-14 0,0-12 12,0 33-56,3 2-1983,0 1 1510,-1 0 1,1-1-1,-1 1 0,1 0 1,-1 1-1,0-1 0,0 0 1,1 1-1,0 2 0,2 0-1172,11 13-5269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5.372"/>
    </inkml:context>
    <inkml:brush xml:id="br0">
      <inkml:brushProperty name="width" value="0.025" units="cm"/>
      <inkml:brushProperty name="height" value="0.025" units="cm"/>
    </inkml:brush>
  </inkml:definitions>
  <inkml:trace contextRef="#ctx0" brushRef="#br0">1 47 1672,'0'0'24218,"7"-13"-23194,0 9-881,0 1-1,0 0 0,0 0 0,1 1 0,-1-1 0,1 2 1,0-1-1,-1 1 0,1 0 0,12 1 0,10-4 186,-8 1-143,1 1 0,42 1 0,-57 1-157,0 1 1,0 0-1,0 0 0,0 0 0,-1 1 0,1 1 0,-1-1 1,1 1-1,-1 0 0,0 1 0,11 7 0,-16-10-75,0-1 0,0 1 0,0-1 0,1 1 0,-1-1-1,0 0 1,0 0 0,1 0 0,-1 0 0,0 0 0,0 0-1,4-1 1,12 0-3113,-7 5-2490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7.008"/>
    </inkml:context>
    <inkml:brush xml:id="br0">
      <inkml:brushProperty name="width" value="0.025" units="cm"/>
      <inkml:brushProperty name="height" value="0.025" units="cm"/>
    </inkml:brush>
  </inkml:definitions>
  <inkml:trace contextRef="#ctx0" brushRef="#br0">0 1 9442,'0'0'15131,"33"4"-12624,72 28-908,-80-25-1220,-4 0-1222,-7 0-4629,-4-3 388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7.538"/>
    </inkml:context>
    <inkml:brush xml:id="br0">
      <inkml:brushProperty name="width" value="0.025" units="cm"/>
      <inkml:brushProperty name="height" value="0.025" units="cm"/>
    </inkml:brush>
  </inkml:definitions>
  <inkml:trace contextRef="#ctx0" brushRef="#br0">225 1 1176,'-2'-1'19986,"-2"7"-19112,2 55-629,-3 0 1,-19 93-1,-43 116-90,57-236-351,-19 46 0,26-72-180,-1 0 1,0 0-1,0-1 1,-1 1-1,0-1 1,0 0-1,0-1 1,-1 1 0,0-1-1,-1 0 1,-9 7-1,5-8-5355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8.049"/>
    </inkml:context>
    <inkml:brush xml:id="br0">
      <inkml:brushProperty name="width" value="0.025" units="cm"/>
      <inkml:brushProperty name="height" value="0.025" units="cm"/>
    </inkml:brush>
  </inkml:definitions>
  <inkml:trace contextRef="#ctx0" brushRef="#br0">77 327 8505,'0'0'11955,"-5"-131"-11659,-1 88-256,-16-18-40,0 9-1512,0 12-6154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49.795"/>
    </inkml:context>
    <inkml:brush xml:id="br0">
      <inkml:brushProperty name="width" value="0.025" units="cm"/>
      <inkml:brushProperty name="height" value="0.025" units="cm"/>
    </inkml:brush>
  </inkml:definitions>
  <inkml:trace contextRef="#ctx0" brushRef="#br0">1 226 10026,'0'0'12190,"3"8"-11859,2 6-196,2-1 1,0 0 0,0 0-1,1 0 1,1-1 0,0-1-1,0 1 1,1-2 0,1 1-1,0-1 1,0-1-1,1 0 1,0-1 0,0 0-1,1 0 1,18 6 0,-2-1 52,-1-2 0,2-1 0,0-2 1,0-1-1,0-1 0,1-1 0,33 0 0,206-6-103,-105-2 764,-164 3-826,-1 1 0,1-1 0,0 0-1,0 0 1,-1 0 0,1 0 0,0 0 0,-1 0 0,1 0 0,0 0 0,-1-1 0,1 1 0,0 0 0,-1 0 0,1-1 0,0 1 0,-1 0 0,1-1 0,0 1 0,-1 0 0,1-1 0,-1 1 0,1-1-1,-1 1 1,1-1 0,-8-12 701,-31-15-65,34 26-779,-62-42 159,-93-81-1,132 101-56,2-2 0,1 0 0,0-1-1,2-2 1,-33-56 0,77 94-345,36 25 347,15 9 33,16 0 46,1-5 0,3-3 1,1-4-1,1-4 0,164 23 1,-161-39 60,1-5 0,103-6 1,-77-2-82,-4 3-22,1-6-1,203-36 1,-308 39 29,0-2 0,0 0-1,0-1 1,-1-1 0,0-1-1,0 0 1,27-17 0,-44 23-28,0 0 1,0 0 0,-1 0-1,1 0 1,0 0-1,-1 1 1,1-1 0,0 0-1,-1 1 1,1-1 0,-1 1-1,1 0 1,-1-1 0,1 1-1,-1 0 1,1 0-1,-3 0 1,-50-10-80,41 7 91,-22-6-91,0-2 0,1-1 0,0-2 1,-47-27-1,12 7-58,-10-5-35,17 8 72,-70-24 1,345 102-241,-106-23 394,1-4-1,1-6 0,0-4 0,135-5 0,-218-6-7,-1-2-1,0-1 0,0 0 1,0-2-1,35-14 0,-104 15-2550,28 1-1913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1.883"/>
    </inkml:context>
    <inkml:brush xml:id="br0">
      <inkml:brushProperty name="width" value="0.025" units="cm"/>
      <inkml:brushProperty name="height" value="0.025" units="cm"/>
    </inkml:brush>
  </inkml:definitions>
  <inkml:trace contextRef="#ctx0" brushRef="#br0">3134 411 9906,'0'0'12263,"-15"-16"-11281,-34-31 111,-1 1 1,-104-71 0,103 87-683,-2 2 0,0 2 0,-72-23 0,84 37-165,0 1 0,-1 2 1,0 2-1,-1 1 0,-56 1 0,62 5-118,12-1-58,1 1 0,-34 5 1,50-4-66,0 1 1,0 0-1,1 0 1,-1 1-1,0 0 1,1 1-1,0-1 1,0 2-1,0-1 1,0 1-1,-7 6 1,-53 61-97,54-55 90,0-1 0,-2-1 0,0 0 0,-26 19 0,7-13 84,0 0 1,-1-3-1,-2-1 1,1-2-1,-2-1 1,0-2-1,-51 10 0,8-9 30,0-4 1,-126-1-1,79-10-105,-240-35 1,270 22 1,16 4 26,-79-23-1,139 28-30,0-1 0,1-1 0,0 0 1,0-2-1,1 0 0,1-2 0,-1 0 1,-24-22-1,35 25-5,0 0 0,1-1 0,-9-14 0,-8-9 0,20 28 0,0 5 1,4 0-6,0 1-80,-1 1 65,1 0-1,-1-1 0,1 1 1,0 0-1,0 0 0,0 0 1,0 0-1,0 0 0,0 0 1,1 1-1,-1-1 0,1 0 0,-1 0 1,1 0-1,0 4 0,-2 2-35,-5 28-6,2 0-1,1 0 1,2 1-1,4 53 1,-1-21 23,0-34 35,2-1-1,1 1 1,2-1 0,1 0-1,2 0 1,1 0-1,2-2 1,31 62-1,-33-75-7,0 0 1,2 0-1,0-1 0,2-1 0,-1 0 0,2-1 0,0 0 1,1-1-1,1-1 0,0-1 0,1 0 0,0-1 0,1-1 1,0-1-1,32 12 0,31 4 332,-86-7-156,-103 90-135,103-105-27,-156 194-67,143-172 25,1 1 0,0 1 0,3 0 0,0 1 0,2 0-1,-10 39 1,4 12-136,4-1 0,-4 109 0,13 163-621,5-213 370,-1-95 345,2 1 0,2 0-1,1-1 1,3 0 0,1 0 0,2-1-1,28 69 1,-17-61 79,2 0 0,2-1 0,35 48 0,-45-74 2,2-1-1,0-1 1,1 0-1,1-2 1,1 0-1,1-1 1,0-1-1,26 14 1,-26-17 26,1-1 1,1-2 0,0 0 0,0-1 0,1-2 0,0 0-1,1-2 1,0-1 0,0-1 0,40 2 0,-65-6 296,-13-23 89,-11-17-516,1-1 1,2-1-1,2 0 0,2-2 1,2 0-1,2 0 1,2-1-1,1 0 1,3-1-1,-1-77 1,7 51-2117,0 13-1969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3.774"/>
    </inkml:context>
    <inkml:brush xml:id="br0">
      <inkml:brushProperty name="width" value="0.025" units="cm"/>
      <inkml:brushProperty name="height" value="0.025" units="cm"/>
    </inkml:brush>
  </inkml:definitions>
  <inkml:trace contextRef="#ctx0" brushRef="#br0">34 34 12218,'0'0'8242,"-6"0"-6547,-16 0-581,17 0-443,8 0-235,34-10 77,1 2 1,0 1 0,0 3 0,0 0 0,39 3-1,-56 2-462,0 1 0,-1 1-1,0 1 1,0 0-1,0 2 1,0 0-1,-1 1 1,0 1 0,0 1-1,-1 1 1,20 14-1,-1 2 3,-2 2 0,-1 2 0,-2 1 0,0 1 1,32 46-1,-47-56-41,-1 2 1,-2 0 0,0 1 0,-2 0-1,-1 1 1,0 0 0,-2 1 0,-1 0 0,6 43-1,-7-20 27,-2 1-1,-2 0 1,-3-1-1,-2 1 1,-15 92-1,1-72-35,3 0 0,3 1 0,3 0 0,3 0-1,6 84 1,1-135-3,1 1-1,1-1 1,0 0-1,2-1 0,0 1 1,11 19-1,-12-27-4,1 0 1,1 0-1,0 0 1,1-1-1,0 0 0,1-1 1,0 0-1,1 0 0,18 13 1,-21-20 7,0 0 1,0-1 0,0 0 0,1 0 0,-1-1-1,1 0 1,-1 0 0,1-1 0,0 0 0,0-1-1,0 0 1,15-2 0,3 2 47,-22-1-50,-1 1-1,1-1 1,0 0 0,-1 0 0,1 0 0,-1-1 0,0 0 0,1 0-1,-1 0 1,5-3 0,14-7 10,-90 64 179,52-43-192,-1 0-1,0-1 0,0-1 0,-1 0 0,0-1 1,0-1-1,-1-1 0,1 0 0,-1-1 0,-28 1 1,11-4-3,0-2 1,1-1-1,0-1 1,-66-18-1,95 21 1,4 1-17,2 3-22,1 0 33,0-1 1,0 0 0,0 1-1,0-1 1,0 0-1,0 0 1,1 0-1,-1 0 1,1-1 0,3 3-1,-1 0-2,65 43-9,-31-22 18,-2 1 1,48 44-1,-76-60 6,1 0 0,-1 0 0,-1 0 0,0 1 1,0 1-1,-1-1 0,-1 1 0,0 0 0,0 1 0,-2-1 1,1 1-1,3 21 0,-1 2 16,-3 0-1,0 1 1,-3-1 0,-1 0-1,-2 1 1,-1-1 0,-2 0-1,-1 0 1,-2-1 0,-20 57-1,22-87-1786,0-6-2550,1-3-3376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03.760"/>
    </inkml:context>
    <inkml:brush xml:id="br0">
      <inkml:brushProperty name="width" value="0.025" units="cm"/>
      <inkml:brushProperty name="height" value="0.025" units="cm"/>
    </inkml:brush>
  </inkml:definitions>
  <inkml:trace contextRef="#ctx0" brushRef="#br0">148 128 11042,'0'0'7389,"-6"11"-6441,-16 30-387,2 1 0,3 1 0,-17 57 0,16-10-261,4 1 1,4 0 0,4 1 0,9 153 0,2-167-69,4 0 0,3 0 0,4-2 0,3 1 0,52 131 0,-23-97-49,5-2 0,5-3 0,75 105 1,-105-169 86,3-2 1,0 0 0,63 57-1,-78-83-213,1 0 0,0-1-1,1-1 1,1-1-1,0 0 1,0-2-1,1 0 1,0-1-1,1-1 1,0-1-1,25 4 1,-7-4 950,64 3 0,-140-44-933,16 11-73,1-1 0,1-1 0,2 0 0,0-1 0,-18-42-1,12 25-3,-19-35 5,4-2 0,3-1 0,4-1 0,3-2 0,4-1 0,-18-126 0,29 71 116,5-1 0,7-1 1,18-151-1,47-134-1408,0 150-2920,-49 225-1156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29.801"/>
    </inkml:context>
    <inkml:brush xml:id="br0">
      <inkml:brushProperty name="width" value="0.025" units="cm"/>
      <inkml:brushProperty name="height" value="0.025" units="cm"/>
    </inkml:brush>
  </inkml:definitions>
  <inkml:trace contextRef="#ctx0" brushRef="#br0">21 0 10474,'0'0'10354,"-4"11"-10225,3-6-104,-3 4 41,1 1 0,1 1 0,0-1 0,0 0-1,0 15 1,22-46-106,-13 1 65,-7 17-22,1 0 1,0 0-1,0 0 1,0 0-1,0 0 1,1 0-1,-1 0 1,1 1-1,-1-1 1,1 0-1,3-3 1,1 44 467,-6-23-498,1 7 367,0-22-320,0 0 0,0 0 0,0-1 0,0 1 1,-1 0-1,1-1 0,0 1 0,0-1 0,-1 1 0,1-1 0,0 1 0,-1-1 0,1 0 0,0 1 1,-1-1-1,1 0 0,-1 1 0,1-1 0,-1 0 0,0 0 0,1 1 0,-1-1 0,0 0 0,1 0 1,-1-1-1,21-25 42,-20 27-52,-1-1-1,0 1 1,1 0-1,-1-1 0,0 1 1,1 0-1,-1 0 1,1-1-1,-1 1 0,0 0 1,1 0-1,-1 0 1,1-1-1,-1 1 0,1 0 1,-1 0-1,1 0 1,-1 0-1,1 0 0,-1 0 1,0 0-1,1 0 1,-1 0-1,1 0 0,-1 0 1,1 0-1,-1 0 1,1 1-1,-1-1 0,1 0 1,-1 0-1,0 0 1,1 1-1,-1-1 0,1 0 1,-1 0-1,0 1 1,1-1-1,-1 0 0,0 1 1,1-1-1,-1 0 1,0 1-1,0-1 1,1 1-1,-1-1 0,0 0 1,0 1-1,0-1 1,0 1-1,1-1 0,-1 1 1,0-1-1,0 1 1,0-1-1,0 1 0,0-1 1,0 1-1,8 15 476,-7-16-592,-1 0 1,1 0-1,-1 0 0,1 0 1,-1 0-1,1 0 0,-1 0 1,1 0-1,-1 0 0,1 0 1,-1 0-1,1-1 0,-1 1 1,1 0-1,-1 0 0,0 0 1,1-1-1,-1 1 0,1 0 1,-1 0-1,0-1 0,1 1 1,-1 0-1,0-1 0,1 1 1,-1-1-1,0 1 0,1 0 1,-1-1-1,0 1 0,0-1 1,1 1-1,-1-1 0,0 0 1,6-8-8372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5.422"/>
    </inkml:context>
    <inkml:brush xml:id="br0">
      <inkml:brushProperty name="width" value="0.025" units="cm"/>
      <inkml:brushProperty name="height" value="0.025" units="cm"/>
    </inkml:brush>
  </inkml:definitions>
  <inkml:trace contextRef="#ctx0" brushRef="#br0">1 1 4096,'0'0'16607,"1"11"-15203,15 34-790,-2 1 1,-2 0 0,-3 1-1,-1 0 1,-2 0-1,-1 51 1,-4-50-130,1-28-236,-2 0 0,0-1-1,-1 1 1,-7 35 0,7-51-200,0 0-1,-1 0 1,0-1 0,0 1-1,0 0 1,0-1 0,0 0-1,0 1 1,-5 3 0,4-7-65,2 0-226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7.222"/>
    </inkml:context>
    <inkml:brush xml:id="br0">
      <inkml:brushProperty name="width" value="0.025" units="cm"/>
      <inkml:brushProperty name="height" value="0.025" units="cm"/>
    </inkml:brush>
  </inkml:definitions>
  <inkml:trace contextRef="#ctx0" brushRef="#br0">0 0 7793,'0'0'12619,"7"14"-10898,8 4-1159,0 0 1,2-1-1,0 0 0,1-1 0,1-1 0,30 19 0,-35-25-364,43 28 72,1-3 0,2-2-1,1-3 1,2-2-1,1-4 1,0-2-1,2-3 1,116 17 0,-92-16-120,-68-13-99,1-1 0,-1-1-1,35 1 1,-19 0-5,-34-4-36,-1 0-1,1 0 0,0 0 1,-1-1-1,1 1 0,0-1 1,-1 0-1,1 0 0,0 0 1,-1 0-1,1-1 0,-1 0 1,1 1-1,0-1 0,-1-1 1,0 1-1,1 0 1,-1-1-1,0 0 0,1 1 1,-1-1-1,0-1 0,5-4 1,15-17 79,-11 13-64,-2-1 0,0 0 1,0 0-1,11-20 1,-19 27-163,0 0 0,-1 0 0,0 0 1,0-1-1,0 1 0,-1 0 1,0-1-1,0-6 0,0 9-472,0 1-1,-1-1 0,1 1 1,-1-1-1,1 1 1,-1-1-1,0 1 1,0-1-1,0 1 1,-2-5-1,-12-3-9881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8.025"/>
    </inkml:context>
    <inkml:brush xml:id="br0">
      <inkml:brushProperty name="width" value="0.025" units="cm"/>
      <inkml:brushProperty name="height" value="0.025" units="cm"/>
    </inkml:brush>
  </inkml:definitions>
  <inkml:trace contextRef="#ctx0" brushRef="#br0">1 0 6441,'0'0'12591,"0"5"-11082,1-1-1310,0 0 0,0 0 1,1-1-1,-1 1 0,1 0 0,0-1 0,0 1 0,1-1 0,-1 0 0,0 0 0,1 0 0,0 0 0,0 0 0,0-1 0,0 1 0,0-1 0,1 0 1,-1 0-1,0 0 0,7 2 0,19 11 715,44 16 0,-45-20-614,48 19 593,111 30-1,-140-49-598,1-2 0,0-2 0,85 2 0,-75-12-118,0-3-1,113-26 0,-91 15-66,-87 19-1425,-51 15-5662,24-4-6957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8:58.671"/>
    </inkml:context>
    <inkml:brush xml:id="br0">
      <inkml:brushProperty name="width" value="0.025" units="cm"/>
      <inkml:brushProperty name="height" value="0.025" units="cm"/>
    </inkml:brush>
  </inkml:definitions>
  <inkml:trace contextRef="#ctx0" brushRef="#br0">0 1 8025,'0'0'14272,"11"14"-13842,69 92 875,151 155 0,-219-250-1254,0-1 1,1 0-1,0-1 0,1 0 1,26 11-1,-36-18-44,-1-1 0,1 0 0,1 0 0,-1 0 0,0 0-1,0 0 1,0-1 0,0 0 0,1 0 0,-1 0 0,8-1 0,-9 0-3,-1 0 0,1 0 0,-1 0 0,0 0 0,1 0 0,-1-1 0,0 1 0,0-1 0,0 0 0,0 1 0,0-1 0,-1 0 0,1 0 1,0 0-1,-1 0 0,1 0 0,-1-1 0,0 1 0,0 0 0,0-1 0,1-2 0,3-14 14,0 0 0,-2 0-1,0 0 1,-1 0 0,-1-1 0,-1-19-1,5-54-74,-5 92 51,0 1 0,0-1 0,0 1 0,0-1 1,0 1-1,0-1 0,0 1 0,0 0 0,0-1 0,0 1 1,0-1-1,0 1 0,1-1 0,-1 1 0,0-1 1,0 1-1,1 0 0,-1-1 0,0 1 0,1-1 0,-1 1 1,0 0-1,1-1 0,-1 1 0,0 0 0,1 0 0,-1-1 1,1 1-1,-1 0 0,1 0 0,-1 0 0,1-1 1,13 10-92,8 20 67,18 48 35,-32-58-5,0 0 0,2-1 0,0 0 1,1 0-1,1-1 0,0-1 0,28 29 1,-38-44-4,-1 0 1,0 1 0,1-1-1,-1 0 1,1 0-1,-1 0 1,1 0 0,-1-1-1,1 1 1,0 0 0,-1-1-1,1 1 1,0-1-1,-1 1 1,1-1 0,0 0-1,0 0 1,0 0 0,-1 0-1,1 0 1,0 0-1,0 0 1,-1-1 0,1 1-1,0-1 1,-1 1-1,1-1 1,0 0 0,-1 1-1,1-1 1,-1 0 0,1 0-1,-1 0 1,1 0-1,-1 0 1,0-1 0,1 1-1,-1 0 1,0-1 0,0 1-1,0-1 1,0 1-1,0-1 1,-1 1 0,1-1-1,0 0 1,-1 1 0,1-3-1,4-7-19,-1-1 0,0 0 0,-1 0 0,-1 0 1,2-20-1,-3-5-64,-2 28 31,1 1 1,1-1-1,-1 0 0,1 0 1,3-9-1,-4 18 51,0 0-1,0-1 1,0 1-1,0 0 1,0 0-1,0 0 1,1-1-1,-1 1 1,0 0-1,0 0 1,0 0-1,0 0 0,0-1 1,0 1-1,1 0 1,-1 0-1,0 0 1,0 0-1,0 0 1,1-1-1,-1 1 1,0 0-1,0 0 1,0 0-1,1 0 1,-1 0-1,0 0 0,0 0 1,0 0-1,1 0 1,-1 0-1,0 0 1,0 0-1,0 0 1,1 0-1,-1 0 1,0 0-1,0 0 1,1 0-1,-1 0 1,0 0-1,0 1 1,0-1-1,0 0 0,1 0 1,-1 0-1,0 0 1,0 0-1,0 0 1,1 1-1,13 13-38,8 18 77,-13-15-6,6 8 37,0-1 0,27 33 0,-38-52-50,0 0 0,0 0 1,0-1-1,1 0 0,0 0 1,0 0-1,0 0 1,0-1-1,1 0 0,-1 0 1,1-1-1,0 1 0,0-1 1,0 0-1,0-1 0,0 1 1,9 0-1,-13-2-129,-1 0 1,1 0-1,-1 0 1,0 0-1,1 0 1,-1-1-1,0 1 0,1 0 1,-1-1-1,0 1 1,1-1-1,-1 1 1,0-1-1,0 0 0,1 0 1,-1 1-1,0-1 1,0 0-1,0 0 0,0 0 1,0 0-1,0 0 1,-1 0-1,1-1 1,1-1-1,6-18-7467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1.155"/>
    </inkml:context>
    <inkml:brush xml:id="br0">
      <inkml:brushProperty name="width" value="0.025" units="cm"/>
      <inkml:brushProperty name="height" value="0.025" units="cm"/>
    </inkml:brush>
  </inkml:definitions>
  <inkml:trace contextRef="#ctx0" brushRef="#br0">133 1 12266,'0'0'4598,"1"7"3540,-1-5-7977,1 0-1,-1 1 0,0-1 1,0 0-1,0 1 0,0-1 1,0 1-1,-1-1 0,1 0 1,-1 1-1,-1 3 0,-115 107 1685,115-111-1846,1-1 0,0 1 0,0 0 0,-1-1 0,1 1 0,0 0 0,1 0 0,-1 0 1,0 0-1,0 0 0,1 0 0,-1 0 0,1 0 0,0 0 0,0 0 0,0 0 0,0 0 0,0 0 0,0 0 0,0 0 0,0 0 0,1 0 0,-1 0 0,1 0 0,0 0 0,0 0 0,1 3 0,5 6-9,-1 0-1,2-1 1,15 19-1,-16-22-195,0 1-1,-1 0 0,0 0 0,6 13 0,-8-13-339,2 5-716,-5-4-3230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1.623"/>
    </inkml:context>
    <inkml:brush xml:id="br0">
      <inkml:brushProperty name="width" value="0.025" units="cm"/>
      <inkml:brushProperty name="height" value="0.025" units="cm"/>
    </inkml:brush>
  </inkml:definitions>
  <inkml:trace contextRef="#ctx0" brushRef="#br0">537 0 9394,'0'0'16887,"-16"11"-16304,-4 1-410,9-5-66,0-1-1,1 2 1,0-1 0,1 1 0,0 1 0,-16 18 0,-16 16 416,-1-1 1,-2-3-1,-68 47 0,90-68-352,-1 1 0,2 1-1,1 1 1,1 1 0,0 0 0,2 2 0,-18 30 0,35-54-223,0 0 0,0 0 0,0 0 0,0 0 0,0 0 0,1 0 0,-1 0 0,0 0 0,0 0 1,0 0-1,0 0 0,0 0 0,0 0 0,0 0 0,1 0 0,-1 0 0,0 0 0,0 0 0,0 0 0,0 0 1,0 0-1,0 1 0,0-1 0,0 0 0,1 0 0,-1 0 0,0 0 0,0 0 0,0 0 0,0 0 0,0 0 0,0 0 1,0 1-1,0-1 0,0 0 0,0 0 0,0 0 0,0 0 0,0 0 0,0 0 0,0 0 0,0 1 0,0-1 1,0 0-1,0 0 0,0 0 0,0 0 0,0 0 0,0 0 0,0 0 0,0 1 0,0-1 0,0 0 0,0 0 0,0 0 1,0 0-1,0 0 0,0 0 0,0 0 0,-1 0 0,1 1 0,0-1 0,0 0 0,0 0 0,12-4-4129,-9 2 2936,13-6-8109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2.122"/>
    </inkml:context>
    <inkml:brush xml:id="br0">
      <inkml:brushProperty name="width" value="0.025" units="cm"/>
      <inkml:brushProperty name="height" value="0.025" units="cm"/>
    </inkml:brush>
  </inkml:definitions>
  <inkml:trace contextRef="#ctx0" brushRef="#br0">1 1 14819,'0'0'6740,"21"20"-5582,-3-1-909,135 120 1242,-110-104-1353,1-3 0,2-1 1,1-2-1,2-3 0,0-1 0,1-3 0,2-2 1,0-2-1,1-3 0,1-2 0,0-2 0,0-3 0,105 3 1,-37-11-609,-42 0-3191,-51 0-1693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2.450"/>
    </inkml:context>
    <inkml:brush xml:id="br0">
      <inkml:brushProperty name="width" value="0.025" units="cm"/>
      <inkml:brushProperty name="height" value="0.025" units="cm"/>
    </inkml:brush>
  </inkml:definitions>
  <inkml:trace contextRef="#ctx0" brushRef="#br0">1 1 18788,'0'0'4000,"114"87"-2527,-53-44-505,-1-4-456,0-4-296,0-9-104,-11-13-112,11-4-768,-16-9-1465,-11 0-7009</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3.713"/>
    </inkml:context>
    <inkml:brush xml:id="br0">
      <inkml:brushProperty name="width" value="0.025" units="cm"/>
      <inkml:brushProperty name="height" value="0.025" units="cm"/>
    </inkml:brush>
  </inkml:definitions>
  <inkml:trace contextRef="#ctx0" brushRef="#br0">93 1 15699,'0'0'1435,"-1"20"-354,-20 280 2904,5 680 1569,16-953-5532,-3 39 208,-12 71 1,-1 2 179,16-134-399,-1 14 36,-1-1-1,-6 28 1,-1-106-3855,8 21 206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4.302"/>
    </inkml:context>
    <inkml:brush xml:id="br0">
      <inkml:brushProperty name="width" value="0.025" units="cm"/>
      <inkml:brushProperty name="height" value="0.025" units="cm"/>
    </inkml:brush>
  </inkml:definitions>
  <inkml:trace contextRef="#ctx0" brushRef="#br0">0 1 8473,'0'0'12111,"8"3"-10487,17 9-750,-2 1 1,0 2-1,39 30 0,64 66 57,-77-66-635,3 12-127,-39-41-393,1-1 0,24 22 0,-12-24-4624,-15-12-1522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31.305"/>
    </inkml:context>
    <inkml:brush xml:id="br0">
      <inkml:brushProperty name="width" value="0.025" units="cm"/>
      <inkml:brushProperty name="height" value="0.025" units="cm"/>
    </inkml:brush>
  </inkml:definitions>
  <inkml:trace contextRef="#ctx0" brushRef="#br0">95 0 3880,'0'0'11471,"-13"0"-4196,-14 0-4788,25 0-2480,-1 0 0,1 0-1,0 1 1,-1-1 0,1 1 0,0-1 0,0 1 0,0 0-1,-1 0 1,1 0 0,0 0 0,0 0 0,0 0-1,0 0 1,1 1 0,-1-1 0,0 1 0,0-1 0,1 1-1,-1 0 1,1 0 0,0 0 0,-1 0 0,1 0-1,0 0 1,0 0 0,0 0 0,0 0 0,1 0 0,-1 1-1,1-1 1,-1 0 0,1 0 0,0 1 0,0-1-1,0 0 1,0 1 0,0-1 0,0 0 0,1 1 0,-1-1-1,1 0 1,1 3 0,-1-2-15,0-1-1,1 1 1,-1-1 0,1 1-1,-1-1 1,1 0 0,0 0 0,0 0-1,0 0 1,1 0 0,-1 0-1,0-1 1,1 1 0,-1-1-1,1 1 1,3 1 0,0-1-14,-1 1 1,1-1-1,0-1 1,-1 1-1,1-1 1,0 0-1,7 1 1,-13-2 105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5.135"/>
    </inkml:context>
    <inkml:brush xml:id="br0">
      <inkml:brushProperty name="width" value="0.025" units="cm"/>
      <inkml:brushProperty name="height" value="0.025" units="cm"/>
    </inkml:brush>
  </inkml:definitions>
  <inkml:trace contextRef="#ctx0" brushRef="#br0">1 0 14034,'0'0'1976,"5"24"-393,8 29-791,49 250 2794,-27 580-169,-36-732-3473,3-118 633,-1-28-444,0 0 1,0 0 0,-1 1-1,0-1 1,0 0-1,-1 0 1,1 0-1,-1 0 1,0 0-1,-1 0 1,1 0-1,-4 7 1,-43 71-631,15-29-5764,22-39-3336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5.838"/>
    </inkml:context>
    <inkml:brush xml:id="br0">
      <inkml:brushProperty name="width" value="0.025" units="cm"/>
      <inkml:brushProperty name="height" value="0.025" units="cm"/>
    </inkml:brush>
  </inkml:definitions>
  <inkml:trace contextRef="#ctx0" brushRef="#br0">0 1 3408,'0'0'16793,"8"19"-15535,-3-1-996,-3-11-173,0 0-1,0 1 0,0-1 0,1 0 1,1 0-1,-1 0 0,1 0 0,0-1 1,0 0-1,1 1 0,0-2 0,0 1 1,0 0-1,1-1 0,9 7 1,41 21 1022,0-2 0,2-2 0,92 30 0,-58-30-273,160 29 0,-188-48-656,0-2-1,0-4 1,77-4 0,-122-3-149,-1 0-1,0-2 1,-1 0 0,33-14 0,-41 16-16,-9 2-107,1 1-1,0-1 1,-1 1-1,1-1 1,0 1-1,-1-1 1,1 1-1,-1-1 1,1 1 0,-1-1-1,1 0 1,-1 1-1,1-1 1,-1 0-1,0 0 1,0 1-1,1-1 1,-1 0-1,0 0 1,0 0 0,0 1-1,1-1 1,-1 0-1,0 0 1,0 0-1,0 1 1,-1-1-1,1 0 1,0 0 0,0 0-1,0 1 1,0-1-1,-1 0 1,1 0-1,0 1 1,-1-1-1,1 0 1,-1 0 0,-15-24-9135,6 12-6745</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6.194"/>
    </inkml:context>
    <inkml:brush xml:id="br0">
      <inkml:brushProperty name="width" value="0.025" units="cm"/>
      <inkml:brushProperty name="height" value="0.025" units="cm"/>
    </inkml:brush>
  </inkml:definitions>
  <inkml:trace contextRef="#ctx0" brushRef="#br0">0 1 8185,'0'0'12883,"55"104"-12171,-28-77-240,6 3-208,5-8-128,11 4-136,-16-9-416,0-4-2984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7.553"/>
    </inkml:context>
    <inkml:brush xml:id="br0">
      <inkml:brushProperty name="width" value="0.025" units="cm"/>
      <inkml:brushProperty name="height" value="0.025" units="cm"/>
    </inkml:brush>
  </inkml:definitions>
  <inkml:trace contextRef="#ctx0" brushRef="#br0">1 0 10738,'0'0'10490,"3"20"-9082,20 226 1209,-16 509 66,-7-645-2097,5-27-446,-4-82-133,3 2-27,-3-2-138,-1-36-6061,0 13 598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8.431"/>
    </inkml:context>
    <inkml:brush xml:id="br0">
      <inkml:brushProperty name="width" value="0.025" units="cm"/>
      <inkml:brushProperty name="height" value="0.025" units="cm"/>
    </inkml:brush>
  </inkml:definitions>
  <inkml:trace contextRef="#ctx0" brushRef="#br0">0 0 7401,'0'0'13168,"2"7"-12088,18 83 816,12 145-1,-14 102-246,-8-110-787,2 8-363,8 116-120,-13-279-311,-7-72-271,0-10-1430,0-58-3208,0 33-616</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8.880"/>
    </inkml:context>
    <inkml:brush xml:id="br0">
      <inkml:brushProperty name="width" value="0.025" units="cm"/>
      <inkml:brushProperty name="height" value="0.025" units="cm"/>
    </inkml:brush>
  </inkml:definitions>
  <inkml:trace contextRef="#ctx0" brushRef="#br0">1 0 12298,'0'0'10472,"22"16"-8812,4 3-1214,-7-4-132,1 0 0,1-2 1,0-1-1,1 0 0,25 8 0,16 5 146,0-4 0,2-2 0,0-3 1,1-3-1,0-2 0,123 2 0,-183-17-1285,-12-4 35,-11-6-614,-9 1-2658,-2 0-4476</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09.553"/>
    </inkml:context>
    <inkml:brush xml:id="br0">
      <inkml:brushProperty name="width" value="0.025" units="cm"/>
      <inkml:brushProperty name="height" value="0.025" units="cm"/>
    </inkml:brush>
  </inkml:definitions>
  <inkml:trace contextRef="#ctx0" brushRef="#br0">1 0 11890,'0'0'10427,"1"19"-10065,-1-13-351,1 15 38,1 1-1,0-1 0,2 0 0,1 0 1,9 29-1,-13-47-43,47 122 824,74 142-1,-118-260-783,-1-1-11,0 0 0,0 0 1,0 0-1,1 0 0,0-1 0,0 0 1,0 1-1,1-1 0,-1-1 1,1 1-1,0-1 0,1 0 0,-1 0 1,11 5-1,-15-9-30,1 1-1,-1-1 1,0 0-1,1 0 1,-1-1 0,1 1-1,-1 0 1,1 0-1,-1-1 1,0 1 0,1 0-1,-1-1 1,0 0 0,1 1-1,-1-1 1,0 0-1,0 0 1,1 1 0,-1-1-1,0 0 1,0 0-1,0 0 1,0 0 0,0-1-1,-1 1 1,1 0-1,0 0 1,0-1 0,-1 1-1,1 0 1,-1-1-1,1 1 1,-1 0 0,1-1-1,-1 1 1,0-3 0,11-57 98,-18-192-42,-2 62-95,22 216-26,77 214 255,-11-24-135,-61-180 48,-17-34-99,0 1-1,-1-1 0,1 0 1,0 0-1,0 0 1,0 0-1,0 0 0,0 1 1,0-2-1,0 1 0,0 0 1,1 0-1,-1 0 1,0 0-1,0-1 0,1 1 1,-1-1-1,1 1 0,-1-1 1,0 1-1,1-1 1,-1 0-1,3 0 0,-3 0-4,0-1-1,0 0 0,0 0 1,0 0-1,1 1 1,-2-1-1,1 0 0,0 0 1,0 0-1,0-1 0,0 1 1,-1 0-1,1 0 1,0 0-1,-1-1 0,1 1 1,-1 0-1,0 0 0,1-1 1,-1 1-1,0 0 1,0-3-1,5-40 21,-4 31-15,5-109-77,4-38-408,-10 158 473,0 1-1,0-1 0,1 0 1,-1 1-1,0-1 1,1 0-1,-1 1 0,1-1 1,0 1-1,-1-1 0,1 1 1,0-1-1,0 1 0,0-1 1,0 1-1,0 0 1,0 0-1,1-1 0,-1 1 1,0 0-1,1 0 0,-1 0 1,3-1-1,-3 2 6,1 0-1,-1 0 1,1 0-1,-1 0 1,1 1 0,-1-1-1,1 0 1,-1 1-1,0-1 1,1 1 0,-1 0-1,0-1 1,1 1-1,-1 0 1,0 0 0,0 0-1,0-1 1,1 1-1,-1 1 1,0-1 0,0 0-1,-1 0 1,1 0-1,0 0 1,0 1-1,-1-1 1,2 2 0,25 46 552,34 83 0,-4-5-113,-55-123-438,0-1-1,0 0 0,0 0 0,0 0 0,0 0 1,1 0-1,0 0 0,3 3 0,-4-5-130,-1 0 0,0 0-1,1-1 1,-1 1-1,0 0 1,1-1-1,-1 1 1,1-1 0,-1 0-1,1 1 1,-1-1-1,1 0 1,-1 0-1,1 0 1,-1 0 0,1 0-1,-1 0 1,1 0-1,-1-1 1,1 1 0,-1-1-1,3 0 1,8-10-6041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0.766"/>
    </inkml:context>
    <inkml:brush xml:id="br0">
      <inkml:brushProperty name="width" value="0.025" units="cm"/>
      <inkml:brushProperty name="height" value="0.025" units="cm"/>
    </inkml:brush>
  </inkml:definitions>
  <inkml:trace contextRef="#ctx0" brushRef="#br0">0 1 8809,'0'0'8722,"8"10"-7453,12 18-350,86 129 2685,-90-130-3209,-1 0 0,-1 2 0,-2-1 0,11 40 0,41 110 358,-25-77-324,119 298 843,-142-354-1216,45 106 7,-52-133-53,0-1 0,2 1 1,0-2-1,1 1 1,1-2-1,15 16 1,-13-15 34,1-1 1,1-1 0,0 0-1,1-1 1,0 0-1,1-2 1,30 14 0,41 12 83,-56-22-91,1-2 0,69 18-1,-62-24 48,1-3 0,72-2-1,-91-2-88,-24 0-83,1 0 0,0 0 1,0 0-1,0 0 1,0 0-1,-1 0 0,1 0 1,0 0-1,0-1 1,-1 1-1,1 0 0,0-1 1,0 1-1,-1 0 1,1-1-1,0 1 0,-1-1 1,1 1-1,-1-1 1,1 0-1,0 1 0,-1-1 1,1 1-1,-1-1 0,0 0 1,1 0-1,-1 1 1,1-1-1,-1 0 0,0 1 1,0-1-1,0 0 1,1-1-1,0 0-696,0-6-4854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1.862"/>
    </inkml:context>
    <inkml:brush xml:id="br0">
      <inkml:brushProperty name="width" value="0.025" units="cm"/>
      <inkml:brushProperty name="height" value="0.025" units="cm"/>
    </inkml:brush>
  </inkml:definitions>
  <inkml:trace contextRef="#ctx0" brushRef="#br0">0 0 7873,'0'0'15251,"16"21"-14458,1 2-596,18 23 490,44 74 0,7 53 582,-51-97-954,3-2 1,4-2-1,63 85 0,-3-15-118,10 12 66,-88-129-253,11 15 84,-34-35-93,-1-2 6,0-1 1,0 1-3,0-3-14,7 11-159,-3-9-3789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3.028"/>
    </inkml:context>
    <inkml:brush xml:id="br0">
      <inkml:brushProperty name="width" value="0.025" units="cm"/>
      <inkml:brushProperty name="height" value="0.025" units="cm"/>
    </inkml:brush>
  </inkml:definitions>
  <inkml:trace contextRef="#ctx0" brushRef="#br0">405 0 8113,'0'0'8249,"-4"13"-3636,-3 19-3220,6-10-962,0 1-1,-2 0 1,-1-1 0,0 0-1,-2 0 1,0 0-1,-2-1 1,0 1 0,-2-2-1,0 1 1,-1-2-1,-1 1 1,-1-2 0,0 1-1,-30 29 1,34-41-289,0-1 0,0 1 0,-1-2 0,0 1 0,0-2 0,0 1 0,0-1 0,-1-1 0,-14 4 0,0-3-248,0 0-1,0-2 1,-27 0 0,52-7-4309,0-3-843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32.084"/>
    </inkml:context>
    <inkml:brush xml:id="br0">
      <inkml:brushProperty name="width" value="0.025" units="cm"/>
      <inkml:brushProperty name="height" value="0.025" units="cm"/>
    </inkml:brush>
  </inkml:definitions>
  <inkml:trace contextRef="#ctx0" brushRef="#br0">8 7 6785,'-5'2'16808,"4"3"-17265,0 23 517,1-7-157,13-48 222,6-6-54,-8 30 86,-2 21 151,-7-12-259,-2-3-41,1 0-1,0 1 1,0-1 0,0 0-1,0 0 1,0 0 0,1 0 0,2 4-1,-4-6 7,6-23 229,0 4 5,-6 18-257,1 0-1,0 0 0,0 0 1,0 0-1,-1 0 0,1 1 1,0-1-1,-1 0 0,1 1 1,0-1-1,-1 0 0,1 1 1,0-1-1,-1 1 0,1-1 1,-1 1-1,1-1 0,-1 1 1,1-1-1,-1 1 0,1 0 1,-1-1-1,1 1 0,-1 0 1,0-1-1,1 1 0,-1 0 1,0-1-1,0 1 0,1 1 1,2 4-3382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3.838"/>
    </inkml:context>
    <inkml:brush xml:id="br0">
      <inkml:brushProperty name="width" value="0.025" units="cm"/>
      <inkml:brushProperty name="height" value="0.025" units="cm"/>
    </inkml:brush>
  </inkml:definitions>
  <inkml:trace contextRef="#ctx0" brushRef="#br0">1 475 13930,'0'0'9899,"39"-6"-7728,-23 1-2010,1-1 0,-1-1 1,0 0-1,-1-1 1,0 0-1,0-2 0,-1 1 1,0-2-1,0 0 1,-1-1-1,-1 0 0,0-1 1,-1 0-1,0-1 0,-1 0 1,-1 0-1,0-1 1,7-17-1,-10 15-3,-1-1 0,0 0-1,-1 0 1,2-32 0,-5 36-740,-1 1 1,-1-1 0,0 1-1,-3-15 1,-4 5-2990,1 1-2443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6.175"/>
    </inkml:context>
    <inkml:brush xml:id="br0">
      <inkml:brushProperty name="width" value="0.025" units="cm"/>
      <inkml:brushProperty name="height" value="0.025" units="cm"/>
    </inkml:brush>
  </inkml:definitions>
  <inkml:trace contextRef="#ctx0" brushRef="#br0">0 24 13826,'0'0'9220,"10"-1"-8145,71-9 1143,-45 5-1519,1 1-1,43 0 0,-69 5-630,0-1 1,0 2-1,1-1 1,-1 2-1,-1-1 1,1 2-1,0-1 0,-1 1 1,1 1-1,-1 0 1,16 11-1,-5-1 14,-1 1 0,-1 0 0,0 2-1,-1 0 1,-1 2 0,-1-1-1,-1 2 1,0 0 0,21 44 0,-21-39 96,-14-24-160,-6-15-3977,-1 4-491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6.937"/>
    </inkml:context>
    <inkml:brush xml:id="br0">
      <inkml:brushProperty name="width" value="0.025" units="cm"/>
      <inkml:brushProperty name="height" value="0.025" units="cm"/>
    </inkml:brush>
  </inkml:definitions>
  <inkml:trace contextRef="#ctx0" brushRef="#br0">1 1 14034,'0'0'9234,"2"19"-8405,6 22-382,2-1 1,19 53 0,72 233 2132,-87-276-2319,-11-34-431,2 3 742,-3-15-2101,-1-7-2444,-1-6-1165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8.102"/>
    </inkml:context>
    <inkml:brush xml:id="br0">
      <inkml:brushProperty name="width" value="0.025" units="cm"/>
      <inkml:brushProperty name="height" value="0.025" units="cm"/>
    </inkml:brush>
  </inkml:definitions>
  <inkml:trace contextRef="#ctx0" brushRef="#br0">12 1 14747,'0'0'7373,"-1"15"-7234,-9 296 2670,10-311-2806,0 1 1,0-1-1,0 1 0,0 0 1,0-1-1,0 1 1,0-1-1,0 1 0,1 0 1,-1-1-1,0 1 1,0-1-1,1 1 1,-1-1-1,0 1 0,1-1 1,-1 1-1,1-1 1,-1 1-1,0-1 0,1 0 1,-1 1-1,1-1 1,-1 0-1,1 1 1,-1-1-1,1 0 0,0 1 1,-1-1-1,1 0 1,-1 0-1,1 0 1,-1 0-1,1 0 0,0 0 1,-1 0-1,1 0 1,0 0-1,-1 0 0,1 0 1,0 0-1,1 0 0,0 0-1,0-1 0,-1 1 1,1-1-1,0 1 0,0-1 0,-1 0 1,1 0-1,0 0 0,-1 1 1,1-2-1,-1 1 0,2-2 1,12-17-73,0 0-1,-2-2 1,16-35 0,-23 46-123,-6 10 182,0 1 0,0 0-1,0-1 1,0 1-1,0 0 1,0-1 0,0 1-1,0 0 1,1 0-1,-1-1 1,0 1 0,0 0-1,0-1 1,0 1-1,1 0 1,-1 0 0,0-1-1,0 1 1,1 0-1,-1 0 1,0-1 0,0 1-1,1 0 1,-1 0-1,0 0 1,1 0 0,-1-1-1,0 1 1,1 0 0,-1 0-1,0 0 1,1 0-1,-1 0 1,0 0 0,1 0-1,-1 0 1,0 0-1,1 0 1,4 13-72,-3 20 193,-3 89 352,3 141 1047,-1-251-1357,1 0 0,0 0-1,0 0 1,6 16 0,-7-27-143,-1 0 0,1 1 0,-1-1 0,1 1 0,0-1 0,-1 0 0,1 0 0,0 1 0,0-1 0,0 0 0,0 0 0,0 0 0,0 0 0,0 0 0,1 0 0,-1 0 0,0 0-1,3 1 1,-3-2-12,1-1 0,-1 1 0,1 0 0,-1 0-1,1-1 1,-1 1 0,0-1 0,1 1-1,-1-1 1,0 0 0,1 1 0,-1-1 0,0 0-1,0 0 1,0 0 0,0 0 0,0 0 0,0 0-1,0 0 1,0 0 0,0-1 0,0 1-1,-1 0 1,2-3 0,9-16-245,0-1 0,-1 0-1,-1-1 1,9-34 0,-17 52 182,9-14-384,-6 32 294,-2 34 224,-2-45-63,-1 16 127,0 1 1,-2-1-1,-1 1 1,0-1-1,-1 0 1,-1 0-1,-1-1 1,-10 19-1,-14 23 275,-40 56-1,14-23 20,43-75-387,12-16-35,0 0-1,0 0 1,0 1 0,0-1-1,1 1 1,-1 0-1,1-1 1,-1 1-1,1 0 1,-1 3-1,2-5-123,23-28-678,4-5 693,-1-1 0,-1-1-1,20-38 1,37-51-750,-79 118 812,-2 4 37,-1 0 0,1 0 0,-1 0 0,1 0 0,0 0 0,0 0 0,0 0 0,-1 0 0,1 0 0,0 0 0,0 0 0,0 1 0,0-1 0,1 0 0,-1 1 1,0-1-1,0 1 0,2-2 0,-2 3 30,-1-1 1,1 0-1,-1 1 1,1-1-1,-1 0 1,0 1-1,1-1 1,-1 0 0,1 1-1,-1-1 1,0 1-1,0-1 1,1 1-1,-1-1 1,0 1-1,0-1 1,1 1-1,-1-1 1,0 1 0,0-1-1,0 1 1,0-1-1,0 1 1,0 0-1,0-1 1,0 1-1,0-1 1,0 1-1,0-1 1,0 1-1,-1 0 1,2 27 409,-1-24-368,0 234 1911,32-312-2313,22-94-1841,-53 163 1884,-1 4 181,-21 5-3857,9 1-2815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29.751"/>
    </inkml:context>
    <inkml:brush xml:id="br0">
      <inkml:brushProperty name="width" value="0.025" units="cm"/>
      <inkml:brushProperty name="height" value="0.025" units="cm"/>
    </inkml:brush>
  </inkml:definitions>
  <inkml:trace contextRef="#ctx0" brushRef="#br0">1 0 15043,'0'0'9033,"17"2"-7749,28 9-746,-1 2 1,-1 1-1,0 3 0,-1 2 1,-1 1-1,54 36 1,-76-42-434,-1 1 0,0 0 0,-1 1 0,-1 1 0,21 30 0,57 100 403,-63-93-341,44 56 0,-39-79-158,-35-30-129,-7-24-5952,1 11 1386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0.406"/>
    </inkml:context>
    <inkml:brush xml:id="br0">
      <inkml:brushProperty name="width" value="0.025" units="cm"/>
      <inkml:brushProperty name="height" value="0.025" units="cm"/>
    </inkml:brush>
  </inkml:definitions>
  <inkml:trace contextRef="#ctx0" brushRef="#br0">28 1 9970,'0'0'14003,"-5"13"-13530,-1 6-95,1 1-1,1-1 0,1 1 1,-2 36-1,5-57-428,1 1 0,-1 0-1,0 0 1,0 0 0,0 0 0,0-1 0,0 1-1,0 0 1,1 0 0,-1 0 0,0 0 0,0 0-1,0 0 1,0 0 0,1 0 0,-1-1 0,0 1-1,0 0 1,0 0 0,1 0 0,-1 0 0,0 0-1,0 0 1,0 0 0,0 0 0,1 0 0,-1 0-1,0 0 1,0 0 0,0 0 0,1 0 0,-1 1-1,0-1 1,0 0 0,0 0 0,0 0 0,1 0-1,-1 0 1,0 0 0,0 0 0,0 0 0,0 1-1,0-1 1,1 0 0,-1 0 0,0 0 0,0 0-1,0 1 1,0-1 0,0 0 0,0 0 0,0 0-1,0 0 1,0 1 0,1-1 0,-1 0 0,0 0-1,0 0 1,0 1 0,0-1 0,0 0 0,0 0-1,0 0 1,0 1 0,-1-1 0,1 0-1,0 0 1,0 0 0,10-10-5056,0 1-8250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0.794"/>
    </inkml:context>
    <inkml:brush xml:id="br0">
      <inkml:brushProperty name="width" value="0.025" units="cm"/>
      <inkml:brushProperty name="height" value="0.025" units="cm"/>
    </inkml:brush>
  </inkml:definitions>
  <inkml:trace contextRef="#ctx0" brushRef="#br0">1 1 15411,'98'140'8022,"21"-2"-4473,-74-89-3136,79 112 0,-124-161-570,11 18 410,-10-11-6120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3.637"/>
    </inkml:context>
    <inkml:brush xml:id="br0">
      <inkml:brushProperty name="width" value="0.025" units="cm"/>
      <inkml:brushProperty name="height" value="0.025" units="cm"/>
    </inkml:brush>
  </inkml:definitions>
  <inkml:trace contextRef="#ctx0" brushRef="#br0">2 123 12218,'0'0'7455,"0"-6"-6131,0-4-1167,0 9-63,-1 0 0,1-1 0,0 1 0,-1-1 0,1 1 0,0 0 0,0-1 0,0 1 0,0 0 0,1-1 0,-1 1 0,0-1 0,0 1 0,1 0 0,-1-1 0,1 1 0,-1 0 0,1 0 0,0-1 0,0 1 0,-1 0 0,1 0 0,0 0 0,0 0 0,0 0 0,0 0-1,0 0 1,0 0 0,0 0 0,0 1 0,1-1 0,-1 0 0,0 1 0,0-1 0,1 1 0,-1-1 0,0 1 0,1 0 0,-1-1 0,0 1 0,1 0 0,-1 0 0,3 0 0,84-4 1079,-74 5-1120,1-1 1,-1-1-1,1 0 1,-1 0-1,1-2 1,-1 0-1,0 0 1,0-1-1,0-1 1,17-9-1,-17 4 229,-27 10 222,-12 1-542,-18 0 105,27 1 18,0-2 1,0 0-1,0 0 1,0-2-1,1 0 1,-1-1-1,-19-5 1,54 4-932,23 3-4604,-15 1-3953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8.435"/>
    </inkml:context>
    <inkml:brush xml:id="br0">
      <inkml:brushProperty name="width" value="0.025" units="cm"/>
      <inkml:brushProperty name="height" value="0.025" units="cm"/>
    </inkml:brush>
  </inkml:definitions>
  <inkml:trace contextRef="#ctx0" brushRef="#br0">12 1 11794,'0'0'9009,"0"18"-8497,1 33-262,-6 202 2698,-1-189-2391,5 72 0,1-79-166,24 412 988,-9-263-1363,-7-147-10,2 0-1,27 90 1,-11-47-15,52 295 82,-69-358 0,-6-30-23,-1-1-1,1 1 1,-2 0 0,2 16 0,-3-24-216,0-23-5477,0 9-73</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9.527"/>
    </inkml:context>
    <inkml:brush xml:id="br0">
      <inkml:brushProperty name="width" value="0.025" units="cm"/>
      <inkml:brushProperty name="height" value="0.025" units="cm"/>
    </inkml:brush>
  </inkml:definitions>
  <inkml:trace contextRef="#ctx0" brushRef="#br0">340 1 3728,'0'0'11962,"-2"5"-10309,-7 26 1079,-9 60 0,-2 10-638,-69 177 957,74-239-2776,-3 1 1,-1-2-1,-2-1 0,-46 62 1,65-96-324,0 0 0,0 0 0,0-1 0,0 1 0,0-1 0,0 1 0,-1-1 0,1 0 0,-1 0 0,0 0 0,0 0 0,0-1 0,0 1 0,0-1 0,0 0 0,0 0 0,-4 1 0,6-2-350,0-1 0,0 0 1,0 0-1,1 0 1,-1 0-1,0 0 1,1 0-1,-1 0 1,1 0-1,-1 0 1,1-1-1,-1 1 1,1 0-1,0 0 0,-1 0 1,1-1-1,0 1 1,0 0-1,0-2 1,0 0-1211,-1-14-10945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45.424"/>
    </inkml:context>
    <inkml:brush xml:id="br0">
      <inkml:brushProperty name="width" value="0.025" units="cm"/>
      <inkml:brushProperty name="height" value="0.025" units="cm"/>
    </inkml:brush>
  </inkml:definitions>
  <inkml:trace contextRef="#ctx0" brushRef="#br0">505 1 10458,'0'0'11242,"-7"3"-10030,-19 10 426,-1-1 0,-50 14-1,48-19-1194,-1-1-1,0-1 1,0-2 0,0-1-1,-37-2 1,-85-4 901,152 5-1747,0 0 0,0 0 0,0-1 0,0 1 1,0 0-1,1 0 0,-1 0 0,0 0 0,0 0 1,1 0-1,-1 0 0,0-1 0,1 1 0,-1 0 1,1 0-1,0 1 0,5 5-5770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39.887"/>
    </inkml:context>
    <inkml:brush xml:id="br0">
      <inkml:brushProperty name="width" value="0.025" units="cm"/>
      <inkml:brushProperty name="height" value="0.025" units="cm"/>
    </inkml:brush>
  </inkml:definitions>
  <inkml:trace contextRef="#ctx0" brushRef="#br0">61 1 14619,'0'0'6153,"-11"131"-4809,5-71-336,-5 1-311,0 0-353,0-13-216,6-17-128,0-9-336,5-18-1657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41.320"/>
    </inkml:context>
    <inkml:brush xml:id="br0">
      <inkml:brushProperty name="width" value="0.025" units="cm"/>
      <inkml:brushProperty name="height" value="0.025" units="cm"/>
    </inkml:brush>
  </inkml:definitions>
  <inkml:trace contextRef="#ctx0" brushRef="#br0">0 1 3864,'0'0'18558,"13"14"-17342,13 14-760,2-2 0,1 0 0,0-2-1,2 0 1,59 32 0,-72-49-403,0 0 0,1-1 0,0-1-1,0-1 1,0-1 0,0-1 0,35 1 0,-54-3-56,1 0 0,-1-1 0,1 1 0,-1 0 0,0 0 0,1-1 0,-1 1 0,0 0 0,1 0 0,-1-1 0,0 1 0,1 0 0,-1-1 0,0 1 0,0 0 0,1-1 1,-1 1-1,0-1 0,0 1 0,0 0 0,1-1 0,-1 1 0,0-1 0,0 1 0,0-1 0,0 1 0,0-1 0,0 1 0,0 0 0,0-1 0,0 1 0,0-1 0,0 1 0,0-1 0,0 1 0,-1 0 0,1-1 1,0 1-1,0-1 0,0 1 0,-1 0 0,1-1 0,0 1 0,0-1 0,-1 1 0,1-1 0,-14-10-23,-1 1-1,0-1 1,0 2 0,-1 0 0,-22-8-1,23 10 22,2-3-17,19 7-240,66 5-808,-1 3-1,92 18 0,-108-13-2707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50.124"/>
    </inkml:context>
    <inkml:brush xml:id="br0">
      <inkml:brushProperty name="width" value="0.025" units="cm"/>
      <inkml:brushProperty name="height" value="0.025" units="cm"/>
    </inkml:brush>
  </inkml:definitions>
  <inkml:trace contextRef="#ctx0" brushRef="#br0">0 1 9554,'0'0'7780,"3"19"-5803,53 342 4120,-10 124-5000,-36-429-1448,-10-54-610,0-7-6149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50.842"/>
    </inkml:context>
    <inkml:brush xml:id="br0">
      <inkml:brushProperty name="width" value="0.025" units="cm"/>
      <inkml:brushProperty name="height" value="0.025" units="cm"/>
    </inkml:brush>
  </inkml:definitions>
  <inkml:trace contextRef="#ctx0" brushRef="#br0">6 1 12562,'0'0'9074,"-6"100"-8538,6-61-80,6 5-32,-1-1 73,1 5-25,-1 0-120,1-4-200,-6-5-96,5-9-56,1-4-752,-6-4-1809,5-13-12458</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52.866"/>
    </inkml:context>
    <inkml:brush xml:id="br0">
      <inkml:brushProperty name="width" value="0.025" units="cm"/>
      <inkml:brushProperty name="height" value="0.025" units="cm"/>
    </inkml:brush>
  </inkml:definitions>
  <inkml:trace contextRef="#ctx0" brushRef="#br0">1 1 14739,'0'0'9238,"1"19"-8782,53 307 1531,99 448-177,-72-325-761,-77-430-1024,0 2-5,0 0 0,1 30 1,-5-51-233,-3-1-1103,-32-20-4284,13 4-2565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53.800"/>
    </inkml:context>
    <inkml:brush xml:id="br0">
      <inkml:brushProperty name="width" value="0.025" units="cm"/>
      <inkml:brushProperty name="height" value="0.025" units="cm"/>
    </inkml:brush>
  </inkml:definitions>
  <inkml:trace contextRef="#ctx0" brushRef="#br0">541 0 3496,'-33'0'13173,"-16"0"-5105,45 2-7865,1 0 0,-1 0 0,1 0 0,0 0 0,-1 1 0,1-1 0,0 1 0,1 0 0,-1 0 0,-3 5 0,-7 5 197,-15 10 99,-2-2-1,0 0 0,-64 32 0,87-50-467,-1 1 10,0 1 0,0 0 0,0 0 0,1 1 0,0 0 0,0 0 0,0 0 0,1 1 0,0 0 0,0 1 0,-9 14 0,7-3-38,0 0 0,1 0 0,1 0 0,-4 29 0,-17 148-7,24-147-77,-3 1 0,-2-1 0,-24 83 0,21-114-2866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39:54.549"/>
    </inkml:context>
    <inkml:brush xml:id="br0">
      <inkml:brushProperty name="width" value="0.025" units="cm"/>
      <inkml:brushProperty name="height" value="0.025" units="cm"/>
    </inkml:brush>
  </inkml:definitions>
  <inkml:trace contextRef="#ctx0" brushRef="#br0">2 61 1816,'-2'-20'6000,"4"-3"-5046,28 6-828,-29 17 277,0-1-1,0 1 1,0 0 0,0 0-1,0 0 1,0 0-1,0 0 1,0 0 0,0 0-1,0 1 1,0-1-1,0 0 1,0 0-1,0 1 1,0-1 0,0 1-1,0-1 1,0 1-1,1 0 1,14 25 9472,-6-1-8987,-6-15-2521,150 392 2756,-149-384-6199</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02.689"/>
    </inkml:context>
    <inkml:brush xml:id="br0">
      <inkml:brushProperty name="width" value="0.025" units="cm"/>
      <inkml:brushProperty name="height" value="0.025" units="cm"/>
    </inkml:brush>
  </inkml:definitions>
  <inkml:trace contextRef="#ctx0" brushRef="#br0">579 0 11042,'0'0'8441,"17"19"-7413,103 136 554,-102-129-1299,-1 1-1,-1 0 0,-1 1 0,-2 1 0,0 0 1,-3 0-1,0 2 0,-2-1 0,-1 1 1,-1 0-1,-2 0 0,1 51 0,-5-51-201,1-7 226,-2 0 1,-4 39-1,3-55-199,0 0 1,0-1-1,-1 1 0,0 0 1,0-1-1,0 0 0,-1 0 1,0 0-1,-1 0 0,0-1 1,-9 11-1,-1-1 62,-2-2 1,0 0-1,-1 0 0,0-2 0,-1 0 1,0-1-1,-1-1 0,0-1 0,0-1 1,-1 0-1,0-2 0,-1 0 0,1-2 1,-1 0-1,0-1 0,-43-1 0,13-1 51,21 0-111,0 0 0,0-2 0,0-1 0,1-2 0,-1-1 0,-54-16 0,-12-9 13,91 29-117,5 1-2,2 13-409,1 0 377,0 1 0,1-2 0,0 1 0,1 0 0,1-1 0,0 1 0,0-1 0,1-1 0,11 16 0,-4-6 22,2 0 1,1-2-1,1 0 1,28 27-1,-33-37-5,0 0-1,1-1 1,-1-1 0,1 0-1,1 0 1,-1-2-1,1 1 1,0-2 0,28 6-1,8-2-13,80 2-1,-44-5 48,-10 0 177,-75-5-168,0 0 6,3 0-28,-3 0 38,-1-21-5396,0 11 648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03.437"/>
    </inkml:context>
    <inkml:brush xml:id="br0">
      <inkml:brushProperty name="width" value="0.025" units="cm"/>
      <inkml:brushProperty name="height" value="0.025" units="cm"/>
    </inkml:brush>
  </inkml:definitions>
  <inkml:trace contextRef="#ctx0" brushRef="#br0">12 0 7617,'0'0'12507,"0"92"-11539,11-66-344,-6 4-240,0 1-184,6-1-72,-5 1-56,-6 3-64,0-7 32,0-1-40,0-5-152,-6-3-600,-10-5-1112,0-4-1353,5-5-11178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04.082"/>
    </inkml:context>
    <inkml:brush xml:id="br0">
      <inkml:brushProperty name="width" value="0.025" units="cm"/>
      <inkml:brushProperty name="height" value="0.025" units="cm"/>
    </inkml:brush>
  </inkml:definitions>
  <inkml:trace contextRef="#ctx0" brushRef="#br0">104 1 7585,'0'0'10806,"12"17"-10157,36 56 118,-42-62-495,-1-1 1,-1 1-1,0 0 0,0 0 1,-1 1-1,-1-1 1,0 1-1,0-1 1,-1 1-1,-1 0 1,0 0-1,0-1 0,-5 24 1,4-21-148,-1-3 19,0-1-1,0 0 0,-1 0 0,0 0 1,0 0-1,-1 0 0,-1-1 0,-8 14 0,10-17-85,-1-1-1,0 1 0,0-1 0,0 0 0,-1-1 0,0 1 1,0-1-1,0 0 0,0 0 0,-1 0 0,1-1 1,-1 0-1,0 0 0,-12 4 0,-30 6-2224,27-5-1947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48.403"/>
    </inkml:context>
    <inkml:brush xml:id="br0">
      <inkml:brushProperty name="width" value="0.025" units="cm"/>
      <inkml:brushProperty name="height" value="0.025" units="cm"/>
    </inkml:brush>
  </inkml:definitions>
  <inkml:trace contextRef="#ctx0" brushRef="#br0">3 39 6713,'0'0'8178,"12"-7"-5099,-12 4-2862,-1-18 3246,1 20-3392,0 1 0,0 0 1,0-1-1,0 1 0,0 0 0,0 0 0,-1-1 1,1 1-1,0 0 0,0 0 0,0-1 0,0 1 1,0 0-1,0-1 0,-1 1 0,1 0 0,0 0 0,0 0 1,0-1-1,-1 1 0,1 0 0,0 0 0,0 0 1,0-1-1,-1 1 0,1 0 0,0 0 0,-1 0 1,1 0-1,0 0 0,0 0 0,-1 0 0,1 0 1,0 0-1,-1 0 0,1 0 0,0 0 0,0 0 0,-1 0 1,1 0-1,0 0 0,-1 0 0,1 0 0,0 0 1,0 0-1,-1 0 0,1 0 0,0 0 0,0 0 1,-1 1-1,1-1 0,0 0 0,0 0 0,-1 0 1,1 1-1,0-1 0,0 0 0,-1 1 0,0 11-1691,1-9-2814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06.350"/>
    </inkml:context>
    <inkml:brush xml:id="br0">
      <inkml:brushProperty name="width" value="0.025" units="cm"/>
      <inkml:brushProperty name="height" value="0.025" units="cm"/>
    </inkml:brush>
  </inkml:definitions>
  <inkml:trace contextRef="#ctx0" brushRef="#br0">1 0 912,'0'0'2232</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08.617"/>
    </inkml:context>
    <inkml:brush xml:id="br0">
      <inkml:brushProperty name="width" value="0.025" units="cm"/>
      <inkml:brushProperty name="height" value="0.025" units="cm"/>
    </inkml:brush>
  </inkml:definitions>
  <inkml:trace contextRef="#ctx0" brushRef="#br0">94 0 10898,'0'0'6785,"2"6"-4696,6 19-1406,-1 0 1,-1 0-1,-2 0 1,0 1-1,-1 30 1,2-5-227,180 1136 2578,-169-1132-2980,2 0 0,2-1 0,3-2 0,2 0-1,63 94 1,-66-118 1161,-33-42-1200,0 0-1,0 1 1,-19-15 0,-5-8-7,-23-35 6,3-3 0,-62-111 0,81 124-12,-58-109-500,40 55-6228,37 77-4169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10.009"/>
    </inkml:context>
    <inkml:brush xml:id="br0">
      <inkml:brushProperty name="width" value="0.025" units="cm"/>
      <inkml:brushProperty name="height" value="0.025" units="cm"/>
    </inkml:brush>
  </inkml:definitions>
  <inkml:trace contextRef="#ctx0" brushRef="#br0">0 1 11386,'0'0'10969,"0"19"-10278,16 269 1377,99 492-258,-110-750-1762,2-1 1,2-1 0,0 1 0,2-1-1,1-1 1,23 40 0,-25-52-20,-1-1-1,2-1 1,0 0-1,0 0 1,1-1-1,0-1 1,1 0-1,1 0 1,0-2-1,0 1 1,1-2-1,25 11 1,7 4 133,19 6 74,-65-29-223,-1 0-1,1 0 1,-1 1-1,1-1 0,-1 0 1,0 0-1,1 0 1,-1 0-1,1 1 0,-1-1 1,1 0-1,-1 0 0,1 0 1,-1 0-1,1 0 1,-1 0-1,1 0 0,-1-1 1,1 1-1,-1 0 0,1 0 1,-1 0-1,1 0 1,-1 0-1,0-1 0,1 1 1,-1 0-1,1-1 0,-1 1 1,0 0-1,1 0 1,-1-1-1,0 1 0,1-1 1,-1 1-1,0 0 0,1-1 1,-1 1-1,0-1 1,0 1-1,0-1 0,1 1 1,-1 0-1,0-1 0,0 1 1,0-1-1,0 1 1,0-1-1,0 1 0,0-1 1,0 1-1,0-1 0,0 1 1,0-1-1,0 1 1,0-1-1,-1 1 0,1-1 1,0 1-1,0-1 0,0 1 1,-1-1-1,-16-36-28,13 29 67,-36-73-46,8 18-61,2-1-1,-30-99 0,16-44-3027,32 137-2152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6.215"/>
    </inkml:context>
    <inkml:brush xml:id="br0">
      <inkml:brushProperty name="width" value="0.025" units="cm"/>
      <inkml:brushProperty name="height" value="0.025" units="cm"/>
    </inkml:brush>
  </inkml:definitions>
  <inkml:trace contextRef="#ctx0" brushRef="#br0">1 495 11778,'0'0'5632,"19"3"-4576,63 6 147,-76-10-1080,1 0 0,-1 0 1,1 0-1,-1-1 0,0 0 0,0-1 0,0 1 0,0-1 1,0 0-1,-1-1 0,1 1 0,-1-1 0,0 0 0,0-1 0,0 1 1,0-1-1,5-7 0,11-9 127,-12 13-153,7-6 25,-1 1 1,-1-2 0,0 1 0,15-22 0,-29 35-78,0 1-1,1-1 1,-1 1 0,0-1 0,0 1 0,1-1 0,-1 1 0,0-1 0,0 1 0,0-1-1,0 1 1,1-1 0,-1 1 0,0-1 0,0 1 0,0-1 0,0 1 0,0-1 0,-1 1-1,1-1 1,0 1 0,0-1 0,0 1 0,0-1 0,0 1 0,-1-1 0,1 1 0,0-1 0,0 1-1,-1-1 1,1 1 0,-1-1 0,-19-8 354,-25 4-186,36 5-192,0 0 1,0 1-1,0 0 1,0 0-1,1 1 1,-1 0 0,0 0-1,1 1 1,-11 5-1,13-5-11,1 1 0,-1 0 0,1 0 0,0 0 0,1 1-1,-1-1 1,1 1 0,-1 0 0,2 1 0,-1-1-1,0 1 1,1-1 0,-4 11 0,2-3-19,0 0 0,1 1 0,1-1 0,0 1 0,1 0 0,1 0 0,0-1 0,0 1 0,2 15 0,-1-24 6,1 0 0,-1 0-1,1-1 1,-1 1 0,1 0 0,1-1 0,-1 1 0,1 0 0,-1-1 0,2 0 0,-1 1 0,0-1 0,1 0 0,-1 0-1,1-1 1,0 1 0,1 0 0,-1-1 0,0 0 0,1 0 0,0 0 0,0 0 0,0 0 0,0-1 0,0 0 0,1 0 0,-1 0-1,0 0 1,8 1 0,-5-1 22,1-1 0,-1-1 0,1 1 0,-1-1 0,1-1 0,-1 1 0,1-1 0,-1-1 0,1 1-1,-1-1 1,0 0 0,0-1 0,0 0 0,8-4 0,-7 2 20,0-1-1,0 0 1,-1 0 0,0-1-1,0 0 1,0 0 0,-1 0 0,0-1-1,-1 0 1,9-16 0,0 1-26,-2-1 1,-1-1 0,-1 0 0,0 0-1,-3-1 1,0 0 0,-1 0 0,-1-1-1,1-37 1,-6 25 2,1 5-15,-5-42-1,2 65 26,1 0 0,-2 1 0,1-1 0,-2 1 0,1 0 0,-1 0 0,-1 0 0,-6-9 0,11 18-15,0 1-1,-1 0 1,1 0 0,0 0 0,-1 0 0,1 0 0,0 0 0,-1 0 0,1 0 0,-1 0-1,1 0 1,0 0 0,-1 0 0,1 0 0,0 1 0,-1-1 0,1 0 0,0 0-1,-1 0 1,1 0 0,0 1 0,-1-1 0,1 0 0,0 0 0,0 1 0,-1-1 0,1 0-1,0 0 1,0 1 0,-1-1 0,1 0 0,0 1 0,0-1 0,0 0 0,0 1-1,0-1 1,-1 0 0,1 1 0,0-1 0,0 0 0,0 1 0,0-1 0,0 0 0,0 1-1,0-1 1,0 1 0,0-1 0,0 1 0,-2 28-25,0 1-1,4 36 1,0-5 9,-2 358-68,0-418 59,10-37-283,-8 29 297,5-17-4,1 1 0,1 0 0,18-33 0,-24 51 3,-1 0 0,1 1 0,0-1 1,1 1-1,-1 0 0,1 0 0,0 0 0,0 0 1,0 0-1,0 1 0,1 0 0,-1 0 0,1 0 1,0 1-1,0-1 0,0 1 0,0 0 0,0 1 1,0-1-1,1 1 0,-1 0 0,8 0 0,-11 2 1,1 0-1,-1 0 1,0 0-1,0 0 1,0 0-1,0 0 1,0 1-1,0-1 1,0 1-1,0 0 1,-1-1-1,1 1 1,0 0-1,-1 0 1,0 0-1,1 0 1,-1 0-1,0 0 1,0 1-1,0-1 1,0 0-1,-1 0 1,1 1-1,-1-1 1,1 1-1,-1 2 1,3 9 4,0 0 1,-1 0-1,0 19 0,-2-28-3,0-1 0,0 1 0,0-1 0,0 1 0,1-1 0,0 1 0,0-1 0,0 0 0,2 5 0,12 3-2183,11-8-4467,-14-4-6400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7.245"/>
    </inkml:context>
    <inkml:brush xml:id="br0">
      <inkml:brushProperty name="width" value="0.025" units="cm"/>
      <inkml:brushProperty name="height" value="0.025" units="cm"/>
    </inkml:brush>
  </inkml:definitions>
  <inkml:trace contextRef="#ctx0" brushRef="#br0">35 7 9754,'0'0'8437,"-6"-1"-7688,-16-5 72,21 7-780,1 1-1,-1-1 1,0 0-1,1 0 1,-1 1-1,0-1 0,1 1 1,0-1-1,-1 0 1,1 1-1,0-1 1,0 1-1,0-1 1,0 1-1,0-1 1,0 1-1,0-1 0,1 3 1,-1-3 16,0 193 608,0-193-646,0 0 0,-1 1 1,2-1-1,-1 0 0,0 1 0,0-1 0,0 1 0,1-1 1,-1 0-1,0 0 0,1 1 0,-1-1 0,1 0 0,0 0 1,-1 1-1,1-1 0,0 0 0,0 0 0,0 0 0,0 0 1,0 0-1,1 1 0,-2-2-4,1 0 1,0 0-1,0 0 1,0 0-1,-1 0 0,1 0 1,0 0-1,0 0 1,-1 0-1,1 0 1,0 0-1,0-1 0,-1 1 1,1 0-1,0-1 1,0 1-1,-1 0 0,1-1 1,0 1-1,-1-1 1,1 1-1,-1-1 1,1 1-1,-1-1 0,1 0 1,-1 1-1,1-1 1,-1 0-1,1 1 0,-1-1 1,0 0-1,1 1 1,-1-1-1,0 0 1,0-1-1,10-20 260,-7 15-255,-1-1 1,1 1 0,1 0 0,-1 1-1,1-1 1,0 0 0,1 1 0,-1 0 0,1 0-1,0 1 1,1-1 0,0 1 0,11-8-1,-15 11-15,0 1 0,0 0-1,0 0 1,1 0 0,-1 0-1,0 0 1,1 0 0,-1 1 0,1-1-1,-1 1 1,1-1 0,-1 1-1,1 0 1,0 0 0,-1 0-1,1 1 1,-1-1 0,5 2-1,-5-1 2,-1 1-1,1 0 0,-1 0 0,1-1 0,-1 1 0,0 0 0,0 0 0,0 0 0,0 0 0,0 0 1,0 1-1,-1-1 0,1 0 0,-1 0 0,1 0 0,-1 1 0,0-1 0,0 0 0,0 0 0,0 1 1,-1 2-1,1 47-1,21-71-172,-14 4 169,-2 2-1,1 0 0,1 0-1,0 1 1,10-13 0,-15 23 0,-1 0 0,1 0 1,0 0-1,-1 0 0,1 0 1,0 0-1,0 1 1,0-1-1,1 1 0,-1-1 1,0 1-1,1 0 0,-1 0 1,0 0-1,1 0 0,-1 0 1,1 1-1,-1-1 0,1 1 1,0 0-1,-1 0 1,1-1-1,0 2 0,-1-1 1,1 0-1,-1 0 0,1 1 1,-1 0-1,4 0 0,-4 1 33,-1-1-1,0 0 1,0 0-1,1 1 0,-1-1 1,0 0-1,0 1 1,0-1-1,0 1 1,0-1-1,-1 1 0,1 0 1,0-1-1,-1 1 1,1 0-1,-1 0 1,0-1-1,0 1 0,1 0 1,-1 3-1,0 47 474,0-36-460,-1-8-338,3 18 476,7-13-5388</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7.634"/>
    </inkml:context>
    <inkml:brush xml:id="br0">
      <inkml:brushProperty name="width" value="0.025" units="cm"/>
      <inkml:brushProperty name="height" value="0.025" units="cm"/>
    </inkml:brush>
  </inkml:definitions>
  <inkml:trace contextRef="#ctx0" brushRef="#br0">158 65 10426,'0'0'9549,"-9"-10"-6303,-32-31-1338,35 38-1587,-1 1-1,0 0 1,0 0 0,-1 1-1,1 0 1,-14 0 0,19 0-428,1 1 0,-1 0 0,1 0 1,-1-1-1,1 1 0,-1 1 0,0-1 1,1 0-1,-1 0 0,1 0 0,-1 1 0,1-1 1,-1 1-1,1-1 0,-1 1 0,1 0 1,-1-1-1,1 1 0,0 0 0,-1 0 1,1 0-1,0 0 0,0 0 0,0 0 1,0 1-1,0-1 0,0 0 0,0 1 1,0-1-1,0 0 0,1 1 0,-1-1 0,1 1 1,-1-1-1,0 4 0,1 3-4483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8.117"/>
    </inkml:context>
    <inkml:brush xml:id="br0">
      <inkml:brushProperty name="width" value="0.025" units="cm"/>
      <inkml:brushProperty name="height" value="0.025" units="cm"/>
    </inkml:brush>
  </inkml:definitions>
  <inkml:trace contextRef="#ctx0" brushRef="#br0">73 74 12986,'0'0'9377,"-11"1"-9112,-33 2-96,45-3-195,-1 1 42,1-1 0,0 1 0,0-1 0,0 0 0,0 1 0,-1-1 0,1 0-1,0 1 1,0-1 0,0 0 0,0 0 0,0 0 0,0 0 0,0 0 0,0 0 0,-1 0 0,1 0 0,0 0-1,0-1 1,0 1 0,0 0 0,0-1 0,0 1 0,-1 0 0,1-1 0,0 1 0,0-1 0,-1 1-1,1-1 1,0 1 0,-1-1 0,1 0 0,0 1 0,-1-1 0,1 0 0,-1 0 0,1 1 0,-1-1 0,1 0-1,-1 0 1,0 0 0,1 1 0,-1-1 0,0 0 0,0 0 0,0 0 0,0 0 0,1 0 0,-1 0 0,0 0-1,-1 0 1,1 1 0,0-3 0,0 1 37,1 0 1,-1 0-1,0 0 0,0 0 1,0 0-1,0 0 0,-1 0 0,1 0 1,0 0-1,-1 0 0,0 0 0,1 0 1,-1 0-1,0 1 0,0-1 0,0 0 1,0 0-1,0 1 0,0-1 1,-1 0-1,1 1 0,-1-1 0,1 1 1,-1 0-1,1-1 0,-1 1 0,0 0 1,1 0-1,-1 0 0,0 0 0,0 1 1,0-1-1,0 0 0,0 1 1,0-1-1,0 1 0,-3-1 0,5 2-245,-1 0 1,0 0-1,1 0 0,-1-1 0,0 1 0,1 0 0,-1 0 0,1 0 0,0 0 0,-1 0 0,1 0 0,0 0 1,0 0-1,-1 0 0,1 0 0,0 0 0,0 0 0,0 0 0,0 0 0,0 0 0,0 0 0,1 0 0,-1 0 0,1 2 1,-1 1-1381,0 14-6975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8.541"/>
    </inkml:context>
    <inkml:brush xml:id="br0">
      <inkml:brushProperty name="width" value="0.025" units="cm"/>
      <inkml:brushProperty name="height" value="0.025" units="cm"/>
    </inkml:brush>
  </inkml:definitions>
  <inkml:trace contextRef="#ctx0" brushRef="#br0">94 70 16275,'0'0'7265,"31"-18"-5956,-30 17-1241,0 1 0,0-1 1,-1 0-1,1 0 0,-1-1 0,1 1 0,-1 0 0,1 0 1,-1 0-1,1 0 0,-1 0 0,0 0 0,0-1 1,0 1-1,0 0 0,0 0 0,0 0 0,0-1 0,0 1 1,0 0-1,0 0 0,-1 0 0,1 0 0,0 0 1,-1-1-1,1 1 0,-1 0 0,0-2 0,-1 2 12,0-1 0,0 1-1,0-1 1,0 1 0,0 0-1,0-1 1,-1 1 0,1 0-1,0 1 1,-1-1 0,1 0-1,0 1 1,-4-1 0,0 0-445,0 0 0,0 0 0,0 1 0,0 0 0,0 0 1,1 1-1,-1 0 0,0 0 0,0 0 0,0 0 0,-6 4 0,-4 7-6219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0:29.157"/>
    </inkml:context>
    <inkml:brush xml:id="br0">
      <inkml:brushProperty name="width" value="0.025" units="cm"/>
      <inkml:brushProperty name="height" value="0.025" units="cm"/>
    </inkml:brush>
  </inkml:definitions>
  <inkml:trace contextRef="#ctx0" brushRef="#br0">39 1 13930,'0'0'7446,"6"0"-4472,-38 1-4518,20 2-2811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5.698"/>
    </inkml:context>
    <inkml:brush xml:id="br0">
      <inkml:brushProperty name="width" value="0.025" units="cm"/>
      <inkml:brushProperty name="height" value="0.025" units="cm"/>
    </inkml:brush>
  </inkml:definitions>
  <inkml:trace contextRef="#ctx0" brushRef="#br0">1093 164 2968,'0'0'3192,"4"-10"-1923,-3 8-1189,12-27 1853,1 1 0,1 0 1,20-26-1,-35 52-1748,1 1 0,0 0 0,0 0 1,0 1-1,1-1 0,-1 0 0,0 0 1,0 0-1,0 1 0,1-1 0,-1 1 0,0-1 1,0 1-1,1-1 0,-1 1 0,1 0 1,1-1-1,3 7 2129,-12 10-1013,-3-3-914,0-1 0,-1 1 1,-1-2-1,-14 13 1,-7 8 121,-633 616 2497,445-437-2639,13-34-1293,197-165-1183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50.265"/>
    </inkml:context>
    <inkml:brush xml:id="br0">
      <inkml:brushProperty name="width" value="0.025" units="cm"/>
      <inkml:brushProperty name="height" value="0.025" units="cm"/>
    </inkml:brush>
  </inkml:definitions>
  <inkml:trace contextRef="#ctx0" brushRef="#br0">1399 151 13962,'0'0'10110,"-8"-2"-9068,-105-27 1699,40 8-1399,-113-16 0,41 20-791,-323-22 389,374 36-806,46 1-52,0 1 1,-82 11-1,99-1-9,24-6-64,1-1 0,0 0 0,-1-1 0,0 0 0,1 0 0,-9 1 0,14-2-33,27-8-5199,-6-1-550,0-2-8065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6.041"/>
    </inkml:context>
    <inkml:brush xml:id="br0">
      <inkml:brushProperty name="width" value="0.025" units="cm"/>
      <inkml:brushProperty name="height" value="0.025" units="cm"/>
    </inkml:brush>
  </inkml:definitions>
  <inkml:trace contextRef="#ctx0" brushRef="#br0">1700 1 18139,'0'0'2993,"-169"135"-2673,27-18 664,-50 53 217,-32 26-265,-5 8-392,16-8-240,27-22-280,39-39-24,32-30-568,55-40-985,38-34-3080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6.367"/>
    </inkml:context>
    <inkml:brush xml:id="br0">
      <inkml:brushProperty name="width" value="0.025" units="cm"/>
      <inkml:brushProperty name="height" value="0.025" units="cm"/>
    </inkml:brush>
  </inkml:definitions>
  <inkml:trace contextRef="#ctx0" brushRef="#br0">1361 0 19148,'0'0'1728,"-175"144"-1368,16-14 112,-37 27 768,-12 9-87,22-10-489,33-21-480,33-26-184,33-9 0,32-39-880,33-22-1697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6.741"/>
    </inkml:context>
    <inkml:brush xml:id="br0">
      <inkml:brushProperty name="width" value="0.025" units="cm"/>
      <inkml:brushProperty name="height" value="0.025" units="cm"/>
    </inkml:brush>
  </inkml:definitions>
  <inkml:trace contextRef="#ctx0" brushRef="#br0">984 0 19740,'-121'78'2640,"-26"23"-1912,-33 25 201,10-4-49,39-22-584,27-26-200,44-22-96,22-17-80,16-9-832,11-9-881,11-12-5128</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7.069"/>
    </inkml:context>
    <inkml:brush xml:id="br0">
      <inkml:brushProperty name="width" value="0.025" units="cm"/>
      <inkml:brushProperty name="height" value="0.025" units="cm"/>
    </inkml:brush>
  </inkml:definitions>
  <inkml:trace contextRef="#ctx0" brushRef="#br0">990 0 19892,'0'0'2808,"-115"79"-2144,0 8-111,-43 35 79,-17 8-368,22-17-264,44-30-320,43-35-512,23-18 247,10-3 353,16-10-64,12-4-768,32-13-1536,17-4 263,11-14-5625</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7.398"/>
    </inkml:context>
    <inkml:brush xml:id="br0">
      <inkml:brushProperty name="width" value="0.025" units="cm"/>
      <inkml:brushProperty name="height" value="0.025" units="cm"/>
    </inkml:brush>
  </inkml:definitions>
  <inkml:trace contextRef="#ctx0" brushRef="#br0">514 1 18035,'0'0'2713,"-109"87"-2073,33-22 608,-12 14 33,6-1-633,11-8-360,17-5-256,21-22-32,33-25-1208,5-18-2993,28 0-6770</inkml:trace>
  <inkml:trace contextRef="#ctx0" brushRef="#br0" timeOffset="1">799 188 20828,'0'0'3033,"-137"165"-2657,44-51-32,-5-10-264,5-4-80,-11 5-544,33-40-1105,5-4-4016</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9.112"/>
    </inkml:context>
    <inkml:brush xml:id="br0">
      <inkml:brushProperty name="width" value="0.025" units="cm"/>
      <inkml:brushProperty name="height" value="0.025" units="cm"/>
    </inkml:brush>
  </inkml:definitions>
  <inkml:trace contextRef="#ctx0" brushRef="#br0">99 14 16843,'0'0'6570,"0"-13"-5490,-11 43-720,0 36-360,-11 38-344,6 35 56,-6-8 24,11-31-256,5-39 127,6-30-23,0-10-504,0-8-1680,0-4-3994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9.455"/>
    </inkml:context>
    <inkml:brush xml:id="br0">
      <inkml:brushProperty name="width" value="0.025" units="cm"/>
      <inkml:brushProperty name="height" value="0.025" units="cm"/>
    </inkml:brush>
  </inkml:definitions>
  <inkml:trace contextRef="#ctx0" brushRef="#br0">22 0 16419,'0'0'3601,"0"139"-3049,0-52 256,-5 27-440,-1 21-280,1-9 40,-1-30-128,6-27 0,0-25 0,0-1-336,0-8-1600,0-9-2209</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39.799"/>
    </inkml:context>
    <inkml:brush xml:id="br0">
      <inkml:brushProperty name="width" value="0.025" units="cm"/>
      <inkml:brushProperty name="height" value="0.025" units="cm"/>
    </inkml:brush>
  </inkml:definitions>
  <inkml:trace contextRef="#ctx0" brushRef="#br0">88 83 16611,'0'0'4897,"-16"148"-4505,0-39 32,-6 39-200,5 13-88,6-31-40,11-29-96,-5-45 40,5-12-40,0-5-240,0-9-912,0-17-2449</inkml:trace>
  <inkml:trace contextRef="#ctx0" brushRef="#br0" timeOffset="1">345 0 15115,'0'0'5097,"0"192"-4097,-11-53 24,6 18-264,-1-9-143,6-18-81,0-29-176,0-23-280,0-26-56,0-13-24,0-13-568,6-8-1105,-1-9-4920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40.145"/>
    </inkml:context>
    <inkml:brush xml:id="br0">
      <inkml:brushProperty name="width" value="0.025" units="cm"/>
      <inkml:brushProperty name="height" value="0.025" units="cm"/>
    </inkml:brush>
  </inkml:definitions>
  <inkml:trace contextRef="#ctx0" brushRef="#br0">22 0 18555,'0'0'2601,"0"96"-2025,0 26 112,0 44-48,-5 12-15,-6-30-273,5-43-208,6-49-88,0-21-48,6-9-8,15-30-680,1-22-3233,0-27-2921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40.485"/>
    </inkml:context>
    <inkml:brush xml:id="br0">
      <inkml:brushProperty name="width" value="0.025" units="cm"/>
      <inkml:brushProperty name="height" value="0.025" units="cm"/>
    </inkml:brush>
  </inkml:definitions>
  <inkml:trace contextRef="#ctx0" brushRef="#br0">0 1 16459,'0'0'4881,"6"178"-4433,-6-26 280,0 14 689,-6-27-409,6-47-480,0-45-312,0-7-216,0-1-672,11-4-2449,0-9-15955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8:52.275"/>
    </inkml:context>
    <inkml:brush xml:id="br0">
      <inkml:brushProperty name="width" value="0.025" units="cm"/>
      <inkml:brushProperty name="height" value="0.025" units="cm"/>
    </inkml:brush>
  </inkml:definitions>
  <inkml:trace contextRef="#ctx0" brushRef="#br0">1104 747 10594,'0'0'12114,"-3"-11"-10948,-8-12-669,0 0-1,-2 0 1,-1 1 0,0 1-1,-1 0 1,-2 1 0,0 1-1,-27-24 1,-174-135 604,200 165-1000,-54-40 441,-90-50 0,121 81-226,-2 1 0,0 3 1,-89-26-1,-84-24 270,238 68-7859,-10 0 1725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1:59.959"/>
    </inkml:context>
    <inkml:brush xml:id="br0">
      <inkml:brushProperty name="width" value="0.025" units="cm"/>
      <inkml:brushProperty name="height" value="0.025" units="cm"/>
    </inkml:brush>
  </inkml:definitions>
  <inkml:trace contextRef="#ctx0" brushRef="#br0">0 61 6217,'0'0'16462,"1"-43"-15647,-1 42-808,0 0-1,0 0 0,0 1 1,1-1-1,-1 0 0,0 1 1,0-1-1,1 0 1,-1 1-1,0-1 0,1 0 1,-1 1-1,0-1 0,1 0 1,-1 1-1,1-1 0,-1 1 1,1-1-1,-1 1 0,1-1 1,0 1-1,-1-1 1,1 1-1,-1 0 0,1-1 1,0 1-1,0 0 0,-1 0 1,1-1-1,0 1 0,-1 0 1,1 0-1,0 0 0,0 0 1,-1 0-1,1 0 1,0 0-1,0 0 0,-1 0 1,1 0-1,0 1 0,-1-1 1,2 0-1,22 21 177,-20-16-171,0-1-1,0 1 1,-1 1 0,0-1-1,0 1 1,0-1-1,-1 1 1,0 0 0,0 0-1,1 8 1,0-13 551,-1-1-2857</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2:01.082"/>
    </inkml:context>
    <inkml:brush xml:id="br0">
      <inkml:brushProperty name="width" value="0.025" units="cm"/>
      <inkml:brushProperty name="height" value="0.025" units="cm"/>
    </inkml:brush>
  </inkml:definitions>
  <inkml:trace contextRef="#ctx0" brushRef="#br0">0 1 8585,'0'0'9287,"12"13"-6382,45 28-352,-48-33-2377,1 0-1,-1 0 1,2-2-1,-1 1 1,14 5 0,-23-11-164,0 0 0,0 0 1,0-1-1,0 1 0,0 0 1,0 0-1,-1 0 0,1 0 1,0 0-1,0 0 0,-1 0 1,1 0-1,-1 0 0,1 0 1,-1 0-1,1 0 0,-1 0 1,0 1-1,0-1 0,1 2 1,2 34 448,1 0-176,-3-20-5358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2:01.595"/>
    </inkml:context>
    <inkml:brush xml:id="br0">
      <inkml:brushProperty name="width" value="0.025" units="cm"/>
      <inkml:brushProperty name="height" value="0.025" units="cm"/>
    </inkml:brush>
  </inkml:definitions>
  <inkml:trace contextRef="#ctx0" brushRef="#br0">6 0 11274,'0'0'9597,"-1"14"-9560,-4 94 856,6-108-873,0 0-1,-1 0 0,1 0 1,0-1-1,-1 1 0,1 0 0,0 0 1,-1 0-1,1 0 0,0 0 1,-1-1-1,1 1 0,-1 0 0,1-1 1,-1 1-1,1 0 0,0-1 1,-1 1-1,1-1 0,-1 1 0,0-1 1,1 1-1,-1-1 0,1 1 1,-1-1-1,0 1 0,1-1 1,-1 0-1,0 1 0,0-1 0,1-1 1,9 28-1579,-9-8-3466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04.382"/>
    </inkml:context>
    <inkml:brush xml:id="br0">
      <inkml:brushProperty name="width" value="0.025" units="cm"/>
      <inkml:brushProperty name="height" value="0.025" units="cm"/>
    </inkml:brush>
  </inkml:definitions>
  <inkml:trace contextRef="#ctx0" brushRef="#br0">191 4 11906,'0'0'16751,"-45"-3"-14681,-81 3-495,125 0-1591,1 0-4,-1 0 0,0 0 0,0 1 0,0-1-1,0 0 1,1 1 0,-1-1 0,0 1 0,0-1 0,1 1 0,-1-1 0,0 1 0,1-1 0,-1 1-1,1 0 1,-1-1 0,1 1 0,-1 0 0,1 0 0,-1-1 0,1 1 0,0 0 0,-1 0 0,1 0-1,-1 1 1,1 28-265,-1-22 230,0-1-1,1 0 1,0 0 0,0 1-1,1-1 1,0 0 0,0 0-1,1 0 1,0 0 0,0 0-1,1 0 1,0 0 0,5 9-1,9 12 20,0-1 0,2-1 0,1-1-1,1 0 1,32 28 0,-25-33 92,2-1 0,0-2 0,41 17 0,5 3 32,-21-11 203,103 32 1,-105-41-151,3 4 25,0-3 0,1-3 0,1-2 0,0-3 0,107 6 0,107-16 83,-261-3-304,-10 3-341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30.702"/>
    </inkml:context>
    <inkml:brush xml:id="br0">
      <inkml:brushProperty name="width" value="0.025" units="cm"/>
      <inkml:brushProperty name="height" value="0.025" units="cm"/>
    </inkml:brush>
  </inkml:definitions>
  <inkml:trace contextRef="#ctx0" brushRef="#br0">98 7 2288,'0'0'16415,"-60"-3"-10218,58 5-6165,-1-1 0,1 0 1,0 1-1,-1-1 0,1 1 1,0 0-1,0 0 0,0 0 1,0 0-1,1 0 0,-1 0 1,1 0-1,-1 0 0,1 1 1,0-1-1,-1 1 0,1-1 1,1 1-1,-1-1 0,0 1 1,0 3-1,1-4-38,-1 0 0,1 0 0,0 0 0,0 0 0,0 0 0,0 0 0,0 1 0,1-1 0,-1 0 0,1 0 0,-1 0 0,1-1 0,0 1 0,-1 0 0,1 0 0,0 0 0,0 0 0,1-1 0,-1 1 0,0 0 0,0-1 0,1 1 0,-1-1 0,1 0 0,-1 1 0,1-1 0,0 0 0,2 1 0,11 5 26,0-1 1,1-1-1,0 0 1,0-1-1,0-1 1,1-1-1,-1 0 1,27-1-1,-41-1-8,0 0 0,-1 0 1,1-1-1,0 1 0,0-1 0,0 1 1,0-1-1,0 0 0,-1 0 0,1 0 0,0 0 1,-1 0-1,1 0 0,-1 0 0,1 0 0,-1-1 1,1 1-1,-1 0 0,0-1 0,0 0 1,0 1-1,0-1 0,0 0 0,0 1 0,0-1 1,0 0-1,-1 0 0,1 0 0,-1 1 0,1-1 1,-1 0-1,0 0 0,0 0 0,0 0 1,0 0-1,0-2 0,0 0 75,0 0 1,0 0-1,-1 0 1,1 0-1,-1 0 0,0 0 1,0 0-1,0 0 1,0 0-1,-1 1 0,1-1 1,-1 1-1,0-1 1,0 1-1,-1-1 1,1 1-1,-4-3 0,3 4 24,0-1 0,-1 1 0,1 1 0,-1-1 0,1 0 0,-1 1 0,1 0 0,-1 0 0,0 0 0,-7-1 0,-22 1-5937,25 1-2684</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33.798"/>
    </inkml:context>
    <inkml:brush xml:id="br0">
      <inkml:brushProperty name="width" value="0.025" units="cm"/>
      <inkml:brushProperty name="height" value="0.025" units="cm"/>
    </inkml:brush>
  </inkml:definitions>
  <inkml:trace contextRef="#ctx0" brushRef="#br0">22 0 10818,'0'0'8125,"-5"11"-4599,-5 14-2450,8-14-994,0 1 1,1 0-1,0 0 0,1 0 1,0 1-1,1-1 0,0 0 1,1 0-1,0-1 0,1 1 1,6 15-1,-7-25-94,-1 0-1,1 0 1,-1-1-1,1 1 1,0-1 0,0 1-1,0-1 1,0 0 0,0 0-1,0 0 1,0 0-1,1 0 1,-1 0 0,0-1-1,0 1 1,1-1 0,-1 1-1,0-1 1,1 0-1,-1 0 1,0 0 0,1 0-1,-1-1 1,0 1 0,1 0-1,-1-1 1,4-1-1,-3 2 12,-1-1-1,1 1 0,-1-1 1,1 0-1,-1 1 0,0-1 1,1 0-1,-1 0 0,0-1 1,0 1-1,0 0 0,0-1 1,0 1-1,0-1 0,0 0 1,0 0-1,0 0 0,-1 0 1,1 0-1,-1 0 0,0 0 1,1 0-1,-1 0 0,0-1 1,0 1-1,-1 0 0,2-4 1,2-57-691,-4 60-2560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14.126"/>
    </inkml:context>
    <inkml:brush xml:id="br0">
      <inkml:brushProperty name="width" value="0.025" units="cm"/>
      <inkml:brushProperty name="height" value="0.025" units="cm"/>
    </inkml:brush>
  </inkml:definitions>
  <inkml:trace contextRef="#ctx0" brushRef="#br0">375 1 9321,'0'0'10768,"-28"31"-4167,23-28-6559,0 0-1,0 0 1,0 0-1,1 1 1,-1-1-1,1 1 1,0 0-1,0 1 1,0-1-1,1 1 1,0 0-1,-1 0 1,2 0-1,-1 0 1,1 0-1,-1 0 1,1 1-1,1-1 1,-1 1-1,0 7 1,-3 11-140,2 1 0,1 1 0,0 30 0,2-50 98,-1 0-1,0 1 1,-1-1 0,0 0-1,1-1 1,-2 1-1,1 0 1,-1 0-1,0-1 1,0 0-1,0 1 1,-5 4-1,-51 56 3,54-62 201,0 0-1,-1-1 0,1 1 0,0-1 0,-1 0 0,0 0 1,0-1-1,-8 3 0,-4 2-454,-66 12 771,73-13-429,18-3 55,9 2-75,-1 0-79,1 0 1,-1 0-1,1-1 0,0-1 1,0-1-1,0 0 0,0-1 1,0-1-1,0 0 0,0-2 1,18-2-1,-25 1-2,0-1-1,-1 0 1,1 0 0,-1 0 0,0-1-1,0-1 1,-1 1 0,13-12 0,49-58-543,-62 65 548,0 1 0,1 1 0,0-1 0,1 1-1,0 0 1,0 1 0,0 0 0,1 1 0,0 0-1,0 0 1,1 1 0,0 1 0,0 0 0,0 0-1,0 1 1,20-3 0,13 2-139,-43 8-4313,-1 1-3702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17.934"/>
    </inkml:context>
    <inkml:brush xml:id="br0">
      <inkml:brushProperty name="width" value="0.025" units="cm"/>
      <inkml:brushProperty name="height" value="0.025" units="cm"/>
    </inkml:brush>
  </inkml:definitions>
  <inkml:trace contextRef="#ctx0" brushRef="#br0">1 2377 13290,'0'0'6917,"0"-15"-5799,3-346 4426,33-199-3151,-19 452-2081,4 1 1,4 1-1,71-182 0,-66 207-133,30-69 397,-49 128-462,1 0-1,1 1 0,0 0 0,29-31 1,-10 19-15,1 1 1,2 1-1,0 2 0,76-45 1,-41 35 118,146-57 1,-155 71-219,2 3 0,0 3 0,1 2 0,0 3 0,68-6 0,569 8 0,-571 22 0,158 32 0,7 1 0,235-21 0,-72-15 0,-321-1 0,232 42 0,-265-26 0,-1 5 0,-2 4 0,173 79 0,-235-91 0,-1 1 0,-2 3 0,0 0 0,-1 3 0,-1 0 0,-1 3 0,-2 0 0,-1 2 0,-1 2 0,26 39 0,-21-22 0,-2 1 0,-2 2 0,-3 1 0,-3 1 0,-1 2 0,24 95 0,-26-49 0,-4 2 0,-4 0 0,-6 1 0,-10 192 0,-1-259 0,-3-1 0,-1 1 0,-2-1 0,-1-1 0,-24 52 0,1-17 0,-70 108 0,20-38 0,71-122 0,0 1 0,-2-1 0,0-1 0,-1-1 0,-1 0 0,-28 22 0,-125 82 0,155-112 0,-32 19 0,-1-3 0,-1-2 0,-1-2 0,-93 28 0,-217 34 0,344-81 0,-111 15 0,-1-5 0,-162-5 0,45-3 0,207-3 0,-604 7 0,484-11 0,99 4 0,0-4 0,-104-15 0,83 6 0,0 2 0,-88 4 0,-81-9 0,186 10 0,-120 6 0,118 1 0,-106-7 0,26-8 0,-164 7 0,165 6 0,118-9-1128,24 7 873,0 0 1,1 0-1,-1 0 1,0 0 0,0 1-1,1-1 1,-1 0-1,0 1 1,0-1-1,0 1 1,0 0-1,0 0 1,0 0 0,0 0-1,1 0 1,-1 0-1,0 0 1,0 0-1,0 1 1,0-1-1,0 1 1,0-1 0,1 1-1,-1 0 1,0 0-1,-2 1 1,-10 7-9664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35.830"/>
    </inkml:context>
    <inkml:brush xml:id="br0">
      <inkml:brushProperty name="width" value="0.025" units="cm"/>
      <inkml:brushProperty name="height" value="0.025" units="cm"/>
    </inkml:brush>
  </inkml:definitions>
  <inkml:trace contextRef="#ctx0" brushRef="#br0">4 992 8569,'0'0'10710,"0"-4"-10164,-2-62 1724,0 26-432,6-75 1,-3 107-1765,1 0 0,-1 0 0,1 0 1,1 0-1,-1 1 0,1-1 0,0 1 1,1 0-1,0 0 0,0 0 0,1 0 1,0 1-1,0-1 0,0 1 0,1 1 1,-1-1-1,2 1 0,9-8 0,-5 6 16,0-1-1,0 0 0,-1-1 1,-1 0-1,0 0 0,0-1 1,-1 0-1,0-1 0,10-16 1,-5 1 50,0 0 0,-2 0-1,10-35 1,-15 39-88,-1 0 0,3-42 0,2-15 35,-6 60-84,-3 8 1,1 1 0,0 0 0,1-1 0,1 1 0,-1 0 1,1 1-1,1-1 0,7-11 0,-3 9-7,-5 5-6,1 1-1,0-1 0,1 1 0,-1 0 0,10-7 0,-11 11 6,0 0 1,0 0-1,0 0 0,1 0 0,-1 1 1,1-1-1,-1 1 0,0 1 0,1-1 1,0 0-1,-1 1 0,7 0 0,-6 0 11,0 0 0,0 0 1,-1 0-1,1 1 0,0 0 0,0 0 0,-1 0 0,1 0 0,0 1 0,-1-1 0,1 1 0,-1 0 0,0 1 0,0-1 0,0 1 0,0 0 0,0 0 0,0 0 1,-1 0-1,1 1 0,-1 0 0,0-1 0,0 1 0,-1 0 0,1 0 0,3 8 0,0-2-4,-2-5 5,0 1 0,-1 0 0,1 0 0,-1 0 1,0 0-1,-1 1 0,1-1 0,-1 1 0,-1-1 1,1 1-1,-1 0 0,0 0 0,-1 8 0,1 2 11,0-7-14,-1 0 0,0 0 0,0-1 0,-1 1 0,0 0 1,0 0-1,-1-1 0,0 1 0,-1-1 0,0 0 1,-1 0-1,0 0 0,0 0 0,-8 11 0,6-11-220,-12 13 620,1 2-1,1 0 1,-12 27 0,24-42-600,1 0 0,-1 0 0,2 1 0,-1-1 0,0 13 0,2-15-545,1 0 0,0 0 1,0 0-1,1 0 0,-1-1 0,2 1 1,-1 0-1,4 9 0,3 6-16366</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54.524"/>
    </inkml:context>
    <inkml:brush xml:id="br0">
      <inkml:brushProperty name="width" value="0.025" units="cm"/>
      <inkml:brushProperty name="height" value="0.025" units="cm"/>
    </inkml:brush>
  </inkml:definitions>
  <inkml:trace contextRef="#ctx0" brushRef="#br0">352 542 2776,'0'0'22124,"16"-34"-19738,0-6-1687,-12 32-628,0-1 0,0 1 0,-1-1-1,-1 0 1,1 0 0,1-16 0,-4 24-45,0 0 31,0-1 0,-1 1 0,1 0 0,0-1 0,-1 1 0,1 0-1,-1-1 1,0 1 0,1 0 0,-1 0 0,0 0 0,0 0 0,0-1-1,1 1 1,-1 0 0,-2-1 0,-9-5-47,0-1-1,1 0 1,0 0-1,0-1 1,1-1-1,0 0 1,1 0-1,0-1 1,1 0-1,0 0 1,1-1-1,0 0 1,0 0-1,2-1 1,-1 0-1,2 0 1,0 0-1,0-1 1,1 1-1,1-1 1,0 0-1,1-23 1,1-10-33,0 46 28,-1-1-1,1 0 1,0 1-1,-1-1 1,1 0 0,-1 1-1,1-1 1,-1 1-1,0-1 1,0 1-1,0 0 1,0-1 0,0 1-1,0 0 1,0 0-1,0-1 1,0 1 0,-1 0-1,1 0 1,0 0-1,-1 0 1,1 1-1,-1-1 1,1 0 0,-1 0-1,1 1 1,-1-1-1,1 1 1,-1 0 0,0-1-1,1 1 1,-4 0-1,-8-1 19,-1 0-1,0 0 0,-15 3 0,6-1-37,20-1 12,0 1 0,-1 0 0,1 0 0,0 0 0,0 0 0,0 0 0,0 1-1,0-1 1,0 1 0,0 0 0,0 0 0,1 0 0,-1 0 0,-4 5 0,1-1-9,1 1 0,-1-1 0,1 1 1,-7 14-1,8-10 4,0 0-1,1 0 1,1 0 0,0 0-1,1 0 1,0 0 0,0 1 0,2 20-1,0-7-9,0-17 13,0-1 1,0 0 0,1 0-1,0 1 1,0-1 0,1 0-1,0-1 1,0 1-1,1-1 1,5 8 0,3 4-8,1-1 0,18 19 0,-16-11 8,-13-21 4,1 0-1,-1 0 1,0 0-1,1 0 1,0-1 0,0 1-1,5 4 1,-5-7-1,-3-1-22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14.667"/>
    </inkml:context>
    <inkml:brush xml:id="br0">
      <inkml:brushProperty name="width" value="0.025" units="cm"/>
      <inkml:brushProperty name="height" value="0.025" units="cm"/>
    </inkml:brush>
  </inkml:definitions>
  <inkml:trace contextRef="#ctx0" brushRef="#br0">736 0 7057,'0'0'11914,"-11"0"-6728,42 68-3705,-17-7-1347,-2 0 1,-3 0-1,-3 0 0,-2 1 0,-3 0 0,-3 0 0,-13 81 0,-5-22-103,-6-1-1,-71 199 0,76-260-15,-164 416 1286,171-446-1159,-1 0-1,-1-2 1,-2 0 0,0-1-1,-2-1 1,-1 0 0,-39 35-1,40-41-18,2 0 0,-21 28 0,27-32-25,0 0 1,-1 0-1,0-1 0,-2-1 1,1-1-1,-22 15 1,-26 12 213,62-39-421,0 0 0,0 0-1,0 0 1,0 0 0,0 0 0,1 0 0,-1 0 0,0 0 0,0 0 0,0 0 0,0 0 0,0 0 0,0 0 0,0 0 0,0 0-1,0 0 1,0 0 0,1 0 0,-1 0 0,0 0 0,0 0 0,0 0 0,0 0 0,0 0 0,0 0 0,0 0 0,0 0 0,0 0-1,1 0-653,-1 1 654,0-1 0,0 0 0,0 0 0,0 0 0,0 0 0,0 0-1,0 0 1,0 0 0,0 0 0,0 0 0,0 0 0,0 1 0,0-1 0,0 0 0,0 0 0,2 0-1614,4 0-6500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21.941"/>
    </inkml:context>
    <inkml:brush xml:id="br0">
      <inkml:brushProperty name="width" value="0.025" units="cm"/>
      <inkml:brushProperty name="height" value="0.025" units="cm"/>
    </inkml:brush>
  </inkml:definitions>
  <inkml:trace contextRef="#ctx0" brushRef="#br0">951 769 15947,'0'0'1836,"-30"1"-678,4 0-851,2-1 71,-1 1-1,1 1 1,-1 1-1,1 2 1,0 0-1,-36 14 1,26-4-71,0 2-1,1 2 1,1 1 0,1 1 0,1 2 0,1 1 0,1 1 0,1 2-1,2 0 1,0 2 0,-30 46 0,16-14-184,3 1 0,3 2 0,2 2 0,3 0 1,-19 75-1,20-39-32,5 2 1,5 0-1,4 2 1,1 174-1,13-224-48,2-1-1,3 1 1,2-2 0,2 1-1,3-1 1,3-1 0,39 95-1,-15-63 91,2-2 0,5-2 0,2-1-1,5-3 1,74 83 0,-88-115-83,2-3 0,2-1 0,2-2-1,1-3 1,1-1 0,2-2 0,2-3 0,1-2 0,71 27 0,-45-30 0,2-3 1,0-4-1,1-4 1,1-3-1,0-3 1,0-4-1,0-4 0,124-16 1,-70-3-5,-2-7-1,0-6 1,-2-5 0,171-73 0,-219 74-35,-3-4 0,-1-3 0,-2-4-1,-2-3 1,-2-4 0,98-90 0,-128 100 29,-2-1 0,-3-2-1,-1-1 1,-2-3 0,-3-1 0,-2-1-1,-2-2 1,-3-1 0,-2-1-1,25-86 1,-31 66 21,-4-2 0,-3 0 0,4-132 0,-16 105 14,-5 0 0,-23-132 0,12 163-69,-2 0-1,-4 2 1,-3 0 0,-3 2-1,-3 0 1,-3 3-1,-4 1 1,-2 1-1,-3 2 1,-79-90-1,59 85 2,-3 2 0,-3 4 0,-2 2 0,-3 4 0,-3 3 0,-1 3 0,-3 4 0,-112-48 0,70 47 28,-3 5 0,-2 6 0,-1 5 0,-164-19-1,76 29-414,-391 11 0,504 16-1798,-178 31 0,165-10-4191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22.833"/>
    </inkml:context>
    <inkml:brush xml:id="br0">
      <inkml:brushProperty name="width" value="0.025" units="cm"/>
      <inkml:brushProperty name="height" value="0.025" units="cm"/>
    </inkml:brush>
  </inkml:definitions>
  <inkml:trace contextRef="#ctx0" brushRef="#br0">1 1 13154,'0'0'2750,"0"22"-1540,-1 245 940,4 426 1800,105 380-102,-55-792-3135,-3-18-414,-40-219-270,-7-31 0,0 0-1,-1-1 1,2 23 0,-4-34-36,0-7-445,-6-51-1952,1 19-1275</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4.872"/>
    </inkml:context>
    <inkml:brush xml:id="br0">
      <inkml:brushProperty name="width" value="0.025" units="cm"/>
      <inkml:brushProperty name="height" value="0.025" units="cm"/>
    </inkml:brush>
  </inkml:definitions>
  <inkml:trace contextRef="#ctx0" brushRef="#br0">131 207 3256,'0'0'11328,"0"-4"-9349,3-10 1747,3 39 810,1 5-4363,3 13 420,-2 1 0,5 83 0,-11 92-198,-3-125-230,-8 99 127,3-110-76,4 7 117,4-70-223,5-60-88,-1-52-353,-8-138 1,1 214 334,-18-315-92,39 912 320,-21-474-32,-2-43 4,3 0-1,4 0 1,12 75-1,-15-137-202,0 1 0,0 0-1,0 0 1,0-1 0,1 1-1,-1-1 1,1 1 0,0-1 0,-1 0-1,1 0 1,0 1 0,1-1-1,-1-1 1,0 1 0,0 0-1,1 0 1,-1-1 0,1 1 0,-1-1-1,1 0 1,0 0 0,0 0-1,-1 0 1,1-1 0,0 1-1,0-1 1,0 1 0,0-1-1,0 0 1,5 0 0,12-1 4,0 0 0,0-2-1,28-6 1,-22 4-3,52-2-41,-56 6 14,-1-1 0,37-7 1,-58 9 24,0 0 0,1 0 0,-1 0 0,0 0 0,0 0 0,1 0 0,-1 0 0,0 0 0,0-1 0,1 1 0,-1 0 0,0 0-1,0 0 1,1 0 0,-1 0 0,0 0 0,0-1 0,0 1 0,1 0 0,-1 0 0,0 0 0,0 0 0,0-1 0,0 1 0,0 0 0,1 0 0,-1 0 0,0-1 0,0 1 0,0 0 0,0 0 0,0-1 0,0 1 0,0 0 0,0 0 0,0-1 0,0 1 0,0 0 0,0 0 0,0-1 0,0 1 0,0-1 0,-10-9 37,-18-4 63,-2 11-61,0 1 1,-48 2 0,44 1-7,-52-4 0,-9-10 76,106 15-122,0 0 0,-1 0 0,0 1-1,1 0 1,17 9 0,31 9 15,2-8 0,0-3 1,1-2-1,94-1 0,-155-7 57,-29 0 49,-31-3-10,1-2-1,1-2 1,-1-4 0,1-1 0,1-3-1,-80-33 1,237 101-230,-63-38 131,0-2 1,1-2-1,74 12 0,-39-15-6,95-2 0,-278-22 209,-255-24 134,445 56-265,101 18-79,53-24 28,-228-10-16,-6 0 44,-42-3 108,-98-1-19,-63-7 321,179 8-429,1-1 1,-1-1 0,1-2 0,0 0-1,1-1 1,-37-19 0,55 25-32,-1-1 1,2 1 0,-1-1 0,0 0-1,0 0 1,1 0 0,0 0 0,-1 0 0,1-1-1,0 1 1,1-1 0,-1 1 0,1-1-1,-1 0 1,1 1 0,0-1 0,0 0-1,1 0 1,-1-6 0,0-11-13,0 1 1,4-33-1,-1 30 18,5-87-4,-5-1-1,-20-178 1,-34-174-16,49 440 10,-1 0-1,-1 0 1,-14-35 0,19 55-13,3 73-284,3-1-1,17 71 1,-4-22 194,10 113-58,-2 284 0,-27-506 155,2 39 17,-2-46-12,0 0 1,1 0-1,-1 0 0,1 0 0,-1 0 1,1 0-1,-1 0 0,1 0 0,0 0 1,0 0-1,0-1 0,0 1 0,0 0 1,1-1-1,-1 1 0,0 0 0,1-1 1,2 2-1,-4-3-3,1 1-1,-1-1 1,1 0-1,-1 0 1,0 0 0,1 0-1,-1 0 1,1 0-1,-1 0 1,1 1 0,-1-2-1,1 1 1,-1 0-1,1 0 1,-1 0 0,1 0-1,-1 0 1,1 0-1,-1 0 1,1-1 0,-1 1-1,1 0 1,-1 0-1,0-1 1,1 1-1,-1 0 1,1-1 0,-1 1-1,0 0 1,1-1-1,-1 1 1,0 0 0,0-1-1,1 1 1,-1-1-1,0 1 1,0-1 0,1 1-1,-1-1 1,6-21-113,-1-10 97,-2 0 0,-1 1-1,-2-1 1,-7-57 0,-30-128 3,27 172 23,-120-706-46,127 733 50,-4-35 1,7 51-6,2 6-1,6 34-4,15 84 2,9 164 0,-17 128 104,-9-178 183,-3-191-239,10 55 0,-10-160-701,-37-310 433,5 85 150,-43-286 612,68 538-448,4 33-88,0 0 1,0 0-1,0 1 0,0-1 0,1 0 0,-1 0 1,0 0-1,0 0 0,0 1 0,0-1 0,0 0 0,0 0 1,0 0-1,0 0 0,0 0 0,0 0 0,1 0 1,-1 1-1,0-1 0,0 0 0,0 0 0,0 0 1,0 0-1,1 0 0,-1 0 0,0 0 0,0 0 1,0 0-1,0 0 0,0 0 0,1 0 0,-1 0 0,0 0 1,0 0-1,0 0 0,0 0 0,1 0 0,-1 0 1,0 0-1,0 0 0,0 0 0,0 0 0,0 0 1,1 0-1,-1 0 0,0 0 0,0 0 0,0 0 0,0 0 1,0-1-1,0 1 0,1 0 0,-1 0 0,0 0 1,0 0-1,0 0 0,0 0 0,0 0 0,0-1 1,0 1-1,0 0 0,0 0 0,0 0 0,0 0 1,0-1-1,1 1 0,-1 0 0,0 0 0,0 0 1,28 55 281,-2 21-153,-3 1 1,-3 1-1,11 88 1,12 250 208,-35-319-234,2 29-31,19 179-17,-26-301-72,-1 0 0,1 0 0,0-1 0,-1 1 1,2-1-1,-1 1 0,0-1 0,1 0 0,0 0 0,-1 0 0,1-1 0,0 0 1,0 1-1,7 1 0,18 14 46,2 11 6,-28-25-21,1 0 0,0 1 0,1-1 0,-1-1 0,1 1 0,-1-1 0,1 1 0,0-1 1,0-1-1,1 1 0,-1-1 0,1 0 0,-1 0 0,1 0 0,-1-1 0,1 0 0,10 1 0,23-5 29,0-1 1,0-1-1,41-13 0,-14 4 9,-135 17 145,-116-10-1,157 1-206,27 6-33,29 4-168,-3 1-320,1 0 0,38 1 0,-26-6-2692,-1-4-3378,-20 1-6742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5.249"/>
    </inkml:context>
    <inkml:brush xml:id="br0">
      <inkml:brushProperty name="width" value="0.025" units="cm"/>
      <inkml:brushProperty name="height" value="0.025" units="cm"/>
    </inkml:brush>
  </inkml:definitions>
  <inkml:trace contextRef="#ctx0" brushRef="#br0">76 0 17931,'0'0'1998,"0"13"-660,-2 91-29,-5 0 0,-4 0 0,-28 119 1,22-142-3524,18-98 1038,1 0 1,0 0-1,8-27 0,-6 25-657,5-23-5007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5.577"/>
    </inkml:context>
    <inkml:brush xml:id="br0">
      <inkml:brushProperty name="width" value="0.025" units="cm"/>
      <inkml:brushProperty name="height" value="0.025" units="cm"/>
    </inkml:brush>
  </inkml:definitions>
  <inkml:trace contextRef="#ctx0" brushRef="#br0">268 1 12834,'0'0'9815,"0"15"-8638,-3 50-429,-3-1-1,-15 72 1,-44 136 772,48-216-1281,-45 102 1,27-92-3184,-3-5-4355,18-37-7974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7.190"/>
    </inkml:context>
    <inkml:brush xml:id="br0">
      <inkml:brushProperty name="width" value="0.025" units="cm"/>
      <inkml:brushProperty name="height" value="0.025" units="cm"/>
    </inkml:brush>
  </inkml:definitions>
  <inkml:trace contextRef="#ctx0" brushRef="#br0">188 1618 9786,'0'0'14279,"-7"9"-13919,-13 21-48,55-58 465,8-17-307,-1-1-1,61-91 1,50-113 81,-96 148-322,83-215 0,-112 237-817,-5 0 0,-2-2 1,14-129-1,-31 176 475,-1 0-1,-2 0 1,-1 0 0,-2 0-1,-12-69 1,9 191 682,-27 153-1,0-85 90,-6 0-1,-7-3 0,-97 220 0,100-290-283,-3-2 0,-4-2 0,-78 96 0,126-173-375,1 0-1,0 0 0,-1 0 1,0 0-1,1 0 0,-1 0 1,1 0-1,-1 0 0,0 0 0,0 0 1,0-1-1,1 1 0,-1 0 1,0 0-1,0-1 0,0 1 1,0-1-1,0 1 0,0-1 1,0 1-1,0-1 0,0 0 1,-1 0-1,1 1 0,0-1 1,-1 0-1,1-1-10,0-1 1,1 1-1,-1-1 1,1 1-1,0-1 0,-1 1 1,1-1-1,0 1 1,0-1-1,0 1 1,0-1-1,0 1 0,0-1 1,1 1-1,0-3 1,17-70-317,80-157-1399,-45 117 246,-36 76 857,8-22-1950,62-106-1,-69 147 2009,-17 18 580,-1 1 0,0 0-1,1 0 1,-1 0 0,0 0-1,1 0 1,-1 0 0,0 0-1,0 0 1,1 0 0,-1 0-1,0 0 1,1 1 0,-1-1-1,0 0 1,0 0 0,1 0-1,-1 0 1,0 0 0,0 0-1,1 1 1,-1-1 0,0 0-1,0 0 1,1 0 0,-1 1-1,0-1 1,0 0 0,0 0-1,1 1 1,-1-1 0,0 0-1,0 0 1,0 1 0,0-1-1,0 0 1,0 1-1,0-1 1,0 0 0,0 1-1,3 46 1933,-3-34-1746,-2 19 325,-1-1 0,-1-1 0,-2 1 0,-1-1 0,-1 0 0,-2 0 0,-1-1 0,-1 0 0,-21 35 0,1-10 3,-2-1 1,-2-3-1,-73 79 0,34-55 433,-120 91 0,194-164-947,6-2-23,-1 0 1,1 0-1,-1 0 0,0 0 0,1-1 0,-1 1 0,0-1 1,0 0-1,0 0 0,0-1 0,6-4 0,44-41 26,-44 38-25,43-43-1,-3-2 1,73-104-1,61-135-529,-130 197-123,-5-1 0,-5-3 0,-4-1 0,42-169 0,-69 217 129,-4-1 1,6-96-1,-18 225 583,-2-1 0,-29 132 0,-60 137 682,-20-20 726,86-257-881,-3-1 0,-68 105 0,82-145-230,-1 0 1,-21 21-1,34-40-332,-1 1-1,0-1 1,0 0-1,0 0 1,-1 0 0,1-1-1,-1 0 1,0 0-1,-1-1 1,1 0 0,0 0-1,-10 1 1,16-4-57,0 0 0,1 0 0,-1 0 0,0 0 0,0 0 0,1 0 0,-1 0 0,0 0 0,0 0 1,1-1-1,-1 1 0,0 0 0,1 0 0,-1-1 0,0 1 0,1-1 0,-1 1 0,1 0 0,-1-1 1,0 1-1,1-1 0,-1 0 0,1 1 0,-1-1 0,1 1 0,0-1 0,-1 0 0,1 1 0,0-1 0,-1 0 1,1 1-1,0-1 0,0 0 0,0 0 0,-1 1 0,1-1 0,0 0 0,0 0 0,0 1 0,0-1 0,0 0 1,0 0-1,1 1 0,-1-1 0,0 0 0,0 0 0,0 1 0,1-1 0,0-1 0,12-42-736,-13 43 768,76-161-2570,-12 28 301,11-48-2308,-41 97-2470,-13 34-1226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7.530"/>
    </inkml:context>
    <inkml:brush xml:id="br0">
      <inkml:brushProperty name="width" value="0.025" units="cm"/>
      <inkml:brushProperty name="height" value="0.025" units="cm"/>
    </inkml:brush>
  </inkml:definitions>
  <inkml:trace contextRef="#ctx0" brushRef="#br0">602 0 11242,'0'0'5064,"-4"15"-1781,-11 30-1541,-1-1 0,-3-1 0,-35 61 0,-2-17-1051,-3-2 1,-4-3-1,-4-2 1,-137 126-1,200-202-953,0 0-1,0 0 1,0 0-1,1 1 1,-1 0 0,1-1-1,0 1 1,1 0-1,-1 1 1,1-1-1,-2 6 1,-1 6-3783</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8.327"/>
    </inkml:context>
    <inkml:brush xml:id="br0">
      <inkml:brushProperty name="width" value="0.025" units="cm"/>
      <inkml:brushProperty name="height" value="0.025" units="cm"/>
    </inkml:brush>
  </inkml:definitions>
  <inkml:trace contextRef="#ctx0" brushRef="#br0">782 1 12186,'0'0'10973,"-7"13"-9938,-6 10-392,-2 0 0,0 0 0,-2-2 0,-36 38 0,-10 0 92,-4-3-1,-1-3 1,-3-3-1,-152 80 1,218-127-699,61-28-284,210-142-908,-128 75-411,-118 82 1396,-20 10 176,0 0-1,0 0 0,1 0 1,-1 0-1,0 0 1,0 0-1,0 0 0,0 0 1,0 0-1,1 0 1,-1 0-1,0 0 0,0 0 1,0 0-1,0 0 0,0 0 1,0 1-1,1-1 1,-1 0-1,0 0 0,0 0 1,0 0-1,0 0 1,0 0-1,0 0 0,0 0 1,1 0-1,-1 0 1,0 1-1,0-1 0,0 0 1,0 0-1,0 0 1,0 0-1,0 0 0,0 0 1,0 1-1,0-1 1,0 0-1,0 0 0,0 0 1,0 0-1,0 0 0,0 1 1,0-1-1,0 0 1,0 0-1,0 0 0,0 0 1,0 0-1,0 0 1,0 1-1,0-1 0,0 0 1,0 0-1,0 0 1,-1 0-1,-22 31 486,-8-5-133,-1 0 1,0-2-1,-53 28 0,-112 46-172,30-18-1357,104-43-3084,46-29-951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8.686"/>
    </inkml:context>
    <inkml:brush xml:id="br0">
      <inkml:brushProperty name="width" value="0.025" units="cm"/>
      <inkml:brushProperty name="height" value="0.025" units="cm"/>
    </inkml:brush>
  </inkml:definitions>
  <inkml:trace contextRef="#ctx0" brushRef="#br0">1 0 8217,'0'0'5826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9.368"/>
    </inkml:context>
    <inkml:brush xml:id="br0">
      <inkml:brushProperty name="width" value="0.025" units="cm"/>
      <inkml:brushProperty name="height" value="0.025" units="cm"/>
    </inkml:brush>
  </inkml:definitions>
  <inkml:trace contextRef="#ctx0" brushRef="#br0">1773 413 15875,'-30'8'3455,"-49"7"0,-36-6-1188,-109-16-1457,133-4-390,-89-22-1,20 2 906,262 41-1530,512 78-637,-583-84 631,-8-2-11,1 1 0,-1 1 0,1 2 0,-1 0 0,-1 1 0,37 17 0,-58-23 236,-1-1-1,0 0 1,1 0-1,-1 0 1,1 0 0,-1 0-1,1 1 1,-1-1-1,0 0 1,1 0-1,-1 1 1,1-1-1,-1 0 1,0 1-1,1-1 1,-1 0-1,0 1 1,0-1-1,1 0 1,-1 1-1,0-1 1,0 1 0,1-1-1,-1 1 1,0-1-1,0 0 1,0 1-1,0-1 1,0 1-1,0-1 1,0 1-1,0 0 1,-14 6 391,-27-3 73,39-4-469,-57 0 231,-1-3 1,0-2-1,-96-22 1,-167-60 221,-254-83 288,539 158-758,28 8-88,-1 0 0,1 1 0,-1 0 0,0 1 0,-19-2 0,32 5 16,1 0 1,0-1-1,-1 1 0,1 0 0,-1 0 1,0 1-1,1-1 0,-1 0 0,0 1 1,4 2-1,6 5-6,171 85-652,4-8 0,271 84 0,-376-138-250,-60-22 960,1-1-1,-1 0 0,1-2 1,0-1-1,1-1 1,41 4-1,-65-9 44,1 0-1,0 0 0,-1 0 0,1 0 1,-1 0-1,1 0 0,0 0 1,-1 0-1,1 0 0,0 0 0,-1 0 1,1 0-1,-1-1 0,1 1 1,0 0-1,-1 0 0,1-1 0,-1 1 1,1 0-1,-1-1 0,1 1 0,-1 0 1,1-1-1,-1 1 0,0-1 1,1 1-1,-1-1 0,1 1 0,-1-1 1,0 1-1,0-1 0,1 1 1,-1-1-1,0 0 0,0 1 0,1-1 1,-1 1-1,0-1 0,0 0 0,0 1 1,0-1-1,0 0 0,0 1 1,0-1-1,0 1 0,-1-2 0,1 0 39,-1 0 0,0 0 0,0 0 0,0 0 0,0 0 0,0 1 0,0-1 0,0 0 0,0 1 0,-1-1 0,1 1 0,-1-1 0,1 1 0,-3-2 0,-26-13 216,0 1 0,-2 1 0,0 2 0,0 1 0,-51-9 0,30 6-110,-47-13 5,-335-96 366,15-33-375,368 131-724,-80-53 0,21-4-4859,67 44-1325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15.724"/>
    </inkml:context>
    <inkml:brush xml:id="br0">
      <inkml:brushProperty name="width" value="0.025" units="cm"/>
      <inkml:brushProperty name="height" value="0.025" units="cm"/>
    </inkml:brush>
  </inkml:definitions>
  <inkml:trace contextRef="#ctx0" brushRef="#br0">0 0 6665,'0'0'10441,"5"7"-8982,94 116 3626,-35-32-3714,76 143 0,-82-123-890,-58-111-415,2 2-396</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4:59.901"/>
    </inkml:context>
    <inkml:brush xml:id="br0">
      <inkml:brushProperty name="width" value="0.025" units="cm"/>
      <inkml:brushProperty name="height" value="0.025" units="cm"/>
    </inkml:brush>
  </inkml:definitions>
  <inkml:trace contextRef="#ctx0" brushRef="#br0">256 277 13682,'0'0'3097,"17"19"-1877,-14-16-1146,36 38 1046,1-2 0,62 46 0,17-6-735,2-6 0,4-4-1,2-6 1,4-6-1,143 42 1,-55-16-377,-298-100 1463,-628-229 1127,646 219-2522,0-2-1,2-2 1,1-4-1,2-1 1,-101-88-1,115 85-1221,2-3 1,2-1-1,2-2 1,-38-61-1,-7-24-7803,58 94 3268</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0.227"/>
    </inkml:context>
    <inkml:brush xml:id="br0">
      <inkml:brushProperty name="width" value="0.025" units="cm"/>
      <inkml:brushProperty name="height" value="0.025" units="cm"/>
    </inkml:brush>
  </inkml:definitions>
  <inkml:trace contextRef="#ctx0" brushRef="#br0">1 0 1040,'0'0'13163,"103"121"-11859,-15-23-304,15 4-120,-15-17-368,-20-24-176,-20-26-152,-9-10-168,5 4-16,-4-7-16,8 0-672,-16-12-1128,-16-10-2793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0.599"/>
    </inkml:context>
    <inkml:brush xml:id="br0">
      <inkml:brushProperty name="width" value="0.025" units="cm"/>
      <inkml:brushProperty name="height" value="0.025" units="cm"/>
    </inkml:brush>
  </inkml:definitions>
  <inkml:trace contextRef="#ctx0" brushRef="#br0">288 664 3040,'73'208'1910,"20"112"6071,-88-300-6703,-7-20-272,-10-36 121,1 4-1237,-152-283 32,36 80 592,103 184-380,2-1 0,-26-99 0,4-126-89,39 214-1885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0.990"/>
    </inkml:context>
    <inkml:brush xml:id="br0">
      <inkml:brushProperty name="width" value="0.025" units="cm"/>
      <inkml:brushProperty name="height" value="0.025" units="cm"/>
    </inkml:brush>
  </inkml:definitions>
  <inkml:trace contextRef="#ctx0" brushRef="#br0">4 1 11466,'0'0'7249,"-4"73"-7120,16 16 1159,20 41-352,8 26-424,0 5-224,8-8-152,-4-17-56,-1-9 0,1-19-80,-8-16-8,-8-31-1624,-8-14-1761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1.878"/>
    </inkml:context>
    <inkml:brush xml:id="br0">
      <inkml:brushProperty name="width" value="0.025" units="cm"/>
      <inkml:brushProperty name="height" value="0.025" units="cm"/>
    </inkml:brush>
  </inkml:definitions>
  <inkml:trace contextRef="#ctx0" brushRef="#br0">89 74 9474,'0'0'5892,"-13"-12"-4104,-41-38-134,36 39 1441,14 15-2061,13 19-1103,-8-21 253,27 52-9,3-1 0,1-2 0,4-1 1,49 55-1,-40-57 10,1-1 0,3-3 0,2-1 1,1-3-1,2-2 0,2-3 0,1-2 0,2-2 1,0-4-1,2-1 0,74 19 0,-5-8-83,249 37-1,-150-51-3443,-190-21 1724,-20-2 539,0 1 1,0 1-1,26 6 1,-44-8 1091,0 0 0,-1 0 0,1 1 0,0-1 0,0 0 0,0 0-1,-1 0 1,1 1 0,0-1 0,0 0 0,-1 1 0,1-1 0,0 1 0,-1-1 0,1 1 0,0-1 0,-1 1 0,1-1-1,-1 1 1,1 0 0,-1-1 0,1 1 0,-1 0 0,1-1 0,-1 1 0,0 0 0,1 1 0,-1-2 50,-1 1 1,1 0 0,-1 0-1,1 0 1,-1 0 0,0 0-1,1-1 1,-1 1 0,0 0-1,1 0 1,-1-1 0,0 1-1,0-1 1,0 1-1,1-1 1,-1 1 0,-2 0-1,-44 16 1480,30-14-1468,0-1-1,0-1 1,-1 0-1,1-1 0,0-1 1,0-1-1,0 0 0,-26-7 1,-10-7 979,-65-29 0,84 32-51,101 34-318,121 23 0,-108-27-501,-63-13-134,360 89 850,-272-66-628,154 19-1,-200-39-231,-67-24 108,-4 7-140,1 1 1,-1 1-1,-1-1 0,1 2 1,-2 0-1,1 0 1,-1 1-1,1 1 0,-2 0 1,-22-4-1,0 2-89,-1 2 0,1 1 0,-40 2 0,77 2 77,0 0 0,1 0 0,-1 0 0,0 0 0,0 0 0,0 0 0,0 0 0,0 0 0,0 0 0,0 0 0,1 1 0,-1-1 0,0 0 0,0 0 0,0 0 0,0 0 0,0 0 0,0 0 0,0 1 0,0-1 0,0 0 0,0 0 0,0 0 0,0 0 0,0 0 0,0 1 0,0-1 0,0 0 0,0 0 0,0 0 0,0 0 0,0 1 0,0-1 0,0 0 0,0 0 0,0 0-1,0 0 1,0 0 0,0 0 0,0 1 0,0-1 0,0 0 0,0 0 0,-1 0 0,1 0 0,0 0 0,0 0 0,0 0 0,0 1 0,0-1 0,0 0 0,-1 0 0,1 0 0,0 0 0,0 0 0,0 0 0,0 0 0,0 0 0,0 0 0,-1 0 0,1 0 0,0 0 0,0 0 0,0 0 0,15 11-290,85 28-1439,-48-22-952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3.303"/>
    </inkml:context>
    <inkml:brush xml:id="br0">
      <inkml:brushProperty name="width" value="0.025" units="cm"/>
      <inkml:brushProperty name="height" value="0.025" units="cm"/>
    </inkml:brush>
  </inkml:definitions>
  <inkml:trace contextRef="#ctx0" brushRef="#br0">0 0 14491,'0'0'5557,"1"15"-4069,2 23-322,11 57-1,-12-81-899,2-1-1,-1 1 1,1-1 0,1 1 0,1-1-1,0-1 1,0 1 0,16 22-1,-19-33-216,1 1 0,-1-1-1,0 0 1,1 1-1,-1-2 1,1 1 0,-1 0-1,1-1 1,0 0 0,0 1-1,0-1 1,4 0-1,57 6 355,-38-5-271,30 4 90,-20-3 55,0 1 0,0 2-1,45 14 1,-54-6-80,-27-13-95,-3-1-64,0 1 1,-1-1-1,1 0 1,0 0 0,0 0-1,0-1 1,-1 1-1,1 0 1,0-1 0,0 0-1,0 1 1,-4-3-1,2 2-10,-88-30 23,50 16-37,-58-13 0,270 51 150,-136-18-106,-1-1 0,47 0 0,-79-4 121,-30-7 362,25 5-597,-130-40-14,43 20-5528,54 15-5971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5.734"/>
    </inkml:context>
    <inkml:brush xml:id="br0">
      <inkml:brushProperty name="width" value="0.025" units="cm"/>
      <inkml:brushProperty name="height" value="0.025" units="cm"/>
    </inkml:brush>
  </inkml:definitions>
  <inkml:trace contextRef="#ctx0" brushRef="#br0">0 286 12514,'0'0'9815,"0"13"-9408,8 409 1882,-5-544-2322,1 60 65,-4 1 1,-10-87-1,9 136 103,0 0 1,1 0-1,0 0 1,1 0-1,1 0 1,0 0-1,6-19 1,-6 21-34,1 1 0,0 0-1,1 0 1,0 0 0,0 0 0,1 0 0,0 1-1,0 0 1,1 0 0,0 1 0,1 0 0,-1 0-1,2 0 1,-1 1 0,1-1 0,-1 2 0,2-1-1,15-7 1,-11 5 18,1 0 0,0 1-1,0 0 1,1 1 0,0 1-1,0 0 1,0 1 0,1 1-1,-1 0 1,1 1 0,17 0-1,-26 3-51,0-1 0,0 1-1,1 1 1,-1-1 0,0 1-1,0 1 1,0-1 0,0 1-1,10 6 1,13 5 401,-30-14-528,0 0 1,0 0-1,0 0 1,0 0-1,0 0 1,-1 1 0,1-1-1,0 0 1,0 0-1,0 0 1,0 0-1,0 0 1,0 0 0,0 0-1,0 1 1,0-1-1,0 0 1,0 0-1,0 0 1,0 0 0,0 0-1,0 0 1,0 1-1,0-1 1,0 0-1,0 0 1,0 0 0,0 0-1,0 0 1,0 0-1,0 1 1,0-1-1,0 0 1,0 0-1,0 0 1,0 0 0,0 0-1,0 0 1,0 0-1,0 1 1,0-1-1,1 0 1,-1 0 0,0 0-1,0 0 1,0 0-1,0 0 1,0 0-1,0 0 1,0 0 0,1 0-1,-1 0 1,0 0-1,0 0 1,0 0-1,0 0 1,-3 2-2094,-2 4-6483</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6.436"/>
    </inkml:context>
    <inkml:brush xml:id="br0">
      <inkml:brushProperty name="width" value="0.025" units="cm"/>
      <inkml:brushProperty name="height" value="0.025" units="cm"/>
    </inkml:brush>
  </inkml:definitions>
  <inkml:trace contextRef="#ctx0" brushRef="#br0">199 1 12810,'0'0'8139,"0"11"-7232,0-4-903,1 15 703,-2-1-1,0 0 0,-2 1 0,-7 31 1,9-49-578,0 1 1,0-1-1,-1 1 1,1-1-1,-1 0 1,0 0-1,0 0 1,-1 0-1,1 0 1,-1 0 0,0-1-1,0 1 1,0-1-1,0 0 1,-1 0-1,1 0 1,-1 0-1,0-1 1,0 1-1,0-1 1,0 0 0,0 0-1,0 0 1,-1-1-1,1 0 1,0 0-1,-1 0 1,1 0-1,-10 0 1,-51-1-2123,48 0-1407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07.199"/>
    </inkml:context>
    <inkml:brush xml:id="br0">
      <inkml:brushProperty name="width" value="0.025" units="cm"/>
      <inkml:brushProperty name="height" value="0.025" units="cm"/>
    </inkml:brush>
  </inkml:definitions>
  <inkml:trace contextRef="#ctx0" brushRef="#br0">0 67 6473,'0'0'15250,"6"0"-13967,7 1-679,1 1 0,-1 0 1,1 1-1,16 6 1,-17-5-199,-1 0 0,0-1 0,1-1 0,0 0 0,0 0 0,0-1 1,15-1-1,-25-1-321,0 0 0,1-1 1,-1 1-1,0-1 0,0 1 0,0-1 1,0 0-1,0 0 0,-1 0 1,1-1-1,0 1 0,-1-1 1,0 1-1,0-1 0,0 0 0,3-5 1,26-50 492,-27 55-473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10.723"/>
    </inkml:context>
    <inkml:brush xml:id="br0">
      <inkml:brushProperty name="width" value="0.025" units="cm"/>
      <inkml:brushProperty name="height" value="0.025" units="cm"/>
    </inkml:brush>
  </inkml:definitions>
  <inkml:trace contextRef="#ctx0" brushRef="#br0">1606 540 12330,'0'0'9707,"0"-35"-7880,-1-3-1021,-9-60 1,5 42 50,5 42-573,-1 0-1,-1 1 0,0-1 0,-5-15 0,3 18-107,0 0 1,-1 0-1,0 0 0,-1 1 0,0-1 0,-1 2 0,0-1 1,0 1-1,-1 0 0,0 0 0,-1 1 0,-14-11 0,6 7 102,-1 1 0,-1 0-1,0 2 1,0 0-1,-1 1 1,-24-6-1,17 8-137,-1 2-1,1 0 1,-1 2-1,-53 4 0,28-2-52,-17-1-87,24 0 0,0 1 0,-86 12 0,-234 51 0,303-50 0,13-1 0,-1-3 0,-100 5 0,56-23-3307,87 9-836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17.436"/>
    </inkml:context>
    <inkml:brush xml:id="br0">
      <inkml:brushProperty name="width" value="0.025" units="cm"/>
      <inkml:brushProperty name="height" value="0.025" units="cm"/>
    </inkml:brush>
  </inkml:definitions>
  <inkml:trace contextRef="#ctx0" brushRef="#br0">0 2450 14323,'0'0'2320,"12"-3"-1772,18-6 402,-1-1 1,-1-1-1,0-2 1,0-1-1,46-31 1,1-13-295,-3-4 1,-2-2 0,-3-4 0,-4-2 0,-2-3 0,53-85 0,-17 14-95,50-81-287,-118 175-154,-2-2 1,33-90-1,-14-8 291,53-305 0,-57 130-274,-39 286-99,-5-72 0,-1 24-99,-1 79-2005,2 5-3715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13.691"/>
    </inkml:context>
    <inkml:brush xml:id="br0">
      <inkml:brushProperty name="width" value="0.025" units="cm"/>
      <inkml:brushProperty name="height" value="0.025" units="cm"/>
    </inkml:brush>
  </inkml:definitions>
  <inkml:trace contextRef="#ctx0" brushRef="#br0">0 1 824,'0'0'18416,"3"9"-17359,6 26 791,3 43-1,-7-44-976,1 1 0,20 62 0,-20-80-677,0-1-1,2 0 1,0-1 0,0 0-1,2 0 1,-1 0 0,2-2-1,0 1 1,1-1 0,18 16-1,-19-22-67,0 0 0,1-1 0,-1 0-1,1-1 1,0 0 0,0-1 0,1 0-1,0-1 1,-1 0 0,15 0 0,24 2 409,59-2 1,-91-3-497,6 0 77,0-2 0,-1 0 0,1-1 0,31-9 0,-5 2 37,-1 2 0,2 2 0,-1 2 1,83 5-1,-38 0-12,-92 2-4606</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30.203"/>
    </inkml:context>
    <inkml:brush xml:id="br0">
      <inkml:brushProperty name="width" value="0.025" units="cm"/>
      <inkml:brushProperty name="height" value="0.025" units="cm"/>
    </inkml:brush>
  </inkml:definitions>
  <inkml:trace contextRef="#ctx0" brushRef="#br0">0 0 11418,'0'0'10055,"1"4"-9197,1 5-484,-3-6-232,1 0-1,1-1 1,-1 1 0,0-1 0,1 1-1,-1-1 1,1 1 0,0 0 0,0-1 0,0 0-1,0 1 1,0-1 0,0 0 0,1 0-1,-1 1 1,1-1 0,0 0 0,-1 0-1,1-1 1,0 1 0,0 0 0,0-1 0,1 1-1,-1-1 1,0 1 0,0-1 0,5 2-1,22 5 596,0-1 0,0-1 0,0-2-1,44 2 1,85 7 750,-157-13-1439,15 3 118,-16-3-159,1 0-1,0 1 1,0-1-1,0 0 1,-1 1-1,1-1 0,0 1 1,-1-1-1,1 1 1,0 0-1,-1-1 1,1 1-1,-1 0 1,1-1-1,-1 1 0,1 0 1,-1 0-1,1-1 1,-1 1-1,0 0 1,1 0-1,-1 0 1,0-1-1,0 1 0,0 0 1,0 0-1,0 0 1,0 0-1,0 0 1,0-1-1,0 3 1,-2 31-25,2-30 32,-7 60-16,-5 99-93,12-162 79,0-10-12225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31.325"/>
    </inkml:context>
    <inkml:brush xml:id="br0">
      <inkml:brushProperty name="width" value="0.025" units="cm"/>
      <inkml:brushProperty name="height" value="0.025" units="cm"/>
    </inkml:brush>
  </inkml:definitions>
  <inkml:trace contextRef="#ctx0" brushRef="#br0">1 189 7385,'0'0'15816,"36"25"-12605,-27-12-2780,-8-11-391,0 0 0,1 0 0,-1 0 0,0 0 0,1 0 0,-1 0 0,1 0 0,0-1 0,-1 1 0,1-1-1,0 1 1,2 0 0,-2-12 100,-1-1-1,0 0 1,-1-18-1,0 28-115,1-45 5,0 21-16,-1 0 1,-1 0-1,-4-28 0,-3 38-113,0 17-2827,4 4-2804</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36.753"/>
    </inkml:context>
    <inkml:brush xml:id="br0">
      <inkml:brushProperty name="width" value="0.025" units="cm"/>
      <inkml:brushProperty name="height" value="0.025" units="cm"/>
    </inkml:brush>
  </inkml:definitions>
  <inkml:trace contextRef="#ctx0" brushRef="#br0">0 1 9474,'0'0'16159,"33"0"-13628,16-1-1685,0 3 0,-1 2 0,55 10-1,-50-8-460,-43-6-320,-1 1 1,1 0-1,0 0 1,-1 1-1,11 4 1,-11 1-1520,-23 1-3819,3-5-281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38.014"/>
    </inkml:context>
    <inkml:brush xml:id="br0">
      <inkml:brushProperty name="width" value="0.025" units="cm"/>
      <inkml:brushProperty name="height" value="0.025" units="cm"/>
    </inkml:brush>
  </inkml:definitions>
  <inkml:trace contextRef="#ctx0" brushRef="#br0">1 0 9522,'0'0'12107,"3"2"-10671,15 5-674,0 0 0,0-1 0,0-1 0,1-1 0,27 3 0,100 0 500,-145-7-1019,-84-13 25,36 5-248,-89-3 1,135 11-37,25 0-109,10-1 146,0 1-1,1 2 1,-1 1-1,0 2 1,0 1-1,60 20 1,-93-25-24,0-1 0,1 1 0,-1-1 0,1 1 0,-1 0 0,0-1 0,0 1 0,1 0-1,-1 0 1,0 0 0,0 0 0,0 0 0,0 0 0,0 0 0,0 1 0,0-1 0,0 0 0,-1 1 0,1-1 0,0 0 0,-1 1 0,1-1 0,-1 1 0,0-1-1,1 0 1,-1 1 0,0-1 0,0 1 0,0-1 0,0 1 0,0 0 0,0-1 0,0 1 0,0-1 0,-1 2 0,0 7 40,1 148-272,0-157 115,-1-40-370,2 24 481,-8-54-153,-2 115-558,5-23-4718,1-14-3255</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38.994"/>
    </inkml:context>
    <inkml:brush xml:id="br0">
      <inkml:brushProperty name="width" value="0.025" units="cm"/>
      <inkml:brushProperty name="height" value="0.025" units="cm"/>
    </inkml:brush>
  </inkml:definitions>
  <inkml:trace contextRef="#ctx0" brushRef="#br0">44 9 11994,'0'0'10045,"-24"-9"-6335,21 13-3700,1 0 1,0-1-1,0 1 0,0 0 0,0 0 1,1 0-1,-1 0 0,1 1 1,0-1-1,0 0 0,1 1 0,0-1 1,-1 9-1,1-13 139,2-1 1,0-1 0,-1 0-1,1 1 1,0-1-1,0 1 1,0-1-1,0 1 1,0 0 0,0 0-1,0 0 1,0 0-1,1 0 1,3-1 0,-2 2-3035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41.296"/>
    </inkml:context>
    <inkml:brush xml:id="br0">
      <inkml:brushProperty name="width" value="0.025" units="cm"/>
      <inkml:brushProperty name="height" value="0.025" units="cm"/>
    </inkml:brush>
  </inkml:definitions>
  <inkml:trace contextRef="#ctx0" brushRef="#br0">0 118 8449,'0'0'13339,"4"-32"-12435,4 25-143,8 4-89,-4 0-216,4-3-256,0 3-200,0-7-40,-4-9-552,4 0-993,-8 3-5024</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43.243"/>
    </inkml:context>
    <inkml:brush xml:id="br0">
      <inkml:brushProperty name="width" value="0.025" units="cm"/>
      <inkml:brushProperty name="height" value="0.025" units="cm"/>
    </inkml:brush>
  </inkml:definitions>
  <inkml:trace contextRef="#ctx0" brushRef="#br0">6 49 7193,'0'0'8719,"0"12"-7961,-2 0-584,0 0 287,1 0 0,0 1 0,1-1 0,0 1 1,3 15-1,-2-26-374,0-1 1,-1 1-1,1 0 1,0-1-1,1 1 1,-1-1-1,0 1 1,0-1-1,1 0 0,-1 1 1,0-1-1,1 0 1,0 0-1,-1 0 1,1 0-1,-1 0 1,1 0-1,0 0 1,0-1-1,0 1 1,-1-1-1,1 1 1,0-1-1,0 0 1,0 0-1,0 0 1,0 0-1,2 0 1,-2 0-38,1 0 1,-1 0-1,0 0 1,0 0-1,0-1 1,1 1 0,-1-1-1,0 1 1,0-1-1,0 0 1,0 0-1,0 0 1,0 0-1,0 0 1,-1 0 0,1 0-1,0-1 1,0 1-1,-1-1 1,1 0-1,-1 1 1,0-1-1,1 0 1,1-3 0,0-6 139,-1 0 0,0 0 0,-1 0 0,0 0 0,0 0 0,-2-16 0,0 0 348,0 24-416,0 1 1,0-1-1,0 1 0,0 0 1,0-1-1,-1 1 1,1 0-1,-1 0 1,1 0-1,-1 0 1,-4-3-1,6 4-194,-1 0 1,0 0-1,0 0 0,0 0 1,0 0-1,1 1 0,-1-1 1,0 0-1,0 1 0,0-1 1,0 0-1,-1 1 0,1-1 1,0 1-1,0 0 0,0-1 1,0 1-1,0 0 0,-1 0 1,1 0-1,0 0 0,0 0 1,0 0-1,-1 0 0,1 0 1,0 0-1,-2 1 0,2 2-3066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44.662"/>
    </inkml:context>
    <inkml:brush xml:id="br0">
      <inkml:brushProperty name="width" value="0.025" units="cm"/>
      <inkml:brushProperty name="height" value="0.025" units="cm"/>
    </inkml:brush>
  </inkml:definitions>
  <inkml:trace contextRef="#ctx0" brushRef="#br0">29 4 6073,'0'0'12570,"-7"1"-8972,-5 5-2425,8 12-1125,2 1 0,0-1 0,1 1 0,1-1 0,0 1 0,5 21 0,-5-38-46,1 0 1,-1 0-1,1 0 0,0 0 0,-1 0 0,1-1 0,0 1 1,0 0-1,1-1 0,-1 1 0,0-1 0,0 1 0,1-1 1,-1 1-1,1-1 0,-1 0 0,1 0 0,0 0 0,-1 0 0,1 0 1,0 0-1,0 0 0,0 0 0,2 0 0,-3-1 1,0 0 0,1 1 0,-1-1-1,0 0 1,0 0 0,1 0 0,-1 0 0,0-1-1,0 1 1,1 0 0,-1 0 0,0-1 0,0 1-1,0-1 1,1 1 0,-1-1 0,0 1 0,0-1-1,0 0 1,0 1 0,0-1 0,0 0 0,0 0-1,0 0 1,-1 0 0,1 0 0,0 0-1,0 0 1,-1 0 0,1 0 0,-1 0 0,1 0-1,-1 0 1,1-1 0,-1 1 0,0 0 0,1-3-1,2-12 11,-1-1-1,0 0 0,-2 0 0,0 0 0,-3-26 1,-16 3-1189,19 36-1364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47.379"/>
    </inkml:context>
    <inkml:brush xml:id="br0">
      <inkml:brushProperty name="width" value="0.025" units="cm"/>
      <inkml:brushProperty name="height" value="0.025" units="cm"/>
    </inkml:brush>
  </inkml:definitions>
  <inkml:trace contextRef="#ctx0" brushRef="#br0">775 0 11562,'0'0'12638,"-8"35"-8386,-20-17-3679,0-2-1,-2-1 0,1-1 0,-2-1 0,0-2 0,-41 10 0,50-14-343,-51 10-209,-1-2 1,0-4-1,-126 3 0,180-13-264,-29 1-1261,44 0 437,27 0-84,9 0-2940,-3 2-3723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06.852"/>
    </inkml:context>
    <inkml:brush xml:id="br0">
      <inkml:brushProperty name="width" value="0.025" units="cm"/>
      <inkml:brushProperty name="height" value="0.025" units="cm"/>
    </inkml:brush>
  </inkml:definitions>
  <inkml:trace contextRef="#ctx0" brushRef="#br0">1 633 2336,'0'0'13006,"5"-6"-11153,13-11 101,2 1 0,30-21 0,109-57 812,-113 68-2312,-34 19-375,651-344 2663,-626 336-2610,1 1 0,0 2 1,1 1-1,1 2 0,-1 2 0,43-2 0,243 8 1055,-141 5 345,-184-4-1516,1 0-8,1 0-7,37 7-3317,-35-5-578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18.743"/>
    </inkml:context>
    <inkml:brush xml:id="br0">
      <inkml:brushProperty name="width" value="0.025" units="cm"/>
      <inkml:brushProperty name="height" value="0.025" units="cm"/>
    </inkml:brush>
  </inkml:definitions>
  <inkml:trace contextRef="#ctx0" brushRef="#br0">33 246 6713,'0'0'11272,"-5"5"-9948,3 0-960,1-3-231,0 0 1,-1 0-1,1 0 0,0 0 0,-1 0 0,1 0 0,-1 0 0,1-1 1,-1 1-1,0-1 0,0 1 0,0-1 0,-3 0 3655,10-10-2529,6-5-1377,28-26 856,-20 20-513,0 1 0,1 0-1,36-24 1,-37 33-30,-1 0 0,2 2-1,-1 0 1,1 1-1,0 1 1,1 1 0,38-5-1,-33 6-203,-17 2-246,-1 1 0,1-2-1,-1 1 1,14-7 0,11-12-5324,-21 11-33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49.632"/>
    </inkml:context>
    <inkml:brush xml:id="br0">
      <inkml:brushProperty name="width" value="0.025" units="cm"/>
      <inkml:brushProperty name="height" value="0.025" units="cm"/>
    </inkml:brush>
  </inkml:definitions>
  <inkml:trace contextRef="#ctx0" brushRef="#br0">0 1 14763,'0'0'9058,"8"5"-8003,1 1-795,1 0 1,-1-1-1,1-1 1,0 0-1,0 0 1,0-1-1,0 0 0,1-1 1,-1 0-1,1 0 1,0-1-1,12-1 1,88-2 1112,104 4 218,-198-2-1592,0 2 550,-16-2-602,-1 1 0,0-1 0,0 1 0,1-1 0,-1 1 0,0 0 0,0-1 0,0 1 0,0 0 0,0-1 0,0 1 0,0-1 0,0 1 0,0 0 0,0-1 0,0 1 0,0-1 0,0 1 0,0 0 0,0-1 0,-1 1 0,1-1 0,0 1 0,-1 0 0,1-1-1,0 1 1,-1-1 0,1 1 0,-1 0 0,-7 11-1968,0 1-1728</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55.393"/>
    </inkml:context>
    <inkml:brush xml:id="br0">
      <inkml:brushProperty name="width" value="0.025" units="cm"/>
      <inkml:brushProperty name="height" value="0.025" units="cm"/>
    </inkml:brush>
  </inkml:definitions>
  <inkml:trace contextRef="#ctx0" brushRef="#br0">1582 111 15851,'0'0'8058,"-5"17"-6341,3-15-1527,-1 0-1,1 1 0,-1-1 0,1 0 0,-1 0 0,0 0 1,1-1-1,-1 1 0,0-1 0,0 1 0,0-1 1,-1 0-1,-5 1 0,-47 8 870,46-8-816,-5 0-31,-57 8 1020,-99 3 1,133-16-1154,0-1 1,1-2-1,0-2 1,-49-16-1,-32-7 37,3 5-116,33 7 0,-1 3 0,-103-6 0,110 18 0,-112-20 0,172 23 0,1 0 0,-1 0 0,-16 3 0,-1-1 0,28-1-1449,-2 3-4256</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5:58.010"/>
    </inkml:context>
    <inkml:brush xml:id="br0">
      <inkml:brushProperty name="width" value="0.025" units="cm"/>
      <inkml:brushProperty name="height" value="0.025" units="cm"/>
    </inkml:brush>
  </inkml:definitions>
  <inkml:trace contextRef="#ctx0" brushRef="#br0">303 1 6545,'0'0'18092,"0"3"-17332,0 6-520,-1 0 0,-1 0 0,0 0 0,0-1 0,0 1 0,-1-1-1,0 1 1,-7 10 0,-40 64 825,30-52-651,8-14-22,-1-1 0,-1 0 0,0-1 0,-24 20 0,23-22-38,0 1 1,0 0-1,2 1 1,-17 24-1,6-20-4575,19-13-816</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0.821"/>
    </inkml:context>
    <inkml:brush xml:id="br0">
      <inkml:brushProperty name="width" value="0.025" units="cm"/>
      <inkml:brushProperty name="height" value="0.025" units="cm"/>
    </inkml:brush>
  </inkml:definitions>
  <inkml:trace contextRef="#ctx0" brushRef="#br0">1 1 3760,'0'0'13026,"0"13"-8189,4 12-1903,19 0-1931,-19-20-814,0 0 1,0 0 0,1-1-1,-1 1 1,1-1 0,5 4 0,17 7 951,50 23 1,-46-26-699,0-1 0,1-2-1,41 7 1,9-10 194,-66-6-586,-1 0 0,1 1 0,-1 1 0,1 1 0,-1 0-1,21 7 1,-22-5-14,0-2 0,1 0 0,-1 0-1,25 0 1,-25-2-1,1 1 0,-1 0 0,1 1 0,23 7 0,-22-5-16,1 0-1,0-1 0,0-1 1,0 0-1,26-1 0,139 5 43,75 2 228,-252-9-290,1-1 0,-1 0 0,0 0 0,0-1 0,0 0 0,0 1 0,0-2 0,-1 1 0,1 0 0,5-5 0,47-36 0,-43 32 0,17-17-95,-30 27-479,-9 2-3095,0 5-443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3.698"/>
    </inkml:context>
    <inkml:brush xml:id="br0">
      <inkml:brushProperty name="width" value="0.025" units="cm"/>
      <inkml:brushProperty name="height" value="0.025" units="cm"/>
    </inkml:brush>
  </inkml:definitions>
  <inkml:trace contextRef="#ctx0" brushRef="#br0">1 54 8097,'0'0'8234,"32"16"-2958,86 25-226,-80-30-4429,0-2 0,70 6-1,6-2 60,79 2 1104,-176-14-1642,-1-1 1,1-1-1,-1-1 0,0 0 0,1-1 0,26-9 0,-33 8-144,-4 3 43,0-1-1,0-1 0,-1 1 0,1-1 0,-1 0 0,0 0 0,0-1 0,0 0 1,0 0-1,-1 0 0,7-7 0,16-11 28,-23 21-60,-1-1 0,0 0 0,0 0 0,-1 0 0,1-1-1,0 1 1,-1-1 0,1 1 0,-1-1 0,0 0 0,2-3 0,-3 5-7,1-2 5,0 0 1,0 0-1,-1 0 0,1 0 0,-1-1 0,1 1 0,-1 0 0,0-1 0,-1 1 0,1-1 0,0-4 0,-1 5 59,-2-3-1348,-12 6-1246,2 3-1502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4.887"/>
    </inkml:context>
    <inkml:brush xml:id="br0">
      <inkml:brushProperty name="width" value="0.025" units="cm"/>
      <inkml:brushProperty name="height" value="0.025" units="cm"/>
    </inkml:brush>
  </inkml:definitions>
  <inkml:trace contextRef="#ctx0" brushRef="#br0">0 35 11938,'0'0'10501,"33"-3"-6750,-17-3-3460,0 0 0,0 1 0,1 1 0,-1 0-1,1 1 1,0 1 0,0 1 0,0 0 0,28 3 0,11 5-57,86 22 1,-54-9 206,-78-17-202,-11 0-491,-18-10-1330,6-5-1012,1 2-1718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5.462"/>
    </inkml:context>
    <inkml:brush xml:id="br0">
      <inkml:brushProperty name="width" value="0.025" units="cm"/>
      <inkml:brushProperty name="height" value="0.025" units="cm"/>
    </inkml:brush>
  </inkml:definitions>
  <inkml:trace contextRef="#ctx0" brushRef="#br0">0 76 6625,'0'0'14010,"33"-19"-9647,-18 10-4011,1 1 0,0 1 0,0 0-1,0 1 1,1 1 0,0 1-1,0 0 1,0 1 0,1 1 0,19 0-1,-45 18-5199,0-7-3688</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6.802"/>
    </inkml:context>
    <inkml:brush xml:id="br0">
      <inkml:brushProperty name="width" value="0.025" units="cm"/>
      <inkml:brushProperty name="height" value="0.025" units="cm"/>
    </inkml:brush>
  </inkml:definitions>
  <inkml:trace contextRef="#ctx0" brushRef="#br0">0 25 4176,'0'0'5773,"1"14"-4041,11 108 3191,-12-122-4886,0 0-1,0 1 0,-1-1 1,1 0-1,0 0 0,0 0 0,0 1 1,0-1-1,0 0 0,0 0 1,0 0-1,0 1 0,0-1 1,0 0-1,0 0 0,0 1 0,0-1 1,0 0-1,0 0 0,0 0 1,0 1-1,0-1 0,0 0 1,0 0-1,0 0 0,0 1 0,0-1 1,1 0-1,-1 0 0,0 0 1,0 1-1,0-1 0,0 0 1,0 0-1,1 0 0,-1 0 0,0 0 1,0 1-1,0-1 0,0 0 1,1 0-1,-1 0 0,0 0 1,0 0-1,0 0 0,1 0 0,-1 0 1,0 0-1,0 0 0,1 0 1,-1 0-1,0 0 0,0 0 1,0 0-1,1 0 0,-1 0 0,0 0 1,0 0-1,0 0 0,1 0 1,6-18 1464,3-25-452,-6 13-743,-2 18-141,0-1 0,0 1 1,1 0-1,5-14 0,-4 23-10,0 12-61,0 13-5,-4-21-77,10 108-74,-8-72-103,10 50 0,-12-87 162,0 1 1,0-1-1,0 0 1,0 0-1,0 0 1,0 0-1,0 0 1,0 0-1,0 1 1,0-1-1,0 0 1,0 0-1,0 0 1,0 0-1,0 0 1,0 0-1,0 0 1,0 0-1,0 1 1,0-1-1,0 0 1,0 0-1,1 0 1,-1 0-1,0 0 1,0 0-1,0 0 1,0 0-1,0 0 1,0 0-1,0 0 0,0 0 1,1 0-1,-1 0 1,0 0-1,0 0 1,0 0-1,0 0 1,0 0-1,0 0 1,1 0-1,-1 0 1,0 0-1,0 0 1,0 0-1,0 0 1,0 0-1,0 0 1,0 0-1,0 0 1,1 0-1,-1 0 1,0 0-1,0 0 1,0 0-1,0 0 1,0 0-1,0-1 1,0 1-1,9-11-19,14-29 158,-9 15-86,-3 8-72,0 2 361,-10 16-327,0 0-1,0 0 0,0 0 0,-1 0 0,1 0 1,0 0-1,0 0 0,-1 0 0,1 0 1,-1 0-1,1 0 0,-1 0 0,0 0 0,1 1 1,-1-1-1,0 0 0,0 0 0,1 3 1,4 25 28,-5-22-42,1 0 0,0 0 0,1 0 0,0 0-1,0 0 1,0-1 0,1 1 0,0-1 0,3 7-1,-5-13-5,-1 1-1,0-1 0,1 1 1,-1-1-1,1 0 0,-1 1 0,0-1 1,1 0-1,-1 1 0,1-1 1,-1 0-1,1 0 0,-1 1 1,1-1-1,-1 0 0,1 0 1,-1 0-1,1 0 0,-1 0 0,1 1 1,-1-1-1,1 0 0,-1 0 1,1 0-1,-1-1 0,1 1 1,0 0-1,-1 0 0,1 0 1,-1 0-1,1 0 0,0-1 0,14-15-44,5-22 121,-19 33-65,0 2 15,0 0 0,0 0 0,0 0 0,0 0 0,0 1 0,0-1 0,1 0 0,0 0 0,-1 1 0,1-1 1,0 1-1,0-1 0,1 1 0,2-3 0,-2 8 8,-1 0 0,-1 0 0,1 0 0,0 1 0,-1-1 0,1 0 0,-1 1 0,0-1 0,0 6 0,0-5-18,0 1 0,0-1 0,0 0 0,0 0 1,1 1-1,0-1 0,0-1 0,4 8 0,-6-10-8,0-1 0,1 1 0,-1-1 0,0 1 0,1-1 0,-1 0 0,1 1-1,-1-1 1,0 0 0,1 1 0,-1-1 0,1 0 0,-1 0 0,1 1 0,-1-1 0,1 0-1,-1 0 1,1 0 0,-1 0 0,1 0 0,-1 1 0,1-1 0,-1 0 0,1 0 0,0 0-1,-1-1 1,1 1 0,0 0 0,0-1 2,0 0 0,0 0 0,0 0 0,1 0 0,-1 0 0,0 0 0,0 0 0,-1 0 0,1-1 0,0 1 0,0 0 0,-1-1 0,1 1 0,-1 0 0,2-3 0,0-2 13,0 1 0,0 0 0,1 0 0,-1 0 0,2 0-1,-1 1 1,0-1 0,1 1 0,5-6 0,-8 10-9,0-1 0,0 0 1,0 1-1,0-1 1,0 1-1,-1-1 1,1 1-1,0-1 1,0 1-1,0 0 0,1-1 1,-1 1-1,0 0 1,0 0-1,0 0 1,0 0-1,0 0 1,0 0-1,0 0 0,2 1 1,-1 0 5,-1-1 0,1 1 1,-1 0-1,1 1 0,-1-1 0,1 0 1,-1 0-1,0 1 0,1-1 0,-1 1 1,0-1-1,0 1 0,0-1 0,0 1 1,0 0-1,0 1 0,38 78 548,-39-81-572,0 0 1,1 1-1,-1-1 0,0 0 1,0 1-1,0-1 0,0 0 0,0 0 1,0 1-1,0-1 0,1 0 1,-1 0-1,0 1 0,0-1 1,0 0-1,1 0 0,-1 0 1,0 1-1,0-1 0,0 0 0,1 0 1,-1 0-1,0 0 0,1 1 1,-1-1-1,0 0 0,0 0 1,1 0-1,-1 0 0,0 0 1,1 0-1,-1 0 0,0 0 1,0 0-1,1 0 0,-1 0 0,0 0 1,1 0-1,-1 0 0,0 0 1,0 0-1,1 0 0,-1 0 1,0-1-1,1 1 0,-1 0 1,0 0-1,0 0 0,1 0 0,-1-1 1,0 1-1,0 0 0,0 0 1,1 0-1,-1-1 0,0 1 1,7-14-2349,-3-2-3568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7.882"/>
    </inkml:context>
    <inkml:brush xml:id="br0">
      <inkml:brushProperty name="width" value="0.025" units="cm"/>
      <inkml:brushProperty name="height" value="0.025" units="cm"/>
    </inkml:brush>
  </inkml:definitions>
  <inkml:trace contextRef="#ctx0" brushRef="#br0">0 16 6009,'0'0'9490,"25"-15"-709,-23 15-8739,0 1-1,-1-1 1,1 1 0,0 0 0,-1 0 0,1 0 0,0 0 0,-1 0-1,1 0 1,-1 0 0,1 0 0,-1 1 0,0-1 0,0 1 0,1-1-1,-1 1 1,0-1 0,0 1 0,0 0 0,-1-1 0,1 1 0,0 0-1,-1 0 1,1-1 0,-1 1 0,0 0 0,1 0 0,-1 2 0,6 57 925,-5-49-796,-1 33 59,1-44-234,-1 1 0,0-1 0,-1 1 0,1-1 0,0 1 0,0-1 0,-1 1 0,1-1 0,0 1 0,-1-1 0,0 0 0,1 1 0,-1-1 0,0 0 0,0 1 0,1-1 0,-1 0 0,0 0 0,0 0 0,0 0 0,-2 1 0,3-1-157,-1-1 0,1 0 0,0 0 0,-1 0 0,1 0 0,0 0 0,-1 0 0,1 0-1,0 0 1,-1 0 0,1 0 0,0 0 0,-1 0 0,1 0 0,0 0 0,-1 0 0,1-1 0,-1 1 0,1 0-1,0 0 1,0 0 0,-1 0 0,1-1 0,0 1 0,-1 0 0,1 0 0,0-1 0,0 1 0,-1 0-1,1 0 1,0-1 0,0 1 0,0 0 0,0-1 0,-1 1 0,1 0 0,0-1 0,0 1 0,0-1 0,-1-8-8800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8.305"/>
    </inkml:context>
    <inkml:brush xml:id="br0">
      <inkml:brushProperty name="width" value="0.025" units="cm"/>
      <inkml:brushProperty name="height" value="0.025" units="cm"/>
    </inkml:brush>
  </inkml:definitions>
  <inkml:trace contextRef="#ctx0" brushRef="#br0">2 0 6905,'0'0'15334,"0"15"-14387,0 4-752,-2 13 201,3 1 0,5 38 0,0-58-256,2-20-37,2-14 93,-1-13-88,-8 25-126,1 1 0,0-1 0,1 1 0,-1-1 0,2 1 0,-1 0 0,1 0 0,0 1 0,1-1 0,7-8 0,-12 15 17,0 1 0,0 0-1,1 0 1,-1-1-1,0 1 1,1 0 0,-1 0-1,0 0 1,1-1-1,-1 1 1,0 0 0,1 0-1,-1 0 1,1 0-1,-1 0 1,0 0 0,1 0-1,-1 0 1,1 0 0,-1 0-1,0 0 1,1 0-1,-1 0 1,0 0 0,1 0-1,-1 0 1,0 0-1,1 1 1,-1-1 0,1 0-1,-1 0 1,0 0-1,0 1 1,1-1 0,-1 0-1,1 1 1,8 18 51,0 31 37,-8-43-129,2 42-3277,-3-35-5778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0.336"/>
    </inkml:context>
    <inkml:brush xml:id="br0">
      <inkml:brushProperty name="width" value="0.025" units="cm"/>
      <inkml:brushProperty name="height" value="0.025" units="cm"/>
    </inkml:brush>
  </inkml:definitions>
  <inkml:trace contextRef="#ctx0" brushRef="#br0">1 462 12866,'0'0'8693,"5"-2"-7755,5-2-500,0-1 0,-1-1 0,0 0 0,0 0 0,0-1 0,0 0 0,-1 0 0,12-15 0,-6 8-199,0 1 0,22-17 0,-21 20-66,0 1 0,0 1 0,0 0 0,1 1 0,0 1 0,1 1 0,-1 0 0,1 1 1,0 0-1,0 2 0,0 0 0,33 1 0,-17 2 74,-1 1 1,1 2-1,34 9 0,-47-9-137,0-1 0,0 0 0,0-2 0,0 0 0,29-3 0,-36 0-85,-1 0 1,0 0 0,0-1 0,0-1 0,0 0-1,-1-1 1,1 0 0,-1-1 0,19-12 0,-9 2-15,0-1 1,0 0-1,-2-1 1,-1-2-1,0 0 1,-1 0-1,22-38 1,-7 3 30,-4 91-163,-16-21 117,-2 0 1,0 1-1,-1 0 1,-1 1-1,0-1 1,-1 1-1,-1 1 1,-1-1-1,0 1 1,-1 0-1,-1 1 1,-1-1-1,0 21 1,0-22-95,1 3-132,-6-17-1446,-4-9-1918,1-2-657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19.694"/>
    </inkml:context>
    <inkml:brush xml:id="br0">
      <inkml:brushProperty name="width" value="0.025" units="cm"/>
      <inkml:brushProperty name="height" value="0.025" units="cm"/>
    </inkml:brush>
  </inkml:definitions>
  <inkml:trace contextRef="#ctx0" brushRef="#br0">1 1 8889,'0'0'8349,"4"15"-6542,15 38-489,2 0 0,52 89 0,1-10-425,92 149 363,-152-261-1163,0-1 1,33 33 0,-40-45-239,0-1 1,0 0-1,0-1 1,1 0-1,0 0 1,0 0-1,0-1 1,0 0-1,1-1 1,9 3-1,-16-5-11,-1-1 0,0 0 0,0 1 0,0-1 0,0 0 0,1 0 0,-1 0 0,0 0-1,0 0 1,0 0 0,1-1 0,-1 1 0,0 0 0,0 0 0,0-1 0,0 1-1,0-1 1,1 1 0,0-2 0,-1 1-258,0 0 0,0 0 1,-1 0-1,1 0 0,0 0 0,-1-1 0,1 1 1,0 0-1,-1 0 0,0-1 0,1 1 0,-1 0 0,0 0 1,0-1-1,1-1 0,-1-22-10410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20.130"/>
    </inkml:context>
    <inkml:brush xml:id="br0">
      <inkml:brushProperty name="width" value="0.025" units="cm"/>
      <inkml:brushProperty name="height" value="0.025" units="cm"/>
    </inkml:brush>
  </inkml:definitions>
  <inkml:trace contextRef="#ctx0" brushRef="#br0">1 1 10474,'0'0'7345,"0"13"-6289,0 4-628,1 0 0,1-1 0,0 1 0,2 0 1,-1-1-1,13 31 0,17 16 197,3-2-1,3-1 1,2-2 0,63 69-1,-51-62-239,251 287 609,-280-327-907,1-1 0,1-1-1,43 29 1,-54-42-467,0-1 1,1 0-1,0-1 1,0-1-1,1 0 1,0-1-1,0-1 0,22 3 1,-30-7-3166,-4-1-4189</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20.583"/>
    </inkml:context>
    <inkml:brush xml:id="br0">
      <inkml:brushProperty name="width" value="0.025" units="cm"/>
      <inkml:brushProperty name="height" value="0.025" units="cm"/>
    </inkml:brush>
  </inkml:definitions>
  <inkml:trace contextRef="#ctx0" brushRef="#br0">0 1 14891,'9'13'1780,"81"119"1433,154 172 0,-200-257-2873,1-2 1,3-3 0,1-1 0,2-3 0,1-2 0,109 56-1,-69-54-307,2-3 0,1-5-1,100 19 1,-155-41-585,77 5 0,-14-11-4550,-103-2 5017,0 0 1,0 0-1,0 0 1,1 0 0,-1 0-1,0 0 1,0 0 0,0 0-1,0 0 1,1 0 0,-1 0-1,0 0 1,0 0 0,0 0-1,1 0 1,-1 0-1,0 0 1,0 0 0,0 0-1,0 0 1,0 0 0,1 0-1,-1 0 1,0-1 0,0 1-1,0 0 1,0 0 0,0 0-1,0 0 1,1 0 0,-1 0-1,0-1 1,0 1-1,0 0 1,0 0 0,0 0-1,0 0 1,0-1 0,0 1-1,0 0 1,0 0 0,0 0-1,0 0 1,0-1 0,0 1-1,0 0 1,0 0-1,0 0 1,0 0 0,0-1-1,0 0-758,0-6-4249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20.986"/>
    </inkml:context>
    <inkml:brush xml:id="br0">
      <inkml:brushProperty name="width" value="0.025" units="cm"/>
      <inkml:brushProperty name="height" value="0.025" units="cm"/>
    </inkml:brush>
  </inkml:definitions>
  <inkml:trace contextRef="#ctx0" brushRef="#br0">1 0 1672,'0'0'18948,"6"17"-18215,-2-5-602,1 0-1,0 0 0,1-1 0,0 1 1,1-2-1,0 1 0,1-1 0,0 0 1,0 0-1,1-1 0,1 0 1,10 8-1,67 44 270,3-4 0,3-3 0,1-5 1,130 48-1,-32-28-144,263 57 0,-387-112-77,0-3 1,1-3 0,93-2-1,-103-5-315,65 9-1,-101-7-54,-1 1-1,0 1 1,0 1-1,-1 1 0,40 18 1,-46-14-259,-15-10 350,-1-1-1,1 0 1,0 1 0,0-1 0,-1 0 0,1 1 0,0-1 0,-1 0 0,1 1 0,-1-1 0,1 0 0,0 0-1,-1 1 1,1-1 0,-1 0 0,1 0 0,0 0 0,-1 0 0,1 0 0,-1 0 0,1 1 0,-1-1-1,1 0 1,-1 0 0,1 0 0,0-1 0,-1 1 0,1 0 0,-1 0 0,1 0 0,-1 0 0,-19 0-5460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23.827"/>
    </inkml:context>
    <inkml:brush xml:id="br0">
      <inkml:brushProperty name="width" value="0.025" units="cm"/>
      <inkml:brushProperty name="height" value="0.025" units="cm"/>
    </inkml:brush>
  </inkml:definitions>
  <inkml:trace contextRef="#ctx0" brushRef="#br0">91 10 2968,'0'0'15869,"-14"-4"-11161,4 2-4356,7 2-339,1-1 0,-1 1 0,1 0 0,-1 1 1,1-1-1,-1 0 0,1 1 0,-1-1 0,1 1 0,-1 0 0,1 0 0,0 0 0,-1 0 0,1 0 1,0 1-1,0-1 0,0 0 0,0 1 0,0 0 0,0 0 0,0-1 0,0 1 0,1 0 0,-1 0 1,1 0-1,0 1 0,-1-1 0,1 0 0,0 1 0,0-1 0,1 0 0,-1 1 0,0-1 0,1 1 1,-1-1-1,1 1 0,0-1 0,0 1 0,0-1 0,0 1 0,0 0 0,1-1 0,-1 1 0,1-1 1,0 3-1,1-4-18,-1 0 1,0 1 0,1-1-1,-1 0 1,1-1 0,-1 1-1,1 0 1,-1 0 0,1-1-1,0 1 1,-1 0-1,1-1 1,0 0 0,-1 1-1,1-1 1,0 0 0,2 0-1,33 2-51,31 1 299,-66-11-149,-1 0 0,0 1 1,-1-1-1,0 0 1,-1-12-1,1 13 41,0 6-71,0 0 0,0 0-1,-1-1 1,1 1 0,0 0 0,-1 0-1,1-1 1,-1 1 0,1 0 0,-1 0-1,0 0 1,1 0 0,-1 0 0,0 0-1,0 0 1,0 0 0,0 0 0,0 0 0,0 0-1,0 1 1,0-1 0,0 0 0,0 1-1,0-1 1,0 1 0,-1-1 0,1 1-1,-1-1 1,-38-4-1633,36 5-1400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35.573"/>
    </inkml:context>
    <inkml:brush xml:id="br0">
      <inkml:brushProperty name="width" value="0.025" units="cm"/>
      <inkml:brushProperty name="height" value="0.025" units="cm"/>
    </inkml:brush>
  </inkml:definitions>
  <inkml:trace contextRef="#ctx0" brushRef="#br0">1 1054 14467,'0'0'6385,"6"-13"-6086,119-231 2151,-64 142-1514,4 3 1,5 3-1,93-101 0,-140 176-784,-1 1-1,2 1 0,52-31 1,88-36 610,-111 60-579,-31 14-50,-4 2 17,1 0 1,-1 1-1,2 1 1,-1 1 0,1 0-1,0 2 1,0 0-1,31-2 1,-51 7 90,0 0-258,0 0 0,0 0 0,0 0 0,0 0 0,0 1 0,0-1 0,0 0 0,0 0 0,0 0 0,0 0 0,0 1 0,0-1-1,0 0 1,1 0 0,-1 0 0,0 0 0,0 0 0,0 1 0,0-1 0,0 0 0,0 0 0,0 0 0,0 0 0,1 0 0,-1 1 0,0-1 0,0 0 0,0 0 0,0 0 0,0 0 0,0 0 0,1 0 0,-1 0 0,0 0 0,0 0 0,0 0 0,0 0-1,1 0 1,-1 0 0,0 0 0,0 0 0,0 0 0,0 0 0,1 0 0,-1 0 0,0 0 0,0 0 0,0 0 0,0 0 0,1 0 0,-1 0 0,0 0 0,0 0 0,-18 23-2084,-2 4-4344,-3 1-8898</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36.535"/>
    </inkml:context>
    <inkml:brush xml:id="br0">
      <inkml:brushProperty name="width" value="0.025" units="cm"/>
      <inkml:brushProperty name="height" value="0.025" units="cm"/>
    </inkml:brush>
  </inkml:definitions>
  <inkml:trace contextRef="#ctx0" brushRef="#br0">1 321 13498,'0'0'7914,"15"-6"-6125,265-136 3147,-222 120-4681,1 3 1,1 3 0,1 2-1,90-8 1,25-6 30,-94 13 148,1 5 0,135 0 0,-151 10-212,-67-7-3476,0-2-1377</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38.938"/>
    </inkml:context>
    <inkml:brush xml:id="br0">
      <inkml:brushProperty name="width" value="0.025" units="cm"/>
      <inkml:brushProperty name="height" value="0.025" units="cm"/>
    </inkml:brush>
  </inkml:definitions>
  <inkml:trace contextRef="#ctx0" brushRef="#br0">1 1 12762,'0'0'8083,"6"2"-6734,25 10-244,-1 2 0,0 2 1,30 20-1,87 66 113,-113-78-880,30 27 226,-1 2 0,-3 2-1,88 107 1,-146-160-973,12 17 1568,-10-6-7070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0.072"/>
    </inkml:context>
    <inkml:brush xml:id="br0">
      <inkml:brushProperty name="width" value="0.025" units="cm"/>
      <inkml:brushProperty name="height" value="0.025" units="cm"/>
    </inkml:brush>
  </inkml:definitions>
  <inkml:trace contextRef="#ctx0" brushRef="#br0">474 0 14131,'0'0'2627,"5"16"-1213,69 297 5325,-25 24-4586,-40-230-1640,-4 1 0,-17 183 1,4-226-438,-3-1 0,-2-1 0,-3 0 0,-3-1 0,-48 106 1,-169 296 703,203-405-459,-1-2 0,-72 90 1,94-132-227,7-7-39,-1 0 0,-1-1 1,0 0-1,0 0 0,-9 7 0,15-13-252,2-30-8680,2 7 3282</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0.884"/>
    </inkml:context>
    <inkml:brush xml:id="br0">
      <inkml:brushProperty name="width" value="0.025" units="cm"/>
      <inkml:brushProperty name="height" value="0.025" units="cm"/>
    </inkml:brush>
  </inkml:definitions>
  <inkml:trace contextRef="#ctx0" brushRef="#br0">1 0 13122,'0'0'3725,"11"14"-2178,166 216 3090,-134-162-4335,-3 1 0,-3 2-1,-3 2 1,-4 1 0,-2 1 0,-4 2 0,-3 0 0,20 154 0,5 76 701,22 199-126,-65-471-661,-2 0 1,-3 43 0,1-66-173,-1-1 1,0 1 0,0-1-1,-1 1 1,-1-1 0,0 0-1,0-1 1,-1 1-1,-1-1 1,-9 15 0,13-22 1,-3 5-605,4-14-4823,4-3-3770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1.713"/>
    </inkml:context>
    <inkml:brush xml:id="br0">
      <inkml:brushProperty name="width" value="0.025" units="cm"/>
      <inkml:brushProperty name="height" value="0.025" units="cm"/>
    </inkml:brush>
  </inkml:definitions>
  <inkml:trace contextRef="#ctx0" brushRef="#br0">1172 366 12234,'0'0'10490,"-11"-9"-9756,-38-40 307,-41-39 1912,77 77-2745,0 0 0,-1 1 0,0 0 0,0 1-1,-17-8 1,16 12-63,0 1 0,-1 0 0,1 0 0,-1 2 0,0 0 0,-29 0 0,13 3 1,1 1 0,-47 9-1,-3 9 200,53-12-194,-1-2 0,-41 5 1,59-10-141,-1-1 0,1 0 0,0-1 0,-1 0 0,1-1 0,0-1 0,0 1 0,0-2 1,-20-8-1,19 7-2,1-1 1,-1-1-1,1 0 0,0 0 1,0-1-1,1 0 1,0-1-1,1 0 1,0-1-1,0 0 0,1 0 1,-12-21-1,18 27 3,1 1-10,-1 1 0,1-1 0,-1 0 1,0 0-1,0 1 0,0-1 0,0 1 0,0 0 0,0 0 0,-1-1 1,-4-2-1,6 5-9,-19 21-26,8-7-87,0 2 1,1 0 0,1 0 0,0 1-1,1 0 1,1 1 0,1 0 0,0 0-1,1 0 1,1 1 0,1 0-1,1 0 1,0 0 0,2 0 0,0 1-1,1-1 1,5 38 0,-4-53-293,0-1 0,0 1 0,0-1-1,0 1 1,1-1 0,-1 0 0,1 0 0,0 0 0,0 0 0,3 4 0,6 3-4749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2.028"/>
    </inkml:context>
    <inkml:brush xml:id="br0">
      <inkml:brushProperty name="width" value="0.025" units="cm"/>
      <inkml:brushProperty name="height" value="0.025" units="cm"/>
    </inkml:brush>
  </inkml:definitions>
  <inkml:trace contextRef="#ctx0" brushRef="#br0">2247 695 13226,'0'0'8077,"-10"-4"-6858,-31-20 336,1-1 1,-42-35 0,-38-24-154,5 15-851,-2 5-1,-4 5 1,-2 5-1,-2 6 1,-247-60-1,22 54-268,154 28-133,107 16-68,-144 4 1,175 6-705,34 10-3164,13-4 1355,-9 0-3002</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2.917"/>
    </inkml:context>
    <inkml:brush xml:id="br0">
      <inkml:brushProperty name="width" value="0.025" units="cm"/>
      <inkml:brushProperty name="height" value="0.025" units="cm"/>
    </inkml:brush>
  </inkml:definitions>
  <inkml:trace contextRef="#ctx0" brushRef="#br0">498 1 11074,'0'0'8750,"-8"3"-7546,-1 2-1029,1 0-1,-1 0 1,1 1-1,0 0 1,1 1-1,0-1 1,0 2-1,0-1 1,1 1-1,-10 14 1,-164 326 613,88-157-592,68-147-493,2 1 1,3 1 0,1 1 0,-16 67 0,25-66-3624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5.999"/>
    </inkml:context>
    <inkml:brush xml:id="br0">
      <inkml:brushProperty name="width" value="0.025" units="cm"/>
      <inkml:brushProperty name="height" value="0.025" units="cm"/>
    </inkml:brush>
  </inkml:definitions>
  <inkml:trace contextRef="#ctx0" brushRef="#br0">0 499 14091,'0'0'1939,"1"18"-739,47 397 4133,-31-322-4523,4-1 1,53 147-1,-8-76 430,123 218-1,-143-304-1147,3-2-1,3-1 1,3-3-1,109 107 0,133 78 37,-235-210-95,3-3 1,1-2-1,76 33 0,-76-45-25,0-3 0,2-3-1,135 27 1,-143-42 1,42 9 13,-98-19 133,-7-8-65,-16-22-42,-30-37-59,-64-80 31,-125-224 0,190 284 111,3-2-1,5-2 1,4-2-1,-29-121 0,13-7 114,10-1 0,-23-434 0,60 520-163,2-202-12,5 320-71,1 0 0,0 0 1,12-33-1,-3-1-7134,-12 35-1507</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7.212"/>
    </inkml:context>
    <inkml:brush xml:id="br0">
      <inkml:brushProperty name="width" value="0.025" units="cm"/>
      <inkml:brushProperty name="height" value="0.025" units="cm"/>
    </inkml:brush>
  </inkml:definitions>
  <inkml:trace contextRef="#ctx0" brushRef="#br0">1502 78 15683,'0'0'9863,"-8"-4"-8844,-37-11-72,-1 1 1,-1 3-1,0 1 0,-85-5 0,-206 7 243,265 8-961,-27 0-195,-184 4-10,224 0-28,0 2 1,-97 24-1,138-25 4,13-4 0,-1 0 0,1 1 0,0 0 0,0 0 0,0 1 0,0 0 0,0 0 0,0 0 0,1 1 0,-9 6 0,13-8-234,0 0-1,0 0 1,0 0-1,0 0 1,0 0-1,0 1 1,1-1-1,-1 0 1,1 1-1,0-1 1,-1 0-1,1 1 1,0-1-1,0 0 1,1 4-1,-1 6-2019,-4 10-3631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49.708"/>
    </inkml:context>
    <inkml:brush xml:id="br0">
      <inkml:brushProperty name="width" value="0.025" units="cm"/>
      <inkml:brushProperty name="height" value="0.025" units="cm"/>
    </inkml:brush>
  </inkml:definitions>
  <inkml:trace contextRef="#ctx0" brushRef="#br0">41 0 11306,'0'0'10330,"0"10"-8954,0 12-759,-8 7-73,0 6-72,0-1-224,0 1-144,4-6-72,0-4-32,4-6-344,0-9-1049,0-4-2895</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0.051"/>
    </inkml:context>
    <inkml:brush xml:id="br0">
      <inkml:brushProperty name="width" value="0.025" units="cm"/>
      <inkml:brushProperty name="height" value="0.025" units="cm"/>
    </inkml:brush>
  </inkml:definitions>
  <inkml:trace contextRef="#ctx0" brushRef="#br0">132 0 14739,'0'0'8850,"-32"112"-8482,16-68-96,0 4-32,-4-1-32,8-2-104,-4-4-104,4-6-56,4-10-464,8-15-729</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0.393"/>
    </inkml:context>
    <inkml:brush xml:id="br0">
      <inkml:brushProperty name="width" value="0.025" units="cm"/>
      <inkml:brushProperty name="height" value="0.025" units="cm"/>
    </inkml:brush>
  </inkml:definitions>
  <inkml:trace contextRef="#ctx0" brushRef="#br0">80 0 15819,'0'0'8226,"16"86"-8074,-24-42-104,-3 10-48,-5 7-96,0-1-240,0 0-457,4-6-31,0-12-128,8-20-968,4-9-1729</inkml:trace>
  <inkml:trace contextRef="#ctx0" brushRef="#br0" timeOffset="1">284 140 14491,'0'0'8857,"24"83"-7872,-24-36-409,0 20-344,-12 15-80,-12 20-32,4-7-64,0-22-56,4-22 0,4-19-552,4-4-504,8-5-441,0-8-1855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0.734"/>
    </inkml:context>
    <inkml:brush xml:id="br0">
      <inkml:brushProperty name="width" value="0.025" units="cm"/>
      <inkml:brushProperty name="height" value="0.025" units="cm"/>
    </inkml:brush>
  </inkml:definitions>
  <inkml:trace contextRef="#ctx0" brushRef="#br0">152 1 1464,'0'0'19036,"0"108"-17940,-12-29-488,0 23-168,-4 9 72,-4-6-183,-4-7-105,5-31-128,-1-16-96,8-20-112,4-12-144,0-3-297,8-13-359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1.064"/>
    </inkml:context>
    <inkml:brush xml:id="br0">
      <inkml:brushProperty name="width" value="0.025" units="cm"/>
      <inkml:brushProperty name="height" value="0.025" units="cm"/>
    </inkml:brush>
  </inkml:definitions>
  <inkml:trace contextRef="#ctx0" brushRef="#br0">112 0 4496,'0'0'18092,"0"92"-16867,0-28-361,-4 21-304,-8 14-304,-4 2-160,4-5-96,-4-11-192,0-18-768,0-7-737,4-18-2384,4-14-6633</inkml:trace>
  <inkml:trace contextRef="#ctx0" brushRef="#br0" timeOffset="1">192 457 20540,'0'0'1856,"-24"130"-1448,-4-34 385,4 15-321,-4-13-232,12-22-160,4-22-72,4-19-8,0-3-568,4-4-1001,0-5-3152</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1.419"/>
    </inkml:context>
    <inkml:brush xml:id="br0">
      <inkml:brushProperty name="width" value="0.025" units="cm"/>
      <inkml:brushProperty name="height" value="0.025" units="cm"/>
    </inkml:brush>
  </inkml:definitions>
  <inkml:trace contextRef="#ctx0" brushRef="#br0">164 0 19940,'0'0'3705,"-24"99"-3401,4-42-32,-4 10 96,4-1-128,0-18-152,0 12-88,0-15-1088,4-17-5138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2.819"/>
    </inkml:context>
    <inkml:brush xml:id="br0">
      <inkml:brushProperty name="width" value="0.025" units="cm"/>
      <inkml:brushProperty name="height" value="0.025" units="cm"/>
    </inkml:brush>
  </inkml:definitions>
  <inkml:trace contextRef="#ctx0" brushRef="#br0">634 59 8473,'0'0'13295,"-6"-2"-9475,-23-9-2100,-33 0 170,-95-5 0,26 4-1319,105 9-458,0 0-1,-31 2 1,48 2-84,0 0 1,0 0 0,0 1 0,0 0-1,0 0 1,1 1 0,-1 0 0,1 1-1,-16 9 1,14-8-838,-14 9-4231,22-8 1590,13-2-99,0-4-7757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2.619"/>
    </inkml:context>
    <inkml:brush xml:id="br0">
      <inkml:brushProperty name="width" value="0.025" units="cm"/>
      <inkml:brushProperty name="height" value="0.025" units="cm"/>
    </inkml:brush>
  </inkml:definitions>
  <inkml:trace contextRef="#ctx0" brushRef="#br0">1 91 4352,'0'0'14517,"3"-8"-13249,0 0-950,-1 5-196,-1 0 0,0 1 0,0-1 0,0 0 0,0 0 0,0 0 0,0 1 0,-1-1 0,0 0 0,1-4 0,7 159 1941,-9-137-2064,0-12 0,1 1 0,-1 0 0,1 0 0,0 0 0,0 0 0,0-1 0,1 1 0,-1 0 1,1 0-1,0-1 0,0 1 0,0 0 0,1-1 0,2 6 0,-4-9-7,1 0-1,0 0 1,-1 1 0,1-1 0,0 0-1,-1 0 1,1 0 0,0 0-1,0 0 1,-1 0 0,1 0 0,0 0-1,-1 0 1,1 0 0,0 0-1,-1-1 1,1 1 0,0 0 0,-1 0-1,1-1 1,0 1 0,-1-1-1,1 1 1,-1 0 0,1-1 0,-1 1-1,1-1 1,-1 1 0,1-1-1,-1 1 1,1-1 0,-1 0 0,0 1-1,1-1 1,-1 1 0,0-1-1,1 0 1,-1 0 0,13-27-7,-12 28 12,25-73-55,-13 34-7,35-71 0,-48 110 67,0-1-1,0 1 1,0 0 0,0 0 0,0-1-1,0 1 1,0 0 0,0 0 0,0-1-1,1 1 1,-1 0 0,0 0 0,0-1-1,0 1 1,0 0 0,0 0-1,0-1 1,1 1 0,-1 0 0,0 0-1,0 0 1,0 0 0,0-1 0,1 1-1,-1 0 1,0 0 0,0 0 0,1 0-1,-1 0 1,0 0 0,0-1-1,1 1 1,-1 0 0,0 0 0,0 0-1,1 0 1,-1 0 0,0 0 0,0 0-1,1 0 1,-1 0 0,0 0-1,0 0 1,1 0 0,-1 0 0,0 1-1,0-1 1,1 0 0,-1 0 0,4 17 199,-5 36 189,1-48-364,-18 128 93,11-93-29,-4 73-1,11-113-88,1 0 0,-1 0 0,0 0 0,0 0 0,0 0 0,0-1 0,0 1 0,0 0 0,0 0 0,1 0 0,-1 0 0,0 0 0,0 0 0,0 0 0,0 0 0,1-1 0,-1 1 0,0 0 0,0 0 0,0 0 0,0 0 0,1 0 0,-1 0-1,0 0 1,0 0 0,0 0 0,1 0 0,-1 0 0,0 0 0,0 0 0,0 0 0,0 1 0,1-1 0,-1 0 0,0 0 0,0 0 0,0 0 0,0 0 0,0 0 0,1 0 0,-1 0 0,0 0 0,0 1 0,0-1 0,0 0 0,0 0 0,0 0 0,1 0 0,-1 1 0,0-1 0,0 0 0,0 0-1,0 0 1,0 0 0,0 1 0,9-15 0,48-116 63,-39 84-53,2 1-1,26-42 1,-46 87 3,0 0-1,0 0 1,0-1 0,0 1 0,0 0-1,0 0 1,1 0 0,-1-1 0,0 1-1,0 0 1,0 0 0,0 0-1,0-1 1,0 1 0,0 0 0,0 0-1,1 0 1,-1-1 0,0 1 0,0 0-1,0 0 1,0 0 0,1 0-1,-1 0 1,0-1 0,0 1 0,0 0-1,1 0 1,-1 0 0,0 0 0,0 0-1,1 0 1,-1 0 0,0 0-1,0 0 1,0 0 0,1 0 0,-1 0-1,0 0 1,0 0 0,1 0 0,-1 0-1,0 0 1,0 0 0,0 0-1,1 0 1,-1 0 0,0 0 0,0 1-1,0-1 1,1 0 0,-1 0 0,0 0-1,4 17 432,-4 24-96,-23 134-93,13-124-196,-4 104 0,30-163-107,-5-6 52,0-1 0,-1 0 0,-1 0 0,0-1 0,10-25 0,11-20 2,-20 41-17,-7 14 3,-1 0 0,1 1 0,0-1-1,0 1 1,1-1 0,0 1 0,0 0 0,0 1 0,0-1 0,1 1-1,5-5 1,-10 10 6,1-1-1,0 0 0,-1 1 1,1-1-1,-1 1 0,1-1 1,0 1-1,-1-1 0,0 1 1,1-1-1,-1 1 0,1 0 1,-1-1-1,0 1 0,1 0 1,-1-1-1,0 1 0,1 0 1,-1-1-1,0 1 0,0 0 1,0-1-1,0 1 0,0 0 1,0 0-1,0-1 0,0 1 1,0 0-1,0 0 0,0-1 1,-1 2-1,1 0 1,1 80 100,-16 140 1,-2 28 203,17-249-308,0 1 0,-1-1 0,1 1-1,0-1 1,0 1 0,0-1 0,0 1 0,0-1-1,1 1 1,-1-1 0,0 1 0,1-1 0,-1 1-1,1-1 1,-1 1 0,1-1 0,0 0 0,0 1-1,0-1 1,0 0 0,0 0 0,0 0-1,0 1 1,0-1 0,0 0 0,0 0 0,0-1-1,1 1 1,-1 0 0,3 1 0,-2-2-35,0-1 1,0 1 0,0-1-1,0 1 1,0-1-1,0 0 1,-1 1-1,1-1 1,0 0-1,0 0 1,-1-1 0,1 1-1,0 0 1,-1 0-1,1-1 1,-1 1-1,0-1 1,1 0 0,-1 1-1,0-1 1,0 0-1,0 1 1,1-4-1,25-47-1021,14-23 57,-41 75 1004,0 0-1,0 0 1,0 0-1,0-1 1,0 1 0,0 0-1,0 0 1,0 0-1,0 0 1,0 0-1,0-1 1,0 1 0,1 0-1,-1 0 1,0 0-1,0 0 1,0 0 0,0 0-1,0-1 1,0 1-1,1 0 1,-1 0-1,0 0 1,0 0 0,0 0-1,0 0 1,1 0-1,-1 0 1,0 0 0,0 0-1,0 0 1,0 0-1,0 0 1,1 0-1,-1 0 1,0 0 0,0 0-1,0 0 1,0 0-1,1 0 1,-1 0 0,0 0-1,0 0 1,0 0-1,0 0 1,0 0-1,1 1 1,-1-1 0,0 0-1,0 0 1,0 0-1,0 0 1,0 0 0,0 0-1,1 1 1,-1-1-1,0 0 1,0 0-1,0 0 1,3 17 114,-1 29 219,-2-41-295,-8 313 903,-4-183-6946,8-107-10228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3.877"/>
    </inkml:context>
    <inkml:brush xml:id="br0">
      <inkml:brushProperty name="width" value="0.025" units="cm"/>
      <inkml:brushProperty name="height" value="0.025" units="cm"/>
    </inkml:brush>
  </inkml:definitions>
  <inkml:trace contextRef="#ctx0" brushRef="#br0">315 0 9041,'0'0'13466,"-36"11"-9545,-4 2-2461,-48 21-1,37-13-879,45-19-504,1 1 1,-1-1-1,1 1 0,-1 0 0,1 0 0,0 1 0,0-1 1,-8 9-1,13-12-86,0 1-18,0 1 26,-2 54-1189,-4 1 1,-15 70 0,14-88-859,-1 3-2620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4.235"/>
    </inkml:context>
    <inkml:brush xml:id="br0">
      <inkml:brushProperty name="width" value="0.025" units="cm"/>
      <inkml:brushProperty name="height" value="0.025" units="cm"/>
    </inkml:brush>
  </inkml:definitions>
  <inkml:trace contextRef="#ctx0" brushRef="#br0">104 0 13122,'0'0'9250,"-16"121"-8650,0-36 1,4 33-161,0 15-192,0-6-168,0-13-40,4-34-40,0-10-232,4-23-1089,0-21-6016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7.543"/>
    </inkml:context>
    <inkml:brush xml:id="br0">
      <inkml:brushProperty name="width" value="0.025" units="cm"/>
      <inkml:brushProperty name="height" value="0.025" units="cm"/>
    </inkml:brush>
  </inkml:definitions>
  <inkml:trace contextRef="#ctx0" brushRef="#br0">1 1 9041,'0'0'9771,"87"108"-7931,-47-64-528,8 4-576,0-4-416,4-6-320,11 4-8,-15-14-1592,-12-9-6074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8.476"/>
    </inkml:context>
    <inkml:brush xml:id="br0">
      <inkml:brushProperty name="width" value="0.025" units="cm"/>
      <inkml:brushProperty name="height" value="0.025" units="cm"/>
    </inkml:brush>
  </inkml:definitions>
  <inkml:trace contextRef="#ctx0" brushRef="#br0">0 0 9986,'0'0'4877,"10"16"-2929,30 43-354,2-3 0,3-1 0,54 51 0,-68-78-1215,2-2 0,66 41 0,-78-54-731,1-2 0,0-1 0,1 0 1,0-2-1,0-1 0,33 7 0,-49-14-2397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8.865"/>
    </inkml:context>
    <inkml:brush xml:id="br0">
      <inkml:brushProperty name="width" value="0.025" units="cm"/>
      <inkml:brushProperty name="height" value="0.025" units="cm"/>
    </inkml:brush>
  </inkml:definitions>
  <inkml:trace contextRef="#ctx0" brushRef="#br0">1 1 9241,'0'0'11134,"1"14"-10318,2 4-574,0 0 0,1 0 0,0-1-1,2 1 1,0-1 0,1 0 0,1-1 0,11 18 0,19 21 95,3-1-1,1-3 1,4-1 0,1-3-1,83 66 1,-118-103-465,1-1 0,0 0 0,1-1 0,0-1 0,14 7 0,17-6-6828,-39-8-1282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9.196"/>
    </inkml:context>
    <inkml:brush xml:id="br0">
      <inkml:brushProperty name="width" value="0.025" units="cm"/>
      <inkml:brushProperty name="height" value="0.025" units="cm"/>
    </inkml:brush>
  </inkml:definitions>
  <inkml:trace contextRef="#ctx0" brushRef="#br0">0 0 13394,'0'0'4929,"0"83"-3816,16-42-121,8 10 16,16 3-120,4 3-72,7-6-247,9 3-209,4-10-224,0-2-80,-5-11-56,5-2-456,-16-10-1145,-8-6-3376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9.525"/>
    </inkml:context>
    <inkml:brush xml:id="br0">
      <inkml:brushProperty name="width" value="0.025" units="cm"/>
      <inkml:brushProperty name="height" value="0.025" units="cm"/>
    </inkml:brush>
  </inkml:definitions>
  <inkml:trace contextRef="#ctx0" brushRef="#br0">0 1 13050,'0'0'4025,"36"105"-2368,-8-51-433,20 19-200,4-7-80,3 4-160,5-3-120,0-13-327,4-3-233,-9-10-104,5-6-937,-16-13-1399,-12-9-4762</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6:59.867"/>
    </inkml:context>
    <inkml:brush xml:id="br0">
      <inkml:brushProperty name="width" value="0.025" units="cm"/>
      <inkml:brushProperty name="height" value="0.025" units="cm"/>
    </inkml:brush>
  </inkml:definitions>
  <inkml:trace contextRef="#ctx0" brushRef="#br0">0 0 14259,'0'0'1888,"32"83"-936,12-13 1089,24 28-689,11 0-528,-7-15-280,-16-20-296,-16-21-152,-4-11-96,19 8-256,-7-8-1792,0-5-4802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0.211"/>
    </inkml:context>
    <inkml:brush xml:id="br0">
      <inkml:brushProperty name="width" value="0.025" units="cm"/>
      <inkml:brushProperty name="height" value="0.025" units="cm"/>
    </inkml:brush>
  </inkml:definitions>
  <inkml:trace contextRef="#ctx0" brushRef="#br0">0 0 15307,'0'0'4937,"40"115"-4033,8-33-464,24 17-280,7 9-56,-15-20-96,-12-21-8,-20-29-40,-5-9-616,5-1-920,-4-5-1513,0-8-8145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3.286"/>
    </inkml:context>
    <inkml:brush xml:id="br0">
      <inkml:brushProperty name="width" value="0.025" units="cm"/>
      <inkml:brushProperty name="height" value="0.025" units="cm"/>
    </inkml:brush>
  </inkml:definitions>
  <inkml:trace contextRef="#ctx0" brushRef="#br0">480 40 9754,'0'0'11717,"-43"2"-6498,-59-21-2734,76 12-2137,0 2 0,0 1 0,-36-2 0,38 6-351,7 0-7,0 0 0,0 1 0,-29 5 0,40-5-389,0 1 0,0 0 0,0 1 0,0-1 0,0 1 0,1 0 0,-1 0 0,-5 5 0,-4 6-4378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0.555"/>
    </inkml:context>
    <inkml:brush xml:id="br0">
      <inkml:brushProperty name="width" value="0.025" units="cm"/>
      <inkml:brushProperty name="height" value="0.025" units="cm"/>
    </inkml:brush>
  </inkml:definitions>
  <inkml:trace contextRef="#ctx0" brushRef="#br0">1 1 13498,'0'0'1889,"40"130"-817,7-19 520,13 19-175,8-3-393,4-10-440,-17-31-312,-7-19-128,-12-23-144,12-6-200,-8-6-1896,-9-10-5746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0.886"/>
    </inkml:context>
    <inkml:brush xml:id="br0">
      <inkml:brushProperty name="width" value="0.025" units="cm"/>
      <inkml:brushProperty name="height" value="0.025" units="cm"/>
    </inkml:brush>
  </inkml:definitions>
  <inkml:trace contextRef="#ctx0" brushRef="#br0">2 0 14939,'0'0'1888,"-1"24"-552,1 27-502,2 0 0,15 94 0,14-18-235,5-1-1,55 126 0,127 233 1236,-200-450-1715,34 76 253,5-2-1,118 168 1,-168-268-469,1 0 0,0 0 0,0-1 0,13 10 0,19 5-7370,-23-16-3812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1.215"/>
    </inkml:context>
    <inkml:brush xml:id="br0">
      <inkml:brushProperty name="width" value="0.025" units="cm"/>
      <inkml:brushProperty name="height" value="0.025" units="cm"/>
    </inkml:brush>
  </inkml:definitions>
  <inkml:trace contextRef="#ctx0" brushRef="#br0">27 1 12658,'-2'13'1937,"-5"59"-768,3 0 0,3 1 0,3-1 0,3 0-1,27 131 1,119 359 188,-143-537-1255,37 118 410,90 190 0,-101-263-560,3-1 1,4-3 0,2-1-1,79 91 1,-74-102-1250,-16-16-2554,-4-3-5445</inkml:trace>
  <inkml:trace contextRef="#ctx0" brushRef="#br0" timeOffset="1">15 490 18163,'0'0'1978,"-4"15"-790,0 12-1070,0-1 0,2 1 0,1 0 0,1-1 0,2 1 0,0 0 0,2-1-1,11 43 1,75 223 85,-85-280-177,67 179 477,8-4 1,8-3 0,9-4-1,226 317 1,-57-126-1599,-260-362 721,29 36-3481,-29-37-3996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1.572"/>
    </inkml:context>
    <inkml:brush xml:id="br0">
      <inkml:brushProperty name="width" value="0.025" units="cm"/>
      <inkml:brushProperty name="height" value="0.025" units="cm"/>
    </inkml:brush>
  </inkml:definitions>
  <inkml:trace contextRef="#ctx0" brushRef="#br0">0 1 19436,'0'0'1480,"20"139"-1320,32 11 8,16 31 296,23 15 24,17 7-40,11-15 104,17 2-79,-9-18-161,-7-23-160,-13-28-96,-11-23-56,-4-22-736,-25-22-1481,-15-9-7417</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2.555"/>
    </inkml:context>
    <inkml:brush xml:id="br0">
      <inkml:brushProperty name="width" value="0.025" units="cm"/>
      <inkml:brushProperty name="height" value="0.025" units="cm"/>
    </inkml:brush>
  </inkml:definitions>
  <inkml:trace contextRef="#ctx0" brushRef="#br0">0 1 12266,'0'0'1640,"60"155"313,8-5 207,24 34-423,11 13-257,5-13-528,-9-32-272,-3-25 57,-16-32-233,-17-28-288,-15-29-152,-12-13-64,12-2-376,12-11-873,-9 1-823,-11-13-4097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2.920"/>
    </inkml:context>
    <inkml:brush xml:id="br0">
      <inkml:brushProperty name="width" value="0.025" units="cm"/>
      <inkml:brushProperty name="height" value="0.025" units="cm"/>
    </inkml:brush>
  </inkml:definitions>
  <inkml:trace contextRef="#ctx0" brushRef="#br0">0 0 16211,'0'0'2513,"20"108"-2337,36 13 616,20 28-160,23 26-288,13 6-16,7-4-176,13 8 96,-5-11 16,-7-18-32,-28-39-24,-25-44-96,5-25-112,-24-29-2120,-4-10-6114</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3.262"/>
    </inkml:context>
    <inkml:brush xml:id="br0">
      <inkml:brushProperty name="width" value="0.025" units="cm"/>
      <inkml:brushProperty name="height" value="0.025" units="cm"/>
    </inkml:brush>
  </inkml:definitions>
  <inkml:trace contextRef="#ctx0" brushRef="#br0">1 0 17883,'0'0'2545,"16"146"-1937,32-3 144,27 28-80,21 17-224,7-1-192,-3-19-128,-8 1-32,-17-20-55,-11-41-33,-24-39-8,-12-30-441,-8-39-1039,-4-13-1537,-8-16-8153</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3.601"/>
    </inkml:context>
    <inkml:brush xml:id="br0">
      <inkml:brushProperty name="width" value="0.025" units="cm"/>
      <inkml:brushProperty name="height" value="0.025" units="cm"/>
    </inkml:brush>
  </inkml:definitions>
  <inkml:trace contextRef="#ctx0" brushRef="#br0">0 0 18619,'52'111'1369,"8"26"-753,0 2 344,-5-5-432,-7-14-528,-12-31-552,-12-28-3105</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7.800"/>
    </inkml:context>
    <inkml:brush xml:id="br0">
      <inkml:brushProperty name="width" value="0.025" units="cm"/>
      <inkml:brushProperty name="height" value="0.025" units="cm"/>
    </inkml:brush>
  </inkml:definitions>
  <inkml:trace contextRef="#ctx0" brushRef="#br0">1372 33 8025,'0'0'14754,"-7"0"-13377,-198-16 3701,-14 0-4118,185 16-858,-177 5 301,169-2-343,1 3 0,0 1-1,-43 14 1,54-12-21,0 1 1,1 2-1,0 1 0,1 2 0,1 0 1,-36 27-1,46-28-39,0 1 0,1 0 0,1 1 0,0 0 0,2 2 1,0 0-1,0 0 0,2 1 0,-18 40 0,10-10-7,3 2 1,1-1 0,3 2-1,-8 81 1,13-50-25,4 0 0,8 97 0,6-102-12,3 0 1,35 111 0,-39-153 41,23 77-102,35 143-144,-55-196-63,-3 1 1,4 81-1,-11-15-1278,-2-43-3036,-1-54-1219</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8.671"/>
    </inkml:context>
    <inkml:brush xml:id="br0">
      <inkml:brushProperty name="width" value="0.025" units="cm"/>
      <inkml:brushProperty name="height" value="0.025" units="cm"/>
    </inkml:brush>
  </inkml:definitions>
  <inkml:trace contextRef="#ctx0" brushRef="#br0">0 48 13290,'0'0'8231,"18"-7"-7140,14-3-497,0 1 1,49-7-1,-65 14-377,1 0 0,0 1-1,-1 0 1,1 2 0,0 0 0,-1 1 0,1 1 0,23 6-1,3 9 180,0 1 0,60 39-1,-20-11-627,-78-46-4639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5.374"/>
    </inkml:context>
    <inkml:brush xml:id="br0">
      <inkml:brushProperty name="width" value="0.025" units="cm"/>
      <inkml:brushProperty name="height" value="0.025" units="cm"/>
    </inkml:brush>
  </inkml:definitions>
  <inkml:trace contextRef="#ctx0" brushRef="#br0">145 1 14323,'0'0'9611,"-7"2"-8928,1 0-610,1 0 0,0 1 0,0-1 0,0 1 0,1 0 1,-1 1-1,1-1 0,-1 1 0,1 0 0,0 0 0,1 0 0,-1 0 0,1 1 0,0-1 0,0 1 1,-3 6-1,-8 13 315,-21 50 1,32-65-320,0-1-1,1 1 1,0 0 0,0 0-1,1 0 1,0 0-1,1 0 1,0 0-1,0 0 1,2 12 0,-1-18-52,0 0 0,0 0 1,1 0-1,-1 1 1,1-2-1,0 1 0,0 0 1,0 0-1,0 0 1,0-1-1,1 1 0,-1-1 1,5 4-1,44 27 170,-19-13-139,-23-13-427,40 32 771,-25-8-7180,-23-26-601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09.917"/>
    </inkml:context>
    <inkml:brush xml:id="br0">
      <inkml:brushProperty name="width" value="0.025" units="cm"/>
      <inkml:brushProperty name="height" value="0.025" units="cm"/>
    </inkml:brush>
  </inkml:definitions>
  <inkml:trace contextRef="#ctx0" brushRef="#br0">2546 1077 15467,'0'0'8850,"-6"-13"-7738,-9-17-549,-1 0 1,-2 1-1,-1 1 1,-1 0-1,-2 2 0,-34-35 1,3 20-187,-1 3 1,-2 2 0,-2 2 0,-85-37-1,50 34-22,0 4 0,-128-29 0,201 57-325,1 1 1,-1 1-1,0 0 0,1 1 0,-1 1 1,0 2-1,0-1 0,0 2 1,0 1-1,1 0 0,-1 2 0,1 0 1,-25 11-1,-6 7-31,-62 21 0,88-37 1,1-1 0,-2-1 1,1-1-1,0-1 0,-29-1 0,19-1 2,-1-3 1,1 0 0,0-3-1,0 0 1,0-3-1,-47-16 1,32 5-3,1-2 0,1-2 0,1-3 0,1-1 0,-42-35 0,59 40-2,2 0 0,0-2 0,1-1 0,2-1 1,0-2-1,2 0 0,1-1 0,-23-45 0,29 34-38,-4-8-193,17 47 130,-3 36-900,-28 77 882,18-68-18,2 1-1,2 0 0,2 1 0,-3 46 0,10-69-479,1 1 0,1-1 1,1 0-1,1 0 0,1 0 0,1 0 0,1 0 0,17 41 0,1-15-3254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11.004"/>
    </inkml:context>
    <inkml:brush xml:id="br0">
      <inkml:brushProperty name="width" value="0.025" units="cm"/>
      <inkml:brushProperty name="height" value="0.025" units="cm"/>
    </inkml:brush>
  </inkml:definitions>
  <inkml:trace contextRef="#ctx0" brushRef="#br0">2 597 13914,'0'0'7501,"-2"-17"-6204,9 0-955,1-1-1,0 1 1,1 0-1,1 1 1,1 0-1,21-25 1,-15 19-55,1-2-68,2 1 0,0 1 0,2 1 0,0 0 0,1 2-1,1 0 1,35-20 0,-37 27-179,0 1-1,1 2 0,1 0 1,-1 1-1,1 1 1,0 1-1,1 1 1,0 1-1,32 0 1,-25 5-19,-1 1 1,0 2 0,0 1 0,0 2-1,-1 1 1,44 17 0,-24-9 0,-15-7 52,1-3 0,0 0-1,0-2 1,0-2 0,0-2-1,49-5 1,-67 4-64,0-1 0,-1-1 0,1 0 0,-1-1 0,1-2 1,-1 1-1,-1-2 0,30-15 0,-36 15-3,0 0-1,0 0 1,0-1 0,-1 0 0,0-1-1,0 0 1,-1-1 0,0 1 0,-1-1-1,0-1 1,-1 0 0,0 0 0,7-17-1,6-16 13,-19 43 4,12 97-61,-11-73 49,-2 0 0,-1 0 0,-1-1 0,-1 1 0,-7 22 0,6-30-7,-1 0 0,0-1 0,-1 1 0,-1-2 0,0 1 1,-1-1-1,-1 0 0,-14 14 0,1 0 3,-37 35 17,59-60-32,1-1-84,6-1-444,1 0 1,-1 0-1,0-1 1,0 0-1,1 0 1,-1 0-1,0-1 1,0 0 0,0 0-1,7-4 1,0 0-4437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11.533"/>
    </inkml:context>
    <inkml:brush xml:id="br0">
      <inkml:brushProperty name="width" value="0.025" units="cm"/>
      <inkml:brushProperty name="height" value="0.025" units="cm"/>
    </inkml:brush>
  </inkml:definitions>
  <inkml:trace contextRef="#ctx0" brushRef="#br0">1 63 18043,'0'0'7429,"12"-6"-6571,13-4-457,0 0-1,0 2 1,1 0-1,32-4 1,42 4 591,188 7 0,-220 9-734,0 2 0,114 34 0,-156-37-174,9 2 192,-1 1 0,65 30 0,-98-38-460,-1-1-1,1 1 0,0-1 0,-1 1 0,1-1 0,-1 1 1,0-1-1,0 1 0,1-1 0,-1 1 0,0 0 0,0-1 1,0 1-1,-1-1 0,1 1 0,0 0 0,-1-1 0,1 1 1,-1-1-1,1 1 0,-1-1 0,0 1 0,1-1 1,-1 0-1,0 1 0,-1 0 0,-9 11-4280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12.861"/>
    </inkml:context>
    <inkml:brush xml:id="br0">
      <inkml:brushProperty name="width" value="0.025" units="cm"/>
      <inkml:brushProperty name="height" value="0.025" units="cm"/>
    </inkml:brush>
  </inkml:definitions>
  <inkml:trace contextRef="#ctx0" brushRef="#br0">0 94 18347,'0'0'4443,"11"-2"-3308,117-34 1502,-88 22-2103,1 2 1,1 2-1,59-7 0,-70 15-325,1 2-1,0 0 0,-1 2 1,32 7-1,-45-6-97,0 2 1,0 0-1,-1 1 0,0 1 0,-1 1 0,1 0 1,-1 1-1,20 15 0,40 39 656,-81-70-1334,0 1 1,0-1 0,0 0-1,1 0 1,-6-15 0,-4-7-3399,-2 4-3098</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17.814"/>
    </inkml:context>
    <inkml:brush xml:id="br0">
      <inkml:brushProperty name="width" value="0.025" units="cm"/>
      <inkml:brushProperty name="height" value="0.025" units="cm"/>
    </inkml:brush>
  </inkml:definitions>
  <inkml:trace contextRef="#ctx0" brushRef="#br0">726 1 7793,'0'0'8721,"7"48"-3878,-7-42-4471,-1 1 0,0-1 0,-1 0 0,1 0 0,-1 0 0,0 0 0,-1 0 0,0 0 1,0-1-1,-5 8 0,-45 57 958,28-38-1004,-39 50 489,18-25-368,-50 83-1,-111 273 534,162-310-912,4 3 1,5 2-1,5 0 0,-18 120 0,41-151-268,2 131-1,6-151-59,0-56 233,38 6-294,138-4 288,-103-4 87,-73 1 194,4-16-8014,-4 7-381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18.671"/>
    </inkml:context>
    <inkml:brush xml:id="br0">
      <inkml:brushProperty name="width" value="0.025" units="cm"/>
      <inkml:brushProperty name="height" value="0.025" units="cm"/>
    </inkml:brush>
  </inkml:definitions>
  <inkml:trace contextRef="#ctx0" brushRef="#br0">60 0 10282,'0'0'7552,"-3"13"-5978,-3 8-1103,-8 31 953,2-1 0,-5 60-1,10 426-799,13-468-589,3 0-1,24 88 0,-27-136-25,-4-16-5,0 0 0,-1 0 0,0 1 0,0-1-1,0 1 1,0-1 0,-1 10 0,0-14 1,1 0 0,-1 0 0,0 0 0,1 0-1,-1-1 1,1 1 0,-1 0 0,1 0 0,0 0 0,-1 0 0,1-1 0,0 1-1,0 0 1,-1 0 0,1-1 0,0 1 0,0-1 0,0 1 0,0-1 0,0 1-1,0-1 1,0 1 0,0-1 0,0 0 0,0 0 0,0 0 0,0 1 0,1-1-1,38 4 232,-31-4-180,117 4-366,-82-5-3449,-19 1-4760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0.928"/>
    </inkml:context>
    <inkml:brush xml:id="br0">
      <inkml:brushProperty name="width" value="0.025" units="cm"/>
      <inkml:brushProperty name="height" value="0.025" units="cm"/>
    </inkml:brush>
  </inkml:definitions>
  <inkml:trace contextRef="#ctx0" brushRef="#br0">71 1 11418,'0'0'5053,"0"16"-3666,3 297 2476,-8-273-3130,-2-1-1,-1 0 0,-27 75 0,18-62 0,17-51-707,0 0 0,-1 0-1,1 0 1,0 0 0,0 1-1,-1-1 1,1 0 0,0 0-1,0 1 1,1-1-1,-1 0 1,0 0 0,0 1-1,0-1 1,1 0 0,-1 0-1,1 0 1,-1 0 0,1 0-1,-1 0 1,1 1 0,0-1-1,1 1 1,0 0 1,0 0-1,1 0 1,-1-1-1,0 1 1,1-1 0,0 1-1,-1-1 1,1 0-1,5 2 1,7 0 19,0 0 1,0-1-1,18 0 0,-23-2 32,149 1 0,-158-2-224,-1 1 1,1-1-1,-1 0 1,1 1-1,-1-1 0,1 0 1,-1 1-1,0-1 0,1 0 1,-1 0-1,0 1 1,0-1-1,1 0 0,-1 0 1,0 0-1,0 1 1,0-1-1,0 0 0,0 0 1,0 0-1,0 1 1,0-1-1,-1 0 0,1-1 1,0-1-1030,0-6-3089</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1.284"/>
    </inkml:context>
    <inkml:brush xml:id="br0">
      <inkml:brushProperty name="width" value="0.025" units="cm"/>
      <inkml:brushProperty name="height" value="0.025" units="cm"/>
    </inkml:brush>
  </inkml:definitions>
  <inkml:trace contextRef="#ctx0" brushRef="#br0">1 0 11074,'0'0'7722,"23"83"-6418,-19-48 160,-4 0-552,4 0-264,-4-4-295,4 1-177,0-7-112,4 4-64,-4-7-1161,4-3-3552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3.966"/>
    </inkml:context>
    <inkml:brush xml:id="br0">
      <inkml:brushProperty name="width" value="0.025" units="cm"/>
      <inkml:brushProperty name="height" value="0.025" units="cm"/>
    </inkml:brush>
  </inkml:definitions>
  <inkml:trace contextRef="#ctx0" brushRef="#br0">1145 1 18691,'0'0'4651,"-10"0"-3175,-62 0 1034,-140 18 1,186-14-2413,1 1 1,0 2 0,1 0 0,-1 2-1,2 0 1,-1 2 0,1 1 0,1 0-1,-32 24 1,14-1-91,1 1 0,2 3-1,1 0 1,-48 72 0,23-17 3,-56 117-1,86-146-6,2 1 0,3 2 0,4 1 0,2 0 0,-15 101 0,35-166-210,-1 1 0,0-1 0,1 1-1,0-1 1,0 0 0,0 1 0,2 6 0,-2-10 117,1-1 0,-1 1 1,1 0-1,-1 0 0,1 0 0,-1 0 1,1-1-1,-1 1 0,1 0 0,0-1 1,0 1-1,-1-1 0,1 1 1,0 0-1,0-1 0,0 0 0,-1 1 1,1-1-1,0 1 0,0-1 0,0 0 1,0 0-1,0 1 0,0-1 1,0 0-1,0 0 0,0 0 0,0 0 1,0 0-1,0 0 0,0-1 0,0 1 1,0 0-1,-1 0 0,1-1 0,0 1 1,1-1-1,18-7-3940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4.980"/>
    </inkml:context>
    <inkml:brush xml:id="br0">
      <inkml:brushProperty name="width" value="0.025" units="cm"/>
      <inkml:brushProperty name="height" value="0.025" units="cm"/>
    </inkml:brush>
  </inkml:definitions>
  <inkml:trace contextRef="#ctx0" brushRef="#br0">0 0 19180,'0'0'2189,"20"7"-1907,70 24 1522,135 68 1,-181-72-1500,-2 2 0,0 2 0,-2 1 0,-2 3 0,41 46 0,-20-11 528,-2 2 1,47 83-1,-96-143-766,-3-6-43,-1 1 0,1-1 1,-2 1-1,1 0 0,-1 0 0,0 0 1,0 1-1,-1-1 0,3 15 0,-40-38-5654,18 4-3092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6.281"/>
    </inkml:context>
    <inkml:brush xml:id="br0">
      <inkml:brushProperty name="width" value="0.025" units="cm"/>
      <inkml:brushProperty name="height" value="0.025" units="cm"/>
    </inkml:brush>
  </inkml:definitions>
  <inkml:trace contextRef="#ctx0" brushRef="#br0">260 0 13074,'0'0'11978,"-4"1"-11461,-8 4-401,0 0-1,1 1 1,0 0-1,0 1 1,0 0 0,1 1-1,0 0 1,-11 11-1,-21 16 140,18-18-152,9-7-57,1 1 1,0 1 0,-20 20-1,33-30-45,0 0 0,1 0 1,-1 0-1,1 0 0,0 0 0,0 0 1,-1 0-1,1 0 0,1 0 0,-1 0 1,0 0-1,1 2 0,0 3-5,1 13 1,1 0 1,0-1-1,2 1 0,1-1 1,13 32-1,0 4-2,-10-26 9,-4-11-6,0 1-1,2 0 1,0-1-1,1 0 1,19 29-1,-26-46 1,0 0 0,0 0 1,1 0-1,-1 0 0,0 0 0,1-1 0,-1 1 0,1 0 1,-1-1-1,1 1 0,-1-1 0,1 0 0,-1 1 0,1-1 1,-1 0-1,1 0 0,0 0 0,-1 0 0,1 0 0,-1 0 1,1-1-1,-1 1 0,1 0 0,-1-1 0,1 1 0,1-2 1,42-19 102,-39 18-69,81-45 492,6-5 9,157-63-1,326-65 196,-526 167-571,89-12 0,-122 24-129,0 1 0,0 0-1,1 2 1,-1 0 0,0 0 0,0 2 0,0 0-1,0 1 1,17 6 0,-32-9-194,-2-2 36,0 1 0,1 0-1,-1 0 1,0 0 0,1 0 0,-1 0-1,0 0 1,0 0 0,1 0-1,-1 0 1,0 0 0,1 0 0,-1 0-1,0 0 1,0 0 0,1 0-1,-1 0 1,0 0 0,1 0 0,-1 1-1,0-1 1,0 0 0,1 0-1,-1 0 1,0 0 0,0 1 0,1-1-1,-1 0 1,0 0 0,0 0 0,0 1-1,0-1 1,1 0 0,-1 0-1,0 1 1,0-1 0,0 0 0,0 0-1,0 1 1,0-1 0,0 0-1,0 1 1,1-1 0,-1 0 0,0 0-1,0 1 1,0-1 0,0 0-1,-1 1 1,1-1 0,0 0 0,0 1-1,0-1 1,0 0 0,0 1-1,-7 1-10019</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5.769"/>
    </inkml:context>
    <inkml:brush xml:id="br0">
      <inkml:brushProperty name="width" value="0.025" units="cm"/>
      <inkml:brushProperty name="height" value="0.025" units="cm"/>
    </inkml:brush>
  </inkml:definitions>
  <inkml:trace contextRef="#ctx0" brushRef="#br0">46 0 2024,'0'0'14858,"-7"3"-13406,-22 10-45,28-12-1317,0-1-1,1 1 0,-1-1 1,0 1-1,1-1 0,-1 1 1,1-1-1,-1 1 0,1-1 1,-1 1-1,1 0 0,0-1 1,-1 1-1,1 0 0,0-1 1,-1 1-1,1 0 0,0-1 1,0 1-1,0 0 0,-1 0 1,1-1-1,0 1 0,0 0 1,0 0-1,0-1 0,1 1 1,-1 0-1,0 0 0,0-1 1,0 1-1,0 0 0,1-1 1,-1 1-1,0 0 0,1-1 1,-1 1-1,1 0 0,15 21 26,-1-11 265,1 0-1,0 0 1,1-2-1,0 0 1,0 0-1,37 10 1,-7-5 511,75 13 0,-37-18-349,0-2 0,87-6 0,-93-2-404,-78 1-99,-29-25-1993,9 9-1521,2 0-2411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8.773"/>
    </inkml:context>
    <inkml:brush xml:id="br0">
      <inkml:brushProperty name="width" value="0.025" units="cm"/>
      <inkml:brushProperty name="height" value="0.025" units="cm"/>
    </inkml:brush>
  </inkml:definitions>
  <inkml:trace contextRef="#ctx0" brushRef="#br0">1263 1 11602,'0'0'10379,"4"13"-9334,8 44-134,-12-53-800,0 0-1,-1 0 1,1 0 0,-1 0-1,1 0 1,-1 0 0,0 0-1,-1 0 1,1 0 0,-1-1-1,0 1 1,0-1 0,0 1-1,0-1 1,0 1 0,-1-1-1,-5 6 1,-3 4 206,-46 57 708,-3-2-1,-116 101 0,-219 148 1111,376-301-2055,-1-2-1,-1 0 1,0-2-1,-1 0 1,0-1-1,-1-1 1,0-1-1,-33 8 1,50-17-71,4 0-35,16-14-365,84-78-641,3 5 1,211-138-1,-297 215 773,-11 7 160,1-1 0,0 1 1,0 0-1,0 0 0,0 1 0,1-1 0,-1 1 0,1 0 0,-1 1 0,9-2 0,-14 3 99,1 0 0,-1 0 0,0 1 0,1-1 1,-1 0-1,0 0 0,0 0 0,1 1 0,-1-1 0,0 0 0,0 0 1,1 1-1,-1-1 0,0 0 0,0 0 0,0 1 0,0-1 1,0 0-1,1 1 0,-1-1 0,0 0 0,0 1 0,0-1 1,0 0-1,0 1 0,0-1 0,0 0 0,0 1 0,0-1 1,0 0-1,0 1 0,0-1 0,0 0 0,0 1 0,-1-1 1,1 0-1,0 1 0,0-1 0,0 0 0,0 0 0,-1 1 1,1-1-1,0 0 0,0 1 0,0-1 0,-1 0 0,1 0 1,0 0-1,-1 1 0,1-1 0,0 0 0,-1 0 0,-11 16 20,-23 22 247,-3-2 0,0-1 0,-3-2 0,-61 39 0,-191 94 890,137-81-736,-29 16 61,184-99-479,-17 0 38,18-2-55,9 0-124,7-2 128,-1-1-1,-1-1 1,1 0-1,-1 0 1,1-2 0,24-13-1,-14 8 6,31-14 0,33-13-8,-1-5 1,155-100-1,166-188-1605,-310 233-2687,-66 64-1779</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29.694"/>
    </inkml:context>
    <inkml:brush xml:id="br0">
      <inkml:brushProperty name="width" value="0.025" units="cm"/>
      <inkml:brushProperty name="height" value="0.025" units="cm"/>
    </inkml:brush>
  </inkml:definitions>
  <inkml:trace contextRef="#ctx0" brushRef="#br0">1 1 4096,'0'0'16304,"12"14"-15063,1 2-903,-5-6-157,-1-1-1,2 0 0,0 0 1,0-1-1,0 0 0,1 0 1,0-1-1,13 7 0,94 46 1032,147 52 0,134 27-995,-342-120-215,-30-13-580,-26-6 550,0 0 0,0 0 1,0 0-1,0 0 1,1 0-1,-1 0 0,0 0 1,0 0-1,0 0 1,0 0-1,0 0 0,0 0 1,0 0-1,1 0 1,-1 0-1,0 0 0,0 0 1,0 0-1,0 0 1,0 0-1,0 0 0,1 0 1,-1 0-1,0-1 1,0 1-1,0 0 1,0 0-1,0 0 0,0 0 1,0 0-1,0 0 1,0 0-1,0 0 0,0-1 1,1 1-1,-1 0 1,0 0-1,0 0 0,0 0 1,0 0-1,0 0 1,0 0-1,0-1 0,0 1 1,0 0-1,0 0 1,0 0-1,0 0 0,0 0 1,0 0-1,0-1 1,0 1-1,0 0 0,0 0 1,-1 0-1,1 0 1,0 0-1,0 0 0,0 0 1,0-1-1,0 1 1,0 0-1,0 0 0,0 0 1,0 0-1,-1 0 1,-29-27-5051,23 21 4218,-18-14-6362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1.298"/>
    </inkml:context>
    <inkml:brush xml:id="br0">
      <inkml:brushProperty name="width" value="0.025" units="cm"/>
      <inkml:brushProperty name="height" value="0.025" units="cm"/>
    </inkml:brush>
  </inkml:definitions>
  <inkml:trace contextRef="#ctx0" brushRef="#br0">0 0 15587,'0'0'6713,"11"7"-6139,82 46 1125,179 71 0,118 16-585,-366-132-1044,461 121 760,-459-123-839,19 10-123,-45-16 130,0 0 0,0 0 0,0 0 1,0 0-1,0 0 0,0 0 0,0 0 0,-1 0 0,1 0 1,0 0-1,0 0 0,0 0 0,0 0 0,0 0 1,0 0-1,0 0 0,0 0 0,0 1 0,0-1 1,0 0-1,0 0 0,0 0 0,0 0 0,-1 0 0,1 0 1,0 0-1,0 0 0,0 0 0,0 1 0,0-1 1,0 0-1,0 0 0,0 0 0,0 0 0,0 0 1,0 0-1,0 0 0,0 0 0,0 1 0,0-1 1,0 0-1,1 0 0,-1 0 0,0 0 0,0 0 0,0 0 1,0 0-1,0 0 0,0 0 0,0 0 0,0 1 1,0-1-1,0 0 0,0 0 0,0 0 0,0 0 1,1 0-1,-1 0 0,0 0 0,-27-2-52,-165-39-2,55 8 99,-244-94-1,249 78-25,77 30 13,-43-16 1,-128-63-1,217 92-29,0 1-1,0-2 1,1 0-1,0 0 1,-8-8 0,-14-14-7,29 29-1,18 14-335,53 45 367,3-4 0,3-2 1,81 42-1,-36-32 162,170 62-1,-239-104-137,0-4 0,1-1 0,1-3 0,0-2 0,1-2 0,84 2 0,-104-11-20,11 1 18,0-2 0,0-1 0,86-18 0,-201 13 1207,24 0-1248,-466-67 27,181 22-41,168 23-146,240 33 75,0 4 1,77 17-1,-8-1 83,-100-18 0,455 83 185,-452-75-135,2-4 0,-1-1-1,1-2 1,0-3 0,99-5 0,-67-17 0,-83 18 49,-37-2 172,-66-3-318,-131 12 0,-97 28-383,321-34 416,2-1 4,-47 11-42,64-7-170,17-1 165,1 0 0,37-3 0,-4 0 27,556 10 407,-602-10-382,0 0-1,1-2 1,-1 1-1,0-2 1,0 0-1,0-1 1,24-9-1,-38 13-41,0-1 0,0 1 0,-1-1 0,1 1-1,0-1 1,0 1 0,-1-1 0,1 0 0,0 1-1,-1-1 1,1 0 0,-1 1 0,1-1-1,-1 0 1,1 0 0,-1 1 0,0-1 0,1 0-1,-1 0 1,1-2 0,-1-10-3318,0 8 1196,0-8-9551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2.820"/>
    </inkml:context>
    <inkml:brush xml:id="br0">
      <inkml:brushProperty name="width" value="0.025" units="cm"/>
      <inkml:brushProperty name="height" value="0.025" units="cm"/>
    </inkml:brush>
  </inkml:definitions>
  <inkml:trace contextRef="#ctx0" brushRef="#br0">0 2 14259,'2'-1'13042,"14"1"-12810,165 96 208,-177-94-407,-1 0 0,1 1 0,-1-1 1,0 1-1,1-1 0,-1 1 0,0 0 0,-1 0 0,1 1 0,0-1 1,-1 0-1,0 1 0,0 0 0,0-1 0,0 1 0,0 0 1,-1 0-1,0 0 0,0 0 0,0 0 0,0 1 0,-1-1 0,1 0 1,-1 0-1,0 0 0,-1 0 0,1 1 0,-1-1 0,1 0 0,-1 0 1,0 0-1,-3 6 0,-5 11 213,0 0 0,-2 0 0,0-1 0,-25 33 0,16-23-201,-92 150-1114,112-179 876,-1-1 0,1 1 1,-1-1-1,1 1 0,-1-1 1,1 1-1,-1-1 0,1 0 1,-1 1-1,1-1 0,-1 0 1,1 1-1,-1-1 0,0 0 1,1 0-1,-1 0 0,0 0 1,1 0-1,-1 0 0,0 0 1,1 0-1,-1 0 0,0 0 1,-1 0-839,-6 0-6504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3.491"/>
    </inkml:context>
    <inkml:brush xml:id="br0">
      <inkml:brushProperty name="width" value="0.025" units="cm"/>
      <inkml:brushProperty name="height" value="0.025" units="cm"/>
    </inkml:brush>
  </inkml:definitions>
  <inkml:trace contextRef="#ctx0" brushRef="#br0">188 36 12866,'0'0'9023,"2"-6"-7884,6-17-159,-6 17-3,-12 7 682,4 2-1613,0 0 0,-1 1 1,1 0-1,1 0 1,-1 0-1,1 1 0,-1-1 1,1 1-1,1 1 0,-9 9 1,1 3-52,0 0 0,-12 25 1,7-8 2,-20 56 0,33-78 18,0 0 0,1 1 1,0-1-1,1 1 0,1 0 0,0-1 1,1 1-1,1 14 0,0-23-12,1 0 0,-1 0-1,1 0 1,0 0 0,0 0-1,1-1 1,-1 1 0,1-1-1,0 0 1,0 1 0,1-1-1,-1-1 1,1 1 0,0 0-1,0-1 1,0 0 0,0 0-1,1 0 1,-1-1 0,1 1-1,0-1 1,8 3 0,14 4-44,0-1 0,0-1 0,31 3 0,-21-3-185,56 18-3866,-56-10-165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4.254"/>
    </inkml:context>
    <inkml:brush xml:id="br0">
      <inkml:brushProperty name="width" value="0.025" units="cm"/>
      <inkml:brushProperty name="height" value="0.025" units="cm"/>
    </inkml:brush>
  </inkml:definitions>
  <inkml:trace contextRef="#ctx0" brushRef="#br0">9 0 11578,'0'0'8005,"-2"15"-7241,-4 49-80,6-59-569,0 0-1,1 0 1,-1 0 0,1 0 0,0 0 0,1-1 0,-1 1 0,1 0 0,0 0 0,1-1 0,-1 0 0,1 1 0,2 3-1,41 42 797,-42-46-839,29 25 237,1-1-1,1-2 0,1-1 1,2-2-1,0-1 1,1-2-1,1-2 0,1-2 1,0-1-1,1-3 1,1-1-1,0-2 0,49 4 1,764 32-529,-850-45-72,-3 0-64,0 0 0,-1 0 0,1 0-1,0 0 1,-1 0 0,1-1 0,-1 1 0,1-1-1,-1 1 1,1-1 0,-1 0 0,5-2-1,-1-6-4781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4.847"/>
    </inkml:context>
    <inkml:brush xml:id="br0">
      <inkml:brushProperty name="width" value="0.025" units="cm"/>
      <inkml:brushProperty name="height" value="0.025" units="cm"/>
    </inkml:brush>
  </inkml:definitions>
  <inkml:trace contextRef="#ctx0" brushRef="#br0">1 0 16907,'0'0'4032,"16"8"-3063,23 9-93,1-2-1,1-1 1,82 15-1,127 0 565,256-3-1,-278-19-797,-145-4-235,162-16-1,-201 7-324,-1-2-1,0-3 1,-1-1-1,0-1 0,52-26 1,-90 36-92,0 2 1,0-1 0,0 0 0,1 1 0,-1 0-1,1 0 1,-1 0 0,1 0 0,-1 1 0,1 0-1,-1 0 1,1 0 0,-1 1 0,5 0 0,-6 0 3,-1-1 1,0 1-1,-1 0 1,1 0 0,0 1-1,0-1 1,0 0 0,0 0-1,-1 1 1,1-1 0,-1 1-1,1 0 1,-1-1 0,0 1-1,0 0 1,1 0 0,-1 0-1,0 0 1,-1 0 0,1 0-1,0 0 1,0 0-1,-1 0 1,0 0 0,1 0-1,-1 0 1,0 1 0,0-1-1,0 0 1,0 2 0,0 4 7,0 0 0,0 0 1,-1 0-1,0 0 0,0-1 0,-1 1 1,0 0-1,0-1 0,-1 1 0,0-1 1,0 0-1,-1 0 0,0 0 1,0-1-1,-1 1 0,1-1 0,-1 0 1,-1 0-1,1 0 0,-1-1 0,0 0 1,0 0-1,-10 5 0,-17 11-45,0-1-1,-1-2 1,-1-1-1,-44 14 1,-151 34-5626,177-53 127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7.483"/>
    </inkml:context>
    <inkml:brush xml:id="br0">
      <inkml:brushProperty name="width" value="0.025" units="cm"/>
      <inkml:brushProperty name="height" value="0.025" units="cm"/>
    </inkml:brush>
  </inkml:definitions>
  <inkml:trace contextRef="#ctx0" brushRef="#br0">0 1 12186,'0'0'6207,"0"11"-5079,3 10-706,1 0-1,1 0 1,0 0 0,2-1-1,0 0 1,2 0 0,13 25-1,-4-7-148,7 14 271,2 0-1,2-2 1,59 78 0,-70-106-611,0 0 0,2-2 1,0 0-1,1-1 0,1-1 0,1-1 0,1-1 1,0-1-1,37 17 0,-13-15-4470,-10-9-6975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39.317"/>
    </inkml:context>
    <inkml:brush xml:id="br0">
      <inkml:brushProperty name="width" value="0.025" units="cm"/>
      <inkml:brushProperty name="height" value="0.025" units="cm"/>
    </inkml:brush>
  </inkml:definitions>
  <inkml:trace contextRef="#ctx0" brushRef="#br0">466 4 11714,'0'0'15360,"-12"-1"-14749,-8-1-333,0 2-1,1 0 1,-1 1-1,0 1 1,-33 8-1,34-4-235,1 2-1,0 0 1,0 1 0,0 0 0,2 2-1,-1 0 1,1 1 0,1 0-1,0 2 1,1-1 0,0 2 0,-20 27-1,25-30-50,1-1-1,1 2 0,0-1 1,0 1-1,1 0 0,1 1 1,0-1-1,1 1 0,1 0 1,0 0-1,0 0 0,2 1 1,0-1-1,0 0 0,1 1 1,1-1-1,1 0 0,3 20 1,-3-29-2,0-1 0,0 1 0,0-1 0,0 1 1,1-1-1,0 0 0,0 0 0,0 0 0,0 0 1,0-1-1,1 1 0,0-1 0,0 0 0,0 0 1,0 0-1,0-1 0,0 1 0,1-1 0,-1 0 1,1 0-1,0-1 0,-1 1 0,10 0 0,-7 0-2,1-1-1,0 0 0,0-1 0,0 1 1,0-2-1,0 1 0,-1-1 0,1 0 1,0-1-1,-1 0 0,1 0 1,-1-1-1,1 1 0,11-8 0,21-17-21,47-41 0,-50 37 10,53-33 0,-76 55 12,1 1-1,0 1 1,0 0-1,1 1 1,-1 1-1,1 0 1,28-4-1,-37 9-73,-7 0 15,0 0-1,1 1 1,-1-1 0,0 0 0,0 0-1,1 0 1,-1 0 0,0 0 0,0 0 0,1 0-1,-1 0 1,0 0 0,0 1 0,1-1-1,-1 0 1,0 0 0,0 0 0,1-1-1,-1 1 1,0 0 0,1 0 0,-1 0 0,0 0-1,0 0 1,1 0 0,-1 0 0,0 0-1,0-1 1,0 1 0,1 0 0,-1 0-1,0 0 1,0 0 0,0-1 0,1 1 0,-1 0-1,0 0 1,0 0 0,0-1 0,0 1-1,1 0 1,-1 0 0,0-1 0,0 1-1,0 0 1,0 0 0,0-1 0,0 1-1,0 0 1,0-1 0,0 1 0,0 0 0,0 0-1,0-1 1,0 1 0,0 0 0,0 0-1,0-1 1,-4-5-3766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6.817"/>
    </inkml:context>
    <inkml:brush xml:id="br0">
      <inkml:brushProperty name="width" value="0.025" units="cm"/>
      <inkml:brushProperty name="height" value="0.025" units="cm"/>
    </inkml:brush>
  </inkml:definitions>
  <inkml:trace contextRef="#ctx0" brushRef="#br0">0 92 9642,'0'0'14002,"7"0"-13356,25-3-26,0-1 0,-1-1-1,35-11 1,8-1-173,21-1 54,172-10 1,-212 27-456,1 2 1,-1 3-1,1 2 0,84 20 0,-49 0 21,-48-13-37,1-1 0,0-2-1,0-2 1,68 3 0,-107-11-208,1-1 0,-1 1 1,0-1-1,0 0 0,1 0 0,-1-1 0,0 0 1,0 0-1,-1 0 0,1 0 0,0-1 0,-1 1 1,7-6-1,29-30-6917,-10 3-6826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0.392"/>
    </inkml:context>
    <inkml:brush xml:id="br0">
      <inkml:brushProperty name="width" value="0.025" units="cm"/>
      <inkml:brushProperty name="height" value="0.025" units="cm"/>
    </inkml:brush>
  </inkml:definitions>
  <inkml:trace contextRef="#ctx0" brushRef="#br0">785 2 7873,'0'0'13628,"-12"0"-12045,-3 0-1171,-22-2 396,-1 2 0,1 2-1,0 2 1,0 1 0,0 2 0,-59 18 0,63-11-678,1 2-1,0 1 0,2 1 0,0 1 1,1 2-1,1 1 0,0 1 1,-30 35-1,44-42-126,0 0 0,0 1-1,2 1 1,0 0 0,1 1 0,1 0 0,1 1 0,1 0 0,0 0 0,2 1-1,0 0 1,1 0 0,1 0 0,-2 40 0,6-48-13,1 0 1,-1-1-1,2 1 0,0-1 0,0 1 1,1-1-1,1 0 0,6 14 0,-7-19 0,0-1-1,1 0 0,0-1 1,0 1-1,1 0 0,0-1 1,0 0-1,0 0 0,0-1 1,1 0-1,-1 0 0,1 0 0,1 0 1,-1-1-1,0 0 0,10 3 1,-11-4 5,1 0-1,-1 0 1,0 0 0,1-1 0,-1 0 0,1 0 0,-1-1-1,1 0 1,-1 0 0,1 0 0,0 0 0,-1-1 0,1 0 0,-1 0-1,0-1 1,1 1 0,-1-1 0,0 0 0,0 0 0,0-1 0,0 0-1,0 0 1,-1 0 0,1 0 0,-1-1 0,0 0 0,0 1-1,5-8 1,12-19-4,2 0-1,0 1 1,2 2 0,1 0-1,2 2 1,45-33-1,-51 43-28,1 0-1,1 2 1,0 1-1,1 2 1,0 0-1,1 1 1,0 1 0,0 2-1,46-6 1,-48 9-23,-19 1-180,0 1 0,1 0 0,-1 0 0,1 1 0,-1 0 0,1 0 1,0 0-1,10 2 0,-15 7-7254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0.965"/>
    </inkml:context>
    <inkml:brush xml:id="br0">
      <inkml:brushProperty name="width" value="0.025" units="cm"/>
      <inkml:brushProperty name="height" value="0.025" units="cm"/>
    </inkml:brush>
  </inkml:definitions>
  <inkml:trace contextRef="#ctx0" brushRef="#br0">646 1 11074,'0'0'14990,"-12"2"-14190,-29 9-256,2 3 0,-1 1-1,-63 35 1,45-20-267,2 3 0,-77 58 0,118-80-259,1 1 0,1 0 1,0 1-1,0 1 0,2 0 0,-1 0 0,2 2 0,0-1 1,1 1-1,1 0 0,0 1 0,1 0 0,-9 31 1,15-42-85,0 0 1,0 0-1,0 1 1,0-1 0,1 0-1,0 0 1,1 0-1,1 12 1,-1-15-343,0 0 1,1 0-1,-1 0 1,1 0-1,-1 0 1,1-1-1,0 1 0,0-1 1,0 1-1,1-1 1,-1 0-1,0 0 1,1 0-1,0 0 1,-1 0-1,1 0 1,4 1-1,10 7-6093</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1.930"/>
    </inkml:context>
    <inkml:brush xml:id="br0">
      <inkml:brushProperty name="width" value="0.025" units="cm"/>
      <inkml:brushProperty name="height" value="0.025" units="cm"/>
    </inkml:brush>
  </inkml:definitions>
  <inkml:trace contextRef="#ctx0" brushRef="#br0">953 120 13914,'0'0'10199,"-12"-8"-9207,-11-7-342,-2 1 1,1 1-1,-1 1 0,-49-15 1,28 17-391,-1 2 1,0 2-1,0 1 1,0 3 0,-53 5-1,68-1-112,1 2-1,-1 1 0,1 1 1,0 2-1,1 1 0,0 1 0,0 2 1,-41 23-1,62-30-154,1-1 0,1 1 0,-1 1 0,1 0 0,0 0 0,0 0 0,0 1 0,1 0 0,0 0-1,1 0 1,-1 1 0,1 0 0,1 0 0,0 0 0,0 1 0,0 0 0,1-1 0,1 1 0,-1 0 0,1 0 0,1 1 0,0-1 0,0 15 0,0-16-23,1 1 0,1-1 0,0 1 0,0-1 0,0 0 0,1 1 1,0-1-1,7 14 0,-7-18 15,1 0 0,-1 0 0,1 0 0,0-1-1,0 1 1,1-1 0,-1 0 0,1 0 0,0 0 0,-1 0 0,1-1 0,0 1 0,1-1 0,-1 0 0,0-1 0,1 1 0,6 1 0,9 2-7,-1-1 0,0-2 0,1 0 0,0 0 0,27-3 0,103-16 20,-11 1-91,96 13-568,-162 3-4756,-66 0 613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2.567"/>
    </inkml:context>
    <inkml:brush xml:id="br0">
      <inkml:brushProperty name="width" value="0.025" units="cm"/>
      <inkml:brushProperty name="height" value="0.025" units="cm"/>
    </inkml:brush>
  </inkml:definitions>
  <inkml:trace contextRef="#ctx0" brushRef="#br0">1 13 10546,'0'0'10702,"12"0"-9280,521-3 6041,-527 4-9267,-12-5-6087,-6-2-6146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2.928"/>
    </inkml:context>
    <inkml:brush xml:id="br0">
      <inkml:brushProperty name="width" value="0.025" units="cm"/>
      <inkml:brushProperty name="height" value="0.025" units="cm"/>
    </inkml:brush>
  </inkml:definitions>
  <inkml:trace contextRef="#ctx0" brushRef="#br0">1 74 17411,'0'0'6384,"18"-3"-4943,104-20 441,127-20 947,-229 42-3193,-22 2-2499,-11-3-3373,1 0-8791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3.397"/>
    </inkml:context>
    <inkml:brush xml:id="br0">
      <inkml:brushProperty name="width" value="0.025" units="cm"/>
      <inkml:brushProperty name="height" value="0.025" units="cm"/>
    </inkml:brush>
  </inkml:definitions>
  <inkml:trace contextRef="#ctx0" brushRef="#br0">0 0 13962,'0'0'2080,"12"13"-211,158 171 3355,-140-147-4681,-1 1 1,-2 1-1,36 73 1,-27-35 109,-3 2 0,29 110 0,-62-184-2335,-3-11-3191,2 4 3198,-6-10-12779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5.952"/>
    </inkml:context>
    <inkml:brush xml:id="br0">
      <inkml:brushProperty name="width" value="0.025" units="cm"/>
      <inkml:brushProperty name="height" value="0.025" units="cm"/>
    </inkml:brush>
  </inkml:definitions>
  <inkml:trace contextRef="#ctx0" brushRef="#br0">0 109 10786,'0'0'8998,"0"-1"-8909,0 1-1,1 0 1,-1 0 0,0 0 0,0 0-1,0 0 1,0 0 0,0 0 0,0 0 0,0 0-1,0 0 1,0 0 0,0 0 0,0 0-1,1 0 1,-1 0 0,0-1 0,0 1-1,0 0 1,0 0 0,0 0 0,0 0-1,0 0 1,0 0 0,0 0 0,0 0 0,0-1-1,0 1 1,0 0 0,0 0 0,0 0-1,0 0 1,0 0 0,0 0 0,0 0-1,0 0 1,0-1 0,0 1 0,0 0 0,0 0-1,0 0 1,0 0 0,167-58 4062,-101 38-3466,-42 12-514,2 2 0,-1 2 0,1 0 0,-1 1 0,1 2 0,0 0 0,0 2 0,0 1 0,-1 1 0,27 6 0,-43-6-403,10 0 805,-11-8-4322,-4-4-405</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7.102"/>
    </inkml:context>
    <inkml:brush xml:id="br0">
      <inkml:brushProperty name="width" value="0.025" units="cm"/>
      <inkml:brushProperty name="height" value="0.025" units="cm"/>
    </inkml:brush>
  </inkml:definitions>
  <inkml:trace contextRef="#ctx0" brushRef="#br0">1499 129 8449,'0'0'12167,"-8"0"-10882,-8-1-591,0-2 1,-1 0-1,1-1 0,1-1 0,-27-11 0,18 6-137,-1 2-1,-36-8 1,-203-19 1348,151 22-1192,72 7-499,26 3-113,1 1 1,-1 0-1,0 1 1,0 0-1,0 1 1,-15 3-1,23 0-93,0 1 0,1 0-1,0 0 1,0 0 0,0 1 0,0-1 0,1 1 0,0 1-1,0-1 1,-6 9 0,-15 14-6,11-17 26,0 0 0,-1-1 0,0 0 0,0-1 0,-1-1 0,-1-1 0,1 0-1,-1-2 1,-20 5 0,-14 0 115,-104 8 0,134-17-118,-1-1 0,0-1 0,0-2 0,-30-6-1,51 9-34,0 0 0,-1 0 0,1 0 0,0 0 0,-1 1 0,1-1 0,0 0 0,0 1 0,-1 0 0,1-1 0,0 1 0,0 0 0,0 0 0,0 0 0,0 1 0,0-1 0,0 0 0,0 1 0,1-1 0,-1 1 0,0 0 0,1-1 0,0 1 0,-1 0 0,1 0 0,0 0 0,0 0 0,0 0 0,0 0 0,0 0-1,0 1 1,0 2 0,-4 6-55,1-4 39,1-1-1,0 1 1,0-1-1,0 1 0,1 0 1,0 0-1,1 0 0,0 0 1,0 0-1,0 0 1,1 1-1,0-1 0,0 0 1,1 0-1,0 0 1,0 0-1,4 12 0,-2-10 12,1-1 0,0 1 0,1-1 0,0 0 0,0 0 0,1-1 0,0 0 0,0 0 0,1 0 0,-1 0 0,1-1 0,16 10 0,-4-4-4,1 0 0,0-1 0,1-2 0,40 14 0,-48-19 10,1 0 1,0-1 0,0-1-1,0 0 1,0-1-1,0-1 1,0 0 0,0-1-1,15-2 1,-16-1-194,-1 0 1,0 0-1,17-9 1,25-9-5937,-27 13-833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8.337"/>
    </inkml:context>
    <inkml:brush xml:id="br0">
      <inkml:brushProperty name="width" value="0.025" units="cm"/>
      <inkml:brushProperty name="height" value="0.025" units="cm"/>
    </inkml:brush>
  </inkml:definitions>
  <inkml:trace contextRef="#ctx0" brushRef="#br0">1 1 7705,'0'0'14967,"9"0"-13951,10 0-620,1 2 1,-1 0-1,1 1 1,-1 1-1,0 0 1,31 13 0,-33-9-297,0 0-1,0 1 1,-1 0 0,27 22 0,-39-27-57,1 1 0,-1-1 1,0 1-1,0 0 0,0 0 1,-1 1-1,0-1 0,0 1 0,0-1 1,-1 1-1,1 0 0,-1 0 0,-1 0 1,1 0-1,-1 0 0,0 1 0,-1-1 1,1 8-1,-2-2 11,0 1 0,-1-1 0,0 1 0,-6 17 0,3-9-12,3-15-43,0-1 1,1 1 0,0 0 0,0 0 0,0 0 0,1 0-1,-1 1 1,2-1 0,-1 0 0,1 0 0,0 0 0,0 0 0,0 0-1,1 0 1,0-1 0,0 1 0,0 0 0,1-1 0,0 0-1,0 1 1,1-1 0,-1 0 0,1-1 0,6 7 0,-1-2 11,-1 0 0,-1 0 1,0 1-1,0 0 1,-1 0-1,0 1 0,-1-1 1,0 1-1,-1 0 1,0 1-1,-1-1 0,4 19 1,-1 43-3231,-6-69-1967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9.054"/>
    </inkml:context>
    <inkml:brush xml:id="br0">
      <inkml:brushProperty name="width" value="0.025" units="cm"/>
      <inkml:brushProperty name="height" value="0.025" units="cm"/>
    </inkml:brush>
  </inkml:definitions>
  <inkml:trace contextRef="#ctx0" brushRef="#br0">6 194 6921,'0'0'11316,"-2"4"-9864,2-3-1349,-1 0-1,1 0 1,-1 1-1,1-1 1,-1 0-1,1 0 1,0 0-1,0 1 1,-1-1-1,1 0 0,0 0 1,0 1-1,0-1 1,0 0-1,1 0 1,-1 1-1,0-1 1,0 0-1,1 0 1,-1 0-1,1 1 1,-1-1-1,1 0 1,-1 0-1,1 0 1,0 0-1,-1 0 1,1 0-1,0 0 1,0 0-1,0 0 1,0 0-1,0-1 1,0 1-1,0 0 1,0-1-1,0 1 1,0 0-1,1-1 0,-1 0 1,0 1-1,0-1 1,0 0-1,1 1 1,-1-1-1,0 0 1,0 0-1,1 0 1,-1 0-1,0 0 1,2-1-1,13 2 197,0-1 0,0 0 0,-1-2 0,1 0 0,0 0 0,-1-2-1,23-7 1,107-49 790,-29 10-486,-88 40-523,4-2 63,2 0 0,-1 3 0,46-8 0,-77 17-157,0 0 0,-1 0 0,1 0 0,0-1 0,-1 1 1,1 0-1,-1-1 0,1 1 0,-1-1 0,1 1 0,-1-1 0,1 0 1,-1 0-1,0 0 0,1 1 0,-1-1 0,0-1 0,0 1 0,1 0 1,1-2-1,1-22-4576,-4 15-1366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7.613"/>
    </inkml:context>
    <inkml:brush xml:id="br0">
      <inkml:brushProperty name="width" value="0.025" units="cm"/>
      <inkml:brushProperty name="height" value="0.025" units="cm"/>
    </inkml:brush>
  </inkml:definitions>
  <inkml:trace contextRef="#ctx0" brushRef="#br0">123 0 7641,'0'0'13823,"-6"1"-11270,6-1-2539,0 0-1,0 0 0,0 0 1,0 0-1,0 0 1,0 0-1,0 0 0,0 0 1,0 0-1,0 1 1,0-1-1,0 0 0,0 0 1,0 0-1,0 0 1,0 0-1,0 0 0,0 0 1,0 0-1,0 0 1,0 0-1,0 0 0,0 0 1,0 0-1,0 0 1,0 1-1,0-1 0,0 0 1,0 0-1,0 0 1,-1 0-1,1 0 0,0 0 1,0 0-1,0 0 1,0 0-1,0 0 0,64 17 716,-28-8-474,67 26 0,-102-34-240,0-1 1,0 1-1,0-1 0,0 1 1,0 0-1,0-1 1,0 1-1,0 0 0,0 0 1,0 0-1,0 0 0,-1 0 1,1 0-1,0 0 0,-1 0 1,1 0-1,-1 0 0,1 0 1,-1 0-1,0 1 1,1-1-1,-1 0 0,0 0 1,0 0-1,0 1 0,0-1 1,0 0-1,0 0 0,0 0 1,0 1-1,0-1 1,-1 0-1,1 0 0,0 0 1,-1 0-1,1 1 0,-1-1 1,0 0-1,1 0 0,-1 0 1,0 0-1,1 0 1,-3 1-1,-3 7 134,-1 0 0,-1 0 0,-13 11 0,16-14-106,-123 99 726,-1 3-2396,114-92-131,7-4-4241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49.508"/>
    </inkml:context>
    <inkml:brush xml:id="br0">
      <inkml:brushProperty name="width" value="0.025" units="cm"/>
      <inkml:brushProperty name="height" value="0.025" units="cm"/>
    </inkml:brush>
  </inkml:definitions>
  <inkml:trace contextRef="#ctx0" brushRef="#br0">1 77 11338,'0'0'12675,"111"-10"-11803,-67 1-248,0-1-384,4-3-240,15-3-120,-7 4-1376,-8 5-3881</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50.897"/>
    </inkml:context>
    <inkml:brush xml:id="br0">
      <inkml:brushProperty name="width" value="0.025" units="cm"/>
      <inkml:brushProperty name="height" value="0.025" units="cm"/>
    </inkml:brush>
  </inkml:definitions>
  <inkml:trace contextRef="#ctx0" brushRef="#br0">11 12 3256,'0'0'18311,"-10"-11"-16221,79 76-1600,-16-17-375,-26-20-86,-1 1 0,-2 1-1,-1 1 1,-1 1 0,-2 1 0,27 59-1,-35-63-5,-2 2 0,0 0 0,-2 0 0,-2 0 0,-1 1-1,-1 0 1,-2 0 0,-2 46 0,-1-57 17,0-1-1,-2 0 1,0 0-1,-2 0 1,-13 38-1,18-57-15,-7 14-163,6-31-2614,1 13 2180,0-16-4113</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51.552"/>
    </inkml:context>
    <inkml:brush xml:id="br0">
      <inkml:brushProperty name="width" value="0.025" units="cm"/>
      <inkml:brushProperty name="height" value="0.025" units="cm"/>
    </inkml:brush>
  </inkml:definitions>
  <inkml:trace contextRef="#ctx0" brushRef="#br0">0 1 11578,'0'0'8870,"8"0"-8066,18 2-467,-1 1 0,0 1 0,0 1 0,0 1 0,0 1 0,-1 2 0,0 0 0,-1 2 0,0 0 0,35 24 0,-3 3 195,-1 2-1,-3 2 1,48 51-1,-91-85-464,0 0 1,-1 1-1,0 0 1,0 1-1,-1 0 1,0 0-1,-1 0 0,5 12 1,-7-15 24,-1 0 1,-1 0 0,1-1-1,-1 1 1,0 0-1,-1 0 1,0 0 0,0 0-1,0 1 1,-1-1-1,0-1 1,0 1-1,-1 0 1,-4 12 0,-6 9 7,1 0 1,1 1-1,2 1 1,1-1 0,1 2-1,-3 51 1,9-80-169,0 0 0,0 0 1,0-1-1,1 1 1,-1-1-1,1 1 0,-1 0 1,1-1-1,-1 1 1,1-1-1,0 1 1,0-1-1,0 1 0,0-1 1,0 1-1,0-1 1,0 0-1,0 0 0,0 0 1,1 0-1,-1 0 1,0 0-1,1 0 0,1 1 1,26 9-5973,-12-7-3845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52.139"/>
    </inkml:context>
    <inkml:brush xml:id="br0">
      <inkml:brushProperty name="width" value="0.025" units="cm"/>
      <inkml:brushProperty name="height" value="0.025" units="cm"/>
    </inkml:brush>
  </inkml:definitions>
  <inkml:trace contextRef="#ctx0" brushRef="#br0">0 121 1040,'0'0'20553,"17"14"-19646,-14-12-868,14 11 213,0 0 1,0-1 0,1-1 0,1 0-1,-1-2 1,36 13 0,-7-12 167,0-2 0,0-3 1,1-1-1,0-3 0,49-4 1,3 1 153,-94 2-560,-1 0 1,0-1 0,0 0 0,0 0 0,0 0-1,0 0 1,0-1 0,0 0 0,0 0 0,0 0-1,-1-1 1,1 1 0,-1-1 0,0 0 0,0 0-1,0-1 1,0 1 0,0-1 0,-1 0 0,1 0-1,-1 0 1,0-1 0,4-7 0,2-7-629,-1-1 0,0 0 0,-2 0 1,6-31-1,-10 46 333,7-44-4204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52.592"/>
    </inkml:context>
    <inkml:brush xml:id="br0">
      <inkml:brushProperty name="width" value="0.025" units="cm"/>
      <inkml:brushProperty name="height" value="0.025" units="cm"/>
    </inkml:brush>
  </inkml:definitions>
  <inkml:trace contextRef="#ctx0" brushRef="#br0">108 1 13890,'0'0'4575,"6"16"-3276,-4-11-1217,6 16 527,-1 0 1,0 0-1,-2 1 0,5 38 0,-9-35-63,2 7-143,-1 0 0,-2 0 0,-1 0 0,-1 0 0,-2 0 0,-1-1 0,-14 47 0,8-48-419,-2-2 0,0 1-1,-19 26 1,-6 1-2464,18-32-2833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7:58.269"/>
    </inkml:context>
    <inkml:brush xml:id="br0">
      <inkml:brushProperty name="width" value="0.025" units="cm"/>
      <inkml:brushProperty name="height" value="0.025" units="cm"/>
    </inkml:brush>
  </inkml:definitions>
  <inkml:trace contextRef="#ctx0" brushRef="#br0">1 312 15699,'0'0'6825,"91"6"-5816,-55-16-105,4-12-136,4-13-128,4-3-280,-5-6-160,5 2-112,0 1-88,4 6-168,-12 7-1384,-4 5-3857</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01.146"/>
    </inkml:context>
    <inkml:brush xml:id="br0">
      <inkml:brushProperty name="width" value="0.025" units="cm"/>
      <inkml:brushProperty name="height" value="0.025" units="cm"/>
    </inkml:brush>
  </inkml:definitions>
  <inkml:trace contextRef="#ctx0" brushRef="#br0">1 153 16755,'0'0'6049,"56"-73"-5833,-36 57-112,0-3-104,11 3-88,-3 0-1552,-8 4-5778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12.483"/>
    </inkml:context>
    <inkml:brush xml:id="br0">
      <inkml:brushProperty name="width" value="0.025" units="cm"/>
      <inkml:brushProperty name="height" value="0.025" units="cm"/>
    </inkml:brush>
  </inkml:definitions>
  <inkml:trace contextRef="#ctx0" brushRef="#br0">1 0 12434,'0'0'8186,"5"16"-7223,23 62 459,50 97-1,-72-165-1351,12 25 452,44 60 0,-54-85-403,0 0 0,1 0 0,0-1 0,1-1 0,-1 0 0,2 0 0,-1-1 0,1 0 0,0-1 0,14 7 0,0-4-56,1 0-1,-1-1 1,1-2 0,0-1-1,1-1 1,-1-1 0,1-1-1,0-1 1,-1-2 0,1-1-1,0-1 1,-1-1 0,0-1-1,26-9 1,4-7-1469,81-44 0,-91 41-2831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13.003"/>
    </inkml:context>
    <inkml:brush xml:id="br0">
      <inkml:brushProperty name="width" value="0.025" units="cm"/>
      <inkml:brushProperty name="height" value="0.025" units="cm"/>
    </inkml:brush>
  </inkml:definitions>
  <inkml:trace contextRef="#ctx0" brushRef="#br0">96 1 18715,'0'0'4539,"17"2"-3639,-11-1-851,19 3 297,0 1-1,-1 1 1,36 13 0,-53-17-273,-1 1 1,1 0-1,-1 0 0,1 1 0,-1 0 0,0 0 0,0 0 0,-1 1 1,1 0-1,-1 0 0,0 0 0,0 1 0,-1 0 0,0 0 0,0 0 0,0 0 1,0 0-1,-1 1 0,3 8 0,-5-8 1,1 0-1,-1-1 1,0 1 0,-1 0 0,0 0-1,0-1 1,0 1 0,-1 0-1,0 0 1,0-1 0,-1 1-1,0-1 1,0 1 0,0-1 0,-1 0-1,0 1 1,0-1 0,-1-1-1,1 1 1,-1 0 0,0-1-1,-1 0 1,0 0 0,1 0 0,-1-1-1,-1 0 1,-10 7 0,3-2-15,-1-1 0,1-1 1,-1-1-1,-1 0 0,0 0 1,1-2-1,-1 0 0,-1 0 1,1-2-1,0 0 0,-21 0 1,32-2-158,1 0 1,-1 0-1,0 0 1,1-1-1,-1 1 0,1-1 1,-1 0-1,1 0 1,-1 0-1,1-1 1,-1 1-1,1-1 1,-6-4-1,6 4-477,0-1-1,1 0 1,-1 0 0,0 0-1,1 0 1,0-1-1,0 1 1,-3-5-1,-7-23-9838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19.516"/>
    </inkml:context>
    <inkml:brush xml:id="br0">
      <inkml:brushProperty name="width" value="0.025" units="cm"/>
      <inkml:brushProperty name="height" value="0.025" units="cm"/>
    </inkml:brush>
  </inkml:definitions>
  <inkml:trace contextRef="#ctx0" brushRef="#br0">93 1 13962,'0'0'7941,"1"4"-6754,2 18-755,-2 0 1,0 0-1,-1 1 1,-2-1-1,-5 31 1,-32 112 562,25-116-744,2-1-1,-10 95 1,21-136-245,0 5 10,1 0-1,0 0 0,0 0 1,3 12-1,-2-20-14,0 1 0,1-1 1,-1 0-1,1 0 0,0 0 0,0 0 0,0-1 1,1 1-1,-1-1 0,1 1 0,0-1 0,0 0 1,0 0-1,5 4 0,163 127-229,-57-47-5851,-81-61-1529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28.069"/>
    </inkml:context>
    <inkml:brush xml:id="br0">
      <inkml:brushProperty name="width" value="0.025" units="cm"/>
      <inkml:brushProperty name="height" value="0.025" units="cm"/>
    </inkml:brush>
  </inkml:definitions>
  <inkml:trace contextRef="#ctx0" brushRef="#br0">203 0 13962,'0'0'10590,"8"5"-10458,23 11 64,0-1 0,52 15 0,29 13 93,-109-42-277,-1 0-1,0 1 1,1-1-1,-1 0 1,0 1-1,0-1 1,0 1-1,0 0 1,0-1-1,0 1 1,0 0-1,-1 0 1,1 1-1,0-1 1,-1 0-1,0 0 1,0 1-1,0-1 1,0 1-1,0-1 1,1 4-1,-2-2 36,0-1 0,0 0-1,0 1 1,-1-1 0,1 0 0,-1 0-1,1 1 1,-1-1 0,0 0 0,-1 0-1,1 0 1,0 0 0,-1 0 0,0 0-1,0 0 1,-4 5 0,-9 8 178,-1 1 1,-1-2-1,0 0 0,-1-1 1,-1-1-1,0-1 0,-1 0 0,-25 10 1,-17 5 49,-90 25 0,129-44-271,16-5-107,1-1 1,-1 1-1,0-2 0,0 1 1,-12 1-1,12-7-2226,5-4-1956,0-4-6402</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0.014"/>
    </inkml:context>
    <inkml:brush xml:id="br0">
      <inkml:brushProperty name="width" value="0.025" units="cm"/>
      <inkml:brushProperty name="height" value="0.025" units="cm"/>
    </inkml:brush>
  </inkml:definitions>
  <inkml:trace contextRef="#ctx0" brushRef="#br0">0 0 16755,'0'0'3414,"6"13"-2574,19 58 481,24 115-1,23 67-52,-70-249-1263,0 1-1,0-1 1,1 0-1,-1 0 1,1 0-1,0 0 1,0 0-1,1 0 0,-1-1 1,1 0-1,0 0 1,0 0-1,0 0 1,0 0-1,0-1 1,1 0-1,-1 0 1,1 0-1,0 0 0,-1-1 1,1 0-1,0 0 1,0 0-1,6 0 1,13 0 24,-1 0 1,1-2 0,42-6-1,-44 4-5,232-16 434,-128 24-1408,-89 0-1701,49 11 0,-40-4-7502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0.343"/>
    </inkml:context>
    <inkml:brush xml:id="br0">
      <inkml:brushProperty name="width" value="0.025" units="cm"/>
      <inkml:brushProperty name="height" value="0.025" units="cm"/>
    </inkml:brush>
  </inkml:definitions>
  <inkml:trace contextRef="#ctx0" brushRef="#br0">1 0 18507,'0'0'2425,"103"13"-681,-39-6-399,4-1-497,8-3-208,-5-3-264,-3 0-216,-4 0-160,-9-3-184,9-7-1144,-20 4-2297,-8 0-10690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1.492"/>
    </inkml:context>
    <inkml:brush xml:id="br0">
      <inkml:brushProperty name="width" value="0.025" units="cm"/>
      <inkml:brushProperty name="height" value="0.025" units="cm"/>
    </inkml:brush>
  </inkml:definitions>
  <inkml:trace contextRef="#ctx0" brushRef="#br0">9 21 2256,'0'0'5643,"0"-5"-3743,0-11 1496,0 29 3222,0 19-1053,0-10-7061,-4 335 4560,1-174-3692,2 1-4591,1-145-1966</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4.296"/>
    </inkml:context>
    <inkml:brush xml:id="br0">
      <inkml:brushProperty name="width" value="0.025" units="cm"/>
      <inkml:brushProperty name="height" value="0.025" units="cm"/>
    </inkml:brush>
  </inkml:definitions>
  <inkml:trace contextRef="#ctx0" brushRef="#br0">1 1 7233,'0'0'8929,"0"12"-7481,1 25-164,2-1-1,2 0 1,10 41 0,39 114 575,15 78-1599,-68-254-247,2-1 0,-1 0 0,2 0 0,0-1 1,1 1-1,0-1 0,1 0 0,0 0 0,10 15 1,-14-27 214,0 0-1046</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5.042"/>
    </inkml:context>
    <inkml:brush xml:id="br0">
      <inkml:brushProperty name="width" value="0.025" units="cm"/>
      <inkml:brushProperty name="height" value="0.025" units="cm"/>
    </inkml:brush>
  </inkml:definitions>
  <inkml:trace contextRef="#ctx0" brushRef="#br0">16 1 6953,'0'0'13635,"-12"104"-12155,12-40-312,-4 25-247,4 19-329,0 12-224,0-2-224,0-13-96,0-17-48,0-27-280,0-14-2137</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7.831"/>
    </inkml:context>
    <inkml:brush xml:id="br0">
      <inkml:brushProperty name="width" value="0.025" units="cm"/>
      <inkml:brushProperty name="height" value="0.025" units="cm"/>
    </inkml:brush>
  </inkml:definitions>
  <inkml:trace contextRef="#ctx0" brushRef="#br0">750 0 18187,'0'0'3897,"-68"89"-2512,32-48-153,-8 13 192,-8 0-392,-7 7-288,-9 2-287,-4-2-129,8-11-184,5-5-80,3-10-32,8-7-32,12-6-240,-4 1-721,12-7-1567,9-1-3017</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8:28.206"/>
    </inkml:context>
    <inkml:brush xml:id="br0">
      <inkml:brushProperty name="width" value="0.025" units="cm"/>
      <inkml:brushProperty name="height" value="0.025" units="cm"/>
    </inkml:brush>
  </inkml:definitions>
  <inkml:trace contextRef="#ctx0" brushRef="#br0">507 1 20788,'0'0'2584,"-100"98"-1663,56-56-249,-8-4-152,5-10-96,-5-9-176,4-3-248,-20-6-464,16-4-1320,9 4-7434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30.042"/>
    </inkml:context>
    <inkml:brush xml:id="br0">
      <inkml:brushProperty name="width" value="0.025" units="cm"/>
      <inkml:brushProperty name="height" value="0.025" units="cm"/>
    </inkml:brush>
  </inkml:definitions>
  <inkml:trace contextRef="#ctx0" brushRef="#br0">6 1 15539,'0'0'8522,"-6"9"-6974,137 17 1713,-93-20-2982,1 1 0,-2 2 0,1 2 1,43 19-1,-69-23-257,0 1 0,0 0 0,-1 1-1,0 0 1,-1 1 0,0 1 0,-1-1 0,0 1 0,0 1-1,11 20 1,0 3-13,-2 1 0,23 62 0,59 205 35,-90-278-17,-7-19 53,0 0 0,-1 0 0,0 0 0,0 0 0,0 0 0,-1 1 0,0-1-1,1 9 1,-3-15-80,1 1 0,0-1 1,0 1-1,0-1 0,-1 1 0,1-1 0,0 1 0,0-1 0,0 1 0,0-1 0,0 1 0,0-1 0,0 1 0,0-1 0,0 1 0,1-1 1,-1 1-1,0-1 0,0 1 0,0-1 0,0 1 0,1-1 0,-1 0 0,0 1 0,0-1 0,1 1 0,-1-1 0,0 0 0,1 1 1,-1-1-1,1 0 0,-1 1 0,0-1 0,1 0 0,-1 0 0,1 1 0,-1-1 0,1 0 0,0 0 0,11-16-4308,-8-2-2810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31.756"/>
    </inkml:context>
    <inkml:brush xml:id="br0">
      <inkml:brushProperty name="width" value="0.025" units="cm"/>
      <inkml:brushProperty name="height" value="0.025" units="cm"/>
    </inkml:brush>
  </inkml:definitions>
  <inkml:trace contextRef="#ctx0" brushRef="#br0">483 1 5953,'0'0'12113,"-4"8"-6593,-5 9-4077,-43 34 1303,-71 52 1,79-69-2212,1 1-1,3 2 1,-64 75 0,84-78-495,17-27-32,0-1 1,-1 0-1,0 0 0,0 0 0,0 0 1,-1-1-1,-7 8 0,12-11-75,0-1-384,-1-5-3308,-2-2-886</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58.334"/>
    </inkml:context>
    <inkml:brush xml:id="br0">
      <inkml:brushProperty name="width" value="0.025" units="cm"/>
      <inkml:brushProperty name="height" value="0.025" units="cm"/>
    </inkml:brush>
  </inkml:definitions>
  <inkml:trace contextRef="#ctx0" brushRef="#br0">239 998 10330,'0'0'9715,"1"-22"-5326,11 2-3395,29-36 0,-26 38-671,23-40 1,-32 44-249,-1 0 1,-1 0-1,0-1 1,-1 1-1,-1-1 1,0 0-1,-1 0 1,-1 0-1,0 0 1,-3-18-1,2 13-33,0 0 0,2-1 0,0 1 0,1 0 0,5-21 0,4 1 23,2 0 0,2 1 0,2 1 0,1 0 0,2 2 0,25-37 0,-37 63-38,-2-1 1,1 0-1,-1 0 1,-1-1-1,0 1 1,-1-1-1,0 0 0,-1-1 1,0 1-1,-1-1 1,0 1-1,-1-1 1,-1-24-1,-3 35 2,0 1 1,0 0-1,0 0 0,0 0 1,0 0-1,0 0 0,-1 1 1,1-1-1,0 1 0,0 0 1,-1 0-1,1 1 0,-4 0 1,3-1-13,-9 0-3,1 2 1,0-1-1,0 2 0,0-1 1,0 2-1,1-1 1,-1 2-1,1 0 0,0 0 1,0 1-1,-13 8 0,2 2 37,1 1-1,0 1 0,-36 39 0,37-30-40,1 0 1,2 2-1,0 0 0,2 1 0,2 0 0,-18 56 0,16-36 23,-10 54-1,-6 23 44,21-103 223,7-19-286,1 0 1,0-1-1,0 1 1,0 0-1,1 0 1,-2 10 0,-5-22-3327,4 0-1673,-4-5-10071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49:11.420"/>
    </inkml:context>
    <inkml:brush xml:id="br0">
      <inkml:brushProperty name="width" value="0.025" units="cm"/>
      <inkml:brushProperty name="height" value="0.025" units="cm"/>
    </inkml:brush>
  </inkml:definitions>
  <inkml:trace contextRef="#ctx0" brushRef="#br0">0 1 3496,'0'0'10217,"8"5"1465,-4-3-11476,77-3 1751,4-1-1029,0 4-1,152 24 1,-37 10-449,99 21 122,-226-35-424,-1 2 0,82 42 1,-134-57-140,48 23 85,50 20 29,-80-37-105,46 25 1,20 9 61,-102-49-108,-1 0-63,4-22-7513,-2 5-4809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35.656"/>
    </inkml:context>
    <inkml:brush xml:id="br0">
      <inkml:brushProperty name="width" value="0.025" units="cm"/>
      <inkml:brushProperty name="height" value="0.025" units="cm"/>
    </inkml:brush>
  </inkml:definitions>
  <inkml:trace contextRef="#ctx0" brushRef="#br0">4 0 11578,'0'0'7005,"-1"16"-5752,-1 9-794,1 1 1,2 0-1,0-1 1,1 1-1,2-1 1,13 49-1,0-32-90,3 0 0,1-1 0,40 57 0,-50-82-275,1 0 0,0-1 0,1-1 0,1 0 0,0-1 0,1 0-1,1-1 1,0-1 0,0-1 0,34 17 0,-36-23 109,-1 0-1,1-1 1,-1-1-1,1 0 1,0 0-1,0-2 0,15 0 1,-29-1-191,-1-12 3,0 0 0,-1 0 1,-4-18-1,-3-18-15,-2-329 2,11 304 4,0 74 5,1 1-219,-1 0-1,1 0 1,-1 0 0,1 0-1,-1 0 1,0 1-1,0-1 1,1 0 0,-1 0-1,0 1 1,0-1 0,0 0-1,0 0 1,-1 2 0,-7 9-4384</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49:59.502"/>
    </inkml:context>
    <inkml:brush xml:id="br0">
      <inkml:brushProperty name="width" value="0.025" units="cm"/>
      <inkml:brushProperty name="height" value="0.025" units="cm"/>
    </inkml:brush>
  </inkml:definitions>
  <inkml:trace contextRef="#ctx0" brushRef="#br0">0 744 9041,'0'0'7431,"20"-29"-1515,20-100-1749,-29 87-3635,1 0 1,3 1 0,31-63 0,-28 72-326,1 1 1,2 0-1,1 2 1,1 0-1,1 2 1,44-39-1,-52 54-158,0-1 0,1 2 0,1 0 0,0 1 0,0 1 0,1 1 0,0 0 0,0 2 0,1 0 0,-1 1 1,1 1-1,1 1 0,30-2 0,-44 5-35,0 0 1,0 0 0,0 1 0,0-1 0,0 1 0,0 1-1,13 4 1,-17-4-2,0 0 0,0 0 0,0 0-1,0 0 1,-1 1 0,0-1 0,1 1 0,-1-1 0,0 1-1,0 0 1,0 0 0,0 0 0,-1 0 0,0 1 0,1-1-1,-1 0 1,1 6 0,0-2-499,-1-1 0,0 1 0,-1 0 0,0 0 1,0 10-1,-1-1-3303,1 3-5934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0.297"/>
    </inkml:context>
    <inkml:brush xml:id="br0">
      <inkml:brushProperty name="width" value="0.025" units="cm"/>
      <inkml:brushProperty name="height" value="0.025" units="cm"/>
    </inkml:brush>
  </inkml:definitions>
  <inkml:trace contextRef="#ctx0" brushRef="#br0">0 420 6953,'0'0'11306,"0"-5"-9954,0-18 133,1 1 0,1-1 1,8-34-1,-7 43-1238,2 1 1,-1 0-1,2-1 1,0 2-1,0-1 1,1 1-1,11-14 1,-7 11-53,62-77 586,-66 85-767,0-1 0,0 2 0,1-1-1,0 1 1,0 0 0,1 1 0,-1 0-1,1 0 1,12-4 0,-5 7-829,-6 4-2679,-5 6-2264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2.878"/>
    </inkml:context>
    <inkml:brush xml:id="br0">
      <inkml:brushProperty name="width" value="0.025" units="cm"/>
      <inkml:brushProperty name="height" value="0.025" units="cm"/>
    </inkml:brush>
  </inkml:definitions>
  <inkml:trace contextRef="#ctx0" brushRef="#br0">100 1 10706,'0'0'10053,"0"28"-6188,0-10-3548,0 0 1,-2-1 0,0 1 0,-1-1-1,-1 0 1,-1 0 0,0 0 0,-1 0-1,-11 20 1,14-36-162,1 0 0,-1 0-1,0 0 1,0-1 0,0 1 0,0-1 0,0 1-1,1-1 1,-1 0 0,0 0 0,0 0 0,-4-2 0,-3 2-41,10 0-32,-1 0-71,-2 0-12,3 0-10,15 32-3919,-6-19-949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3.283"/>
    </inkml:context>
    <inkml:brush xml:id="br0">
      <inkml:brushProperty name="width" value="0.025" units="cm"/>
      <inkml:brushProperty name="height" value="0.025" units="cm"/>
    </inkml:brush>
  </inkml:definitions>
  <inkml:trace contextRef="#ctx0" brushRef="#br0">112 1 13074,'0'0'10475,"-39"73"-9659,23-57-288,4-3-280,0-1-136,0 1-112,0-4-168,4-2-1905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6.771"/>
    </inkml:context>
    <inkml:brush xml:id="br0">
      <inkml:brushProperty name="width" value="0.025" units="cm"/>
      <inkml:brushProperty name="height" value="0.025" units="cm"/>
    </inkml:brush>
  </inkml:definitions>
  <inkml:trace contextRef="#ctx0" brushRef="#br0">0 1 12402,'0'0'7602,"32"0"-4218,-24 0-3094,1 2 0,-1-1 0,1 1 0,-1 0 1,0 1-1,0 0 0,0 0 0,-1 1 1,1 0-1,11 8 0,0 2-5,0 0 1,26 27-1,-33-27-194,0 1 1,-2 0 0,0 0 0,14 31-1,8 10 1,-27-50-70,0 0-1,0 0 0,1 0 1,0-1-1,0 0 0,1 0 0,9 5 1,-8-5-230,0 0 1,-1 1 0,1 0 0,-1 0-1,10 12 1,-5-2-1925,0-3-2213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8.287"/>
    </inkml:context>
    <inkml:brush xml:id="br0">
      <inkml:brushProperty name="width" value="0.025" units="cm"/>
      <inkml:brushProperty name="height" value="0.025" units="cm"/>
    </inkml:brush>
  </inkml:definitions>
  <inkml:trace contextRef="#ctx0" brushRef="#br0">156 1 8145,'0'0'10670,"0"29"-7325,0-19-3047,0 0 1,-1 0-1,0 0 0,0 0 1,-1 0-1,-1 0 0,-5 15 1,6-20-93,-1 0 1,0 0 0,0 0 0,-1-1 0,1 1 0,-1-1-1,0 0 1,0 0 0,0 0 0,-1 0 0,1-1-1,-1 0 1,0 0 0,-9 5 0,-5 2 33,-12 5 913,9-11-6045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09.082"/>
    </inkml:context>
    <inkml:brush xml:id="br0">
      <inkml:brushProperty name="width" value="0.025" units="cm"/>
      <inkml:brushProperty name="height" value="0.025" units="cm"/>
    </inkml:brush>
  </inkml:definitions>
  <inkml:trace contextRef="#ctx0" brushRef="#br0">36 76 3232,'0'0'14662,"-3"14"-13974,-30 117 2494,44-158-2424,24-45 1,-10 21-652,-15 28-378,11-23 1607,-21 46-1324,0 1 0,0-1 0,0 0 0,0 0 1,0 0-1,0 0 0,1 0 0,-1 0 0,0 0 0,0 0 0,0 0 0,0 0 1,0 0-1,0 0 0,0 0 0,0 0 0,1 0 0,-1 0 0,0 0 0,0 1 0,0-1 1,0 0-1,0 0 0,0-1 0,0 1 0,1 0 0,-1 0 0,0 0 0,0 0 1,0 0-1,0 0 0,0 0 0,0 0 0,0 0 0,1 0 0,-1 0 0,0 0 1,0 0-1,0 0 0,0 0 0,0 0 0,0 0 0,0-1 0,0 1 0,0 0 1,0 0-1,0 0 0,0 0 0,1 0 0,-1 0 0,0 0 0,0-1 0,0 1 0,0 0 1,0 0-1,0 0 0,0 0 0,0 0 0,0 0 0,0 0 0,0-1 0,0 1 1,-4 26 312,-27 81-399,18-66 16,28-77-93,1 0 0,36-56 0,-51 158-4608,-5-43-3125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10.579"/>
    </inkml:context>
    <inkml:brush xml:id="br0">
      <inkml:brushProperty name="width" value="0.025" units="cm"/>
      <inkml:brushProperty name="height" value="0.025" units="cm"/>
    </inkml:brush>
  </inkml:definitions>
  <inkml:trace contextRef="#ctx0" brushRef="#br0">0 0 8937,'0'0'10054,"0"16"-9242,0 288 997,11-312-1828,-3-12 149,-1-2 0,-2 1 0,0-1 0,4-41 0,3-14 482,-8 72 376,1 14-691,1 15-207,0 28-8,0 103-1,-4-177-350,1-1-1,10-37 1,-3 18 140,-8 31 118,6-27-11,-7 36 21,-1 1 0,1-1 1,-1 0-1,1 0 1,0 1-1,-1-1 1,1 1-1,0-1 1,0 1-1,0-1 0,0 1 1,0-1-1,1 1 1,-1 0-1,0 0 1,3-2-1,-3 6 40,1 0-1,0-1 1,0 1-1,-1 0 1,0 0-1,1 0 1,-1 0-1,-1 0 1,1 0 0,0 1-1,0 2 1,17 145 273,-15-109-308,2-2 0,1 1 0,18 60 0,-24-100-5,0-1 0,0 1 1,0 0-1,0 0 0,0-1 1,0 1-1,1 0 1,-1 0-1,0-1 0,0 1 1,1 0-1,-1-1 0,0 1 1,1 0-1,-1-1 1,1 1-1,-1-1 0,1 1 1,-1-1-1,1 1 0,0-1 1,-1 1-1,1-1 0,0 0 1,-1 1-1,1-1 1,0 0-1,0 1 0,9-18-146,0-34-199,-6 19 73,4-44-230,20-86-1,-28 162 536,0-1 0,0 1 0,0 0 1,0-1-1,-1 1 0,1 0 0,0 0 0,0-1 0,0 1 0,0 0 1,0-1-1,0 1 0,0 0 0,0-1 0,1 1 0,-1 0 0,0 0 0,0-1 1,0 1-1,0 0 0,0 0 0,0-1 0,1 1 0,-1 0 0,0 0 1,0-1-1,0 1 0,1 0 0,-1 0 0,0 0 0,0-1 0,0 1 1,1 0-1,-1 0 0,0 0 0,1 0 0,-1 0 0,0-1 0,0 1 1,1 0-1,-1 0 0,0 0 0,1 0 0,-1 0 0,0 0 0,0 0 0,1 0 1,6 18 637,2 33-293,-9-49-341,10 85 414,-3 95-1,-7-180-850,0-4-1589,0-9-2889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10.937"/>
    </inkml:context>
    <inkml:brush xml:id="br0">
      <inkml:brushProperty name="width" value="0.025" units="cm"/>
      <inkml:brushProperty name="height" value="0.025" units="cm"/>
    </inkml:brush>
  </inkml:definitions>
  <inkml:trace contextRef="#ctx0" brushRef="#br0">1 1 14667,'0'0'3440,"4"95"-1943,7-44-361,1 3-520,-4 0 32,0-7 16,0-2-72,0-16-71,-4-10-321,8-19-200,-4 0-1273,0-7-3880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12.696"/>
    </inkml:context>
    <inkml:brush xml:id="br0">
      <inkml:brushProperty name="width" value="0.025" units="cm"/>
      <inkml:brushProperty name="height" value="0.025" units="cm"/>
    </inkml:brush>
  </inkml:definitions>
  <inkml:trace contextRef="#ctx0" brushRef="#br0">0 56 10626,'0'0'3593,"1"12"-1573,10 168 3956,-8-175-6506,4-11 27,3-11 24,61-149 359,-70 165 797,-3 45 240,-3 0 0,-1 0 0,-13 43 0,9-44-955,2 0 0,1 1 0,0 44 0,7-87-146,0-9 127,1 0 0,0 0 0,0 0 0,0 0 1,1 0-1,1 0 0,5-14 0,3-11 85,0-12 0,-5 17-22,1-1 1,1 1-1,1 1 0,2 0 0,16-32 0,-27 60-6,0-1 0,0 0 0,0 0 0,0 0-1,0 0 1,0 0 0,0 0 0,0 0 0,0 0 0,0 1-1,0-1 1,0 0 0,0 0 0,0 0 0,0 0 0,0 0-1,0 0 1,0 0 0,1 0 0,-1 1 0,0-1 0,0 0-1,0 0 1,0 0 0,0 0 0,0 0 0,0 0 0,0 0-1,0 0 1,0 0 0,0 0 0,1 0 0,-1 0-1,0 0 1,0 0 0,0 0 0,0 0 0,0 0 0,0 0-1,0 1 1,0-1 0,1 0 0,-1 0 0,0-1 0,0 1-1,0 0 1,0 0 0,0 0 0,0 0 0,0 0 0,0 0-1,1 0 1,-1 0 0,0 0 0,0 0 0,0 0 0,0 0-1,0 0 1,0 0 0,0 0 0,0 0 0,0 0 0,0 0-1,1-1 1,-1 1 0,0 0 0,0 0 0,0 0-1,2 16-3,0 23 2,-6 27-17,-16 93 0,1-7 325,90-353-6,-34 110 232,4 1 0,67-109 0,-107 242-180,-6 64-342,-38 203 1,95-453-799,-28 54 509,-15 48 161,25-63 0,-32 103 347,0 7-57,1 22 35,-1 34-116,-4-14 91,-1 0 0,-12 53-1,18-118-269,22-91-2831,-9 54-4329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38.244"/>
    </inkml:context>
    <inkml:brush xml:id="br0">
      <inkml:brushProperty name="width" value="0.025" units="cm"/>
      <inkml:brushProperty name="height" value="0.025" units="cm"/>
    </inkml:brush>
  </inkml:definitions>
  <inkml:trace contextRef="#ctx0" brushRef="#br0">0 0 7809,'0'0'11584,"11"25"-8548,34 98-1119,-29-75-1581,2 0 0,37 68 0,264 386 974,-302-480-1245,0-1 0,2-1 1,0 0-1,2-2 0,0 0 1,0-1-1,2-1 0,0-1 1,1-2-1,40 18 0,-51-23 8,0-1-145,-4-5-3813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17.833"/>
    </inkml:context>
    <inkml:brush xml:id="br0">
      <inkml:brushProperty name="width" value="0.025" units="cm"/>
      <inkml:brushProperty name="height" value="0.025" units="cm"/>
    </inkml:brush>
  </inkml:definitions>
  <inkml:trace contextRef="#ctx0" brushRef="#br0">17 263 6993,'0'0'3728,"3"-4"-2522,0-3-818,-1 1 0,1-1 1,-1 0-1,-1 1 0,1-1 0,-1 0 0,0 0 0,-1 0 0,1 0 0,-1 0 0,-1-1 0,-1-9 0,-21-100 4597,13 76-3124,14 166-1079,4-78-1367,-3-23 342,-1 0-1,0 29 1,-4-312 1932,1 273-1666,2 0 0,-1 0 0,2 0 0,7 20 0,-4-10-124,1 3-158,14 40-529,-23-76 813,0 0 1,1 0-1,0-1 0,2-15 1,0-10 88,-2-28 322,16 102-317,-9-8-105,14 44 0,-18-169 291,-6-9 1363,3 101-1541,-1 7-97,0 0 1,0 0-1,1 1 1,0-1-1,0 0 1,0 0-1,1 0 1,0 0-1,0 0 1,3 10-1,-1-4-1,2 30-21,-5-33-11,1 0 1,0 0-1,0-1 1,1 1-1,0 0 1,0 0-1,1-1 1,4 9-1,-7-16-13,0 0 0,0 1 0,1-1-1,-1 0 1,0 0 0,0 1-1,1-1 1,-1 0 0,0 0 0,0 0-1,1 1 1,-1-1 0,0 0 0,1 0-1,-1 0 1,0 0 0,1 0 0,-1 0-1,0 1 1,1-1 0,-1 0-1,0 0 1,1 0 0,-1 0 0,0 0-1,1 0 1,-1 0 0,1-1 0,-1 1-1,0 0 1,1 0 0,-1 0 0,0 0-1,0 0 1,1-1 0,-1 1 0,0 0-1,1 0 1,-1 0 0,0-1-1,0 1 1,1 0 0,-1 0 0,0-1-1,0 1 1,1 0 0,-1-1 0,0 1-1,0 0 1,0 0 0,0-1 0,0 1-1,0 0 1,1-1 0,-1 1-1,0-1 1,0 1 0,0 0 0,0-1-1,0 1 1,0 0 0,0-1 0,6-21-162,3-8-432,-2 29 248,1 17 280,0 17 82,-6-25 47,-1-1-1,1 1 1,1 0 0,-1-1 0,8 13-1,-9-19-39,0 0-1,0-1 0,0 1 1,0 0-1,1-1 0,-1 1 1,0-1-1,0 0 1,1 1-1,-1-1 0,0 0 1,0 0-1,1 0 0,-1 0 1,0 0-1,1 0 0,-1 0 1,0-1-1,0 1 0,3-1 1,35-9 204,-28 7-218,9 0 36,-1 0-1,1 2 1,38 1 0,-12 1 28,-45-1 95,-4-3-95,1 1 0,-1 0-1,0 0 1,0 1 0,0-1 0,-1 0 0,1 1 0,0 0 0,-1 0 0,1 0 0,0 0 0,-5 0 0,-3-2 96,-28-11 186,0 2 0,0 1-1,-1 2 1,0 2 0,-68-3 0,107 10-219,9 7-126,0-1-1,1 0 1,0 0-1,1-1 1,-1 0-1,1-1 1,0 0 0,0-1-1,1 0 1,-1 0-1,18 2 1,10 0 2,69 0 1,-77-6-18,-7 0 18,-47 8 60,22-6-56,-52 11 32,-2-2 0,-94 6 0,181-7-303,187 11 362,-125-17-5522,-85-3-2002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19.975"/>
    </inkml:context>
    <inkml:brush xml:id="br0">
      <inkml:brushProperty name="width" value="0.025" units="cm"/>
      <inkml:brushProperty name="height" value="0.025" units="cm"/>
    </inkml:brush>
  </inkml:definitions>
  <inkml:trace contextRef="#ctx0" brushRef="#br0">88 55 4096,'0'0'15725,"7"0"-11848,26 3-2371,-7-4-902,0-1 0,45-10 0,-44 10-183,-24 3 73,-18-1-284,-175 3 278,190-3-455,4-2-107,1-1 50,0 1 0,0 0 0,0 0 0,0 1 0,11-2 1,-1-1-3,0-1 41,1 1 1,-1 1-1,1 0 0,-1 1 0,1 1 0,0 0 0,0 1 0,22 3 0,-63 13 328,-153-9 232,448-1-881,-247-3 312,-22-3 118,-36 0 450,-1-2-380,1-1 0,-54-13-1,54 9-70,0 1 0,-53-1 0,86 7-288,0 1-1,1 0 1,-1 0 0,1 0 0,0 0 0,-1 0 0,1 0-1,0 0 1,-1 0 0,1 0 0,0 0 0,0 1 0,0-1-1,0 0 1,0 1 0,1-1 0,-1 1 0,0-1 0,1 1-1,-1 0 1,0 2 0,-3 4-2122,-4 6-3377</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24.671"/>
    </inkml:context>
    <inkml:brush xml:id="br0">
      <inkml:brushProperty name="width" value="0.025" units="cm"/>
      <inkml:brushProperty name="height" value="0.025" units="cm"/>
    </inkml:brush>
  </inkml:definitions>
  <inkml:trace contextRef="#ctx0" brushRef="#br0">44 29 7073,'0'0'12154,"0"29"-9330,1-23-2675,0 0 0,0-1 0,0 1 1,0 0-1,1 0 0,5 10 0,3 12 406,-27-59 301,14 26-857,-1 0 1,1 1-1,0-1 1,1 0-1,-1-1 1,1 1-1,0 0 1,1-1-1,-3-8 1,1-16 64,1 14 1,4 23 330,2 2-387,0 0-1,0 0 1,1-1-1,0 0 1,1 0-1,0 0 1,0-1-1,10 10 1,-12-14-10,-1 0 0,1 0 0,0 0 0,1-1-1,-1 0 1,0 1 0,1-1 0,-1-1 0,1 1 0,0-1 0,0 0 0,-1 0 0,1 0 0,0 0-1,0-1 1,0 0 0,0 0 0,5-1 0,-10 1 7,-1 0 1,1 0-1,0 0 0,0 0 1,0 0-1,-1 0 0,1-1 0,0 1 1,0 0-1,0 0 0,0 0 1,0 0-1,-1 0 0,1-1 1,0 1-1,0 0 0,0 0 0,0 0 1,0 0-1,0-1 0,0 1 1,-1 0-1,1 0 0,0 0 1,0-1-1,0 1 0,0 0 0,0 0 1,0 0-1,0-1 0,0 1 1,0 0-1,0 0 0,0-1 1,0 1-1,0 0 0,1 0 0,-1 0 1,0 0-1,0-1 0,0 1 1,0 0-1,0 0 0,0 0 1,0-1-1,1 1 0,-1 0 1,0 0-1,0 0 0,0 0 0,0 0 1,0-1-1,1 1 0,-1 0 1,0 0-1,0 0 0,0 0 1,1 0-1,-1 0 0,0 0 0,0 0 1,1 0-1,-14-10 349,-41-4-14,46 13-257,0-1 1,-1 0 0,1 0 0,0-1 0,0 0 0,0 0 0,1-1 0,-11-6 0,12 7-279,-5-4 410,8 1-6941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45.615"/>
    </inkml:context>
    <inkml:brush xml:id="br0">
      <inkml:brushProperty name="width" value="0.025" units="cm"/>
      <inkml:brushProperty name="height" value="0.025" units="cm"/>
    </inkml:brush>
  </inkml:definitions>
  <inkml:trace contextRef="#ctx0" brushRef="#br0">79 1 13090,'0'0'7290,"0"19"-6213,-9 475 4319,-41 19-3462,38-464-1627,11-48-215,0-2-92,0 1 0,1-1 0,-1 0 1,1 0-1,-1 0 0,1 0 0,-1 0 0,1 0 0,-1 0 1,1 0-1,0 0 0,0 0 0,0 0 0,0 0 0,-1 0 0,1 0 1,0 0-1,1 0 0,-1 0 0,0 0 0,1-2 0,-1 2 1,1-16-6,1 0 1,0 0-1,2 0 0,0 0 1,1 0-1,0 1 0,2 0 1,13-27-1,-10 25-22,1 0 0,0 1 1,1 0-1,1 1 0,1 0 0,0 1 1,17-14-1,-29 27-1,0 1 0,0-1-1,1 0 1,-1 1 0,1-1 0,-1 1-1,1 0 1,-1 0 0,1 0 0,0 0 0,-1 0-1,6-1 1,-7 3 24,0-1-1,0 0 1,1 1 0,-1-1 0,0 1-1,0-1 1,0 1 0,0 0-1,0-1 1,0 1 0,0 0-1,0 0 1,0-1 0,0 1 0,0 0-1,0 0 1,-1 0 0,1 0-1,0 0 1,-1 1 0,1-1-1,-1 0 1,1 0 0,-1 0 0,1 0-1,-1 1 1,0-1 0,0 0-1,1 3 1,4 26 24,0 0-1,-2 0 1,-1 36 0,-3-38-4,3 0 0,0-1 0,1 1 1,12 41-1,-11-53-19,-2-10-3,0 1 1,0-1-1,1 1 1,0-1-1,4 8 1,-6-12-1,0-1-1,0 0 1,0 1 0,0-1-1,1 0 1,-1 1 0,0-1-1,0 0 1,1 0 0,-1 0-1,1 0 1,-1 0 0,1 0 0,-1-1-1,1 1 1,-1 0 0,1-1-1,0 1 1,-1-1 0,1 0-1,0 1 1,0-1 0,-1 0-1,1 0 1,0 0 0,0 0-1,-1-1 1,4 0 0,10 1-11,-8 0 19,-1 1 1,1-2-1,-1 1 0,0-1 0,1 0 1,-1 0-1,0-1 0,0 0 1,0 0-1,0 0 0,0-1 1,0 0-1,0 0 0,-1 0 0,0-1 1,1 0-1,-1 0 0,-1 0 1,1 0-1,-1-1 0,1 0 0,-1 0 1,-1 0-1,6-9 0,-2 3 12,0-1 0,0 0 0,-1 0 0,-1-1 0,0 0 0,0 0 0,4-26 0,-4 8 235,-2-1 0,-2-40 0,-1 71-58,-29 7 450,23-2-644,1 0-1,0 1 1,0-1 0,0 1-1,1 0 1,0 0 0,0 1-1,0-1 1,0 1 0,1 0-1,0 0 1,0 0 0,1 0-1,0 0 1,0 1 0,0-1-1,1 1 1,-1 9 0,0-8-2,1 0 0,1 0 1,-1-1-1,1 1 1,1 0-1,-1 0 1,1 0-1,1-1 1,-1 1-1,2 0 1,-1-1-1,1 0 1,0 1-1,0-1 1,7 10-1,-5-10-1,1-1 0,0 0-1,0-1 1,0 1 0,1-1 0,-1 0 0,1-1-1,1 0 1,-1 0 0,1 0 0,-1-1 0,1 0-1,0-1 1,0 1 0,0-2 0,0 1 0,1-1-1,-1 0 1,0-1 0,1 0 0,-1 0 0,14-3-1,-12-1 14,-1-1-1,0 0 0,0-1 0,0 0 0,0 0 0,-1-1 1,0 0-1,-1 0 0,1-1 0,8-12 0,-8 12 1,3-7-2,0 0 1,-1 0-1,0-1 1,-1 0-1,-1-1 1,0 0-1,-1 0 0,-1-1 1,-1 0-1,-1 0 1,5-33-1,-4-17 21,-5-131-1,-3 84-20,2 80 0,-1-5-17,3 37 13,-1 6 4,3 23 18,14 584 48,-17-476-54,0-133 5,1-30-28,2 9-24,1 1 0,0-1 0,2 1 0,0 0 0,1 0 0,1 1 0,19-32 0,-25 47 8,1-1 1,-1 1 0,1 1-1,0-1 1,0 0 0,0 1 0,0-1-1,0 1 1,1 0 0,-1 0-1,6-2 1,-7 3 17,-1 1-1,1-1 1,-1 1 0,1 0-1,-1 0 1,0 0 0,1 0-1,-1 0 1,1 0 0,-1 0-1,1 0 1,-1 0 0,1 1-1,-1-1 1,0 0 0,1 1-1,-1-1 1,0 1 0,1 0 0,-1 0-1,0-1 1,0 1 0,1 0-1,-1 0 1,0 0 0,0 0-1,0 0 1,0 0 0,0 0-1,-1 1 1,1-1 0,0 0-1,0 3 1,6 11 13,0 0 1,-2 1-1,0 0 1,-1 0-1,-1 1 1,3 30-1,5 24 13,-11-70-62,0 0-1,1 0 1,-1 0-1,0-1 1,0 1-1,1 0 1,-1 0-1,0 0 1,1 0-1,-1 0 1,1-1-1,-1 1 1,1 0 0,-1-1-1,1 1 1,-1 0-1,1-1 1,0 1-1,0 0 1,-1-1-1,1 1 1,0-1-1,0 1 1,-1-1 0,1 0-1,0 1 1,0-1-1,0 0 1,0 0-1,0 0 1,0 1-1,-1-1 1,1 0-1,0 0 1,0 0-1,0 0 1,0 0 0,0-1-1,0 1 1,0 0-1,0 0 1,1-1-1,2-1-362,-1 1-1,1-1 1,-1 0-1,1 0 0,-1 0 1,0 0-1,0 0 1,5-6-1,10-11-4026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46.004"/>
    </inkml:context>
    <inkml:brush xml:id="br0">
      <inkml:brushProperty name="width" value="0.025" units="cm"/>
      <inkml:brushProperty name="height" value="0.025" units="cm"/>
    </inkml:brush>
  </inkml:definitions>
  <inkml:trace contextRef="#ctx0" brushRef="#br0">1 66 10658,'0'0'11485,"7"0"-10772,-6 0-654,1 1 0,0-1 0,-1 0 0,1 0 0,-1 0 0,1 0 0,-1 0 0,1 0 0,-1-1 0,1 1 0,-1 0-1,1-1 1,-1 1 0,1-1 0,-1 0 0,1 1 0,-1-1 0,0 0 0,1 0 0,-1 0 0,0 0 0,0 0 0,0 0 0,0 0 0,0 0 0,0-1 0,0 1-1,0 0 1,0-1 0,0 1 0,-1 0 0,1-1 0,-1 1 0,1-1 0,-1 1 0,1-1 0,-1 1 0,0-1 0,0 1 0,0-1 0,0 0 0,0 1 0,0-1 0,0 1-1,0-1 1,-1 1 0,1-1 0,-1 1 0,1-1 0,-1 1 0,0-2 0,1 2-43,0 1 1,0-1-1,0 1 0,0-1 1,-1 0-1,1 1 0,0-1 0,0 1 1,0-1-1,0 1 0,-1-1 1,1 1-1,0-1 0,-1 1 1,1 0-1,0-1 0,-1 1 0,1-1 1,0 1-1,-1 0 0,1-1 1,-1 1-1,1 0 0,-1-1 1,1 1-1,-1 0 0,1 0 0,-1-1 1,1 1-1,-1 0 0,1 0 1,-1 0-1,1 0 0,-1 0 1,1 0-1,-1 0 0,1 0 0,-1 0 1,0 0-1,0 0 0,0 1-161,0-1-1,0 1 0,0 0 1,0 0-1,0-1 0,1 1 1,-1 0-1,0 0 0,0 0 1,0 0-1,1 0 0,-1 0 1,1 0-1,-1 1 0,1-1 1,-1 2-1,-5 16-5051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46.523"/>
    </inkml:context>
    <inkml:brush xml:id="br0">
      <inkml:brushProperty name="width" value="0.025" units="cm"/>
      <inkml:brushProperty name="height" value="0.025" units="cm"/>
    </inkml:brush>
  </inkml:definitions>
  <inkml:trace contextRef="#ctx0" brushRef="#br0">0 53 14891,'0'0'6608,"3"3"-6256,-2-3-299,0 1 0,0 0 0,0 0 0,0-1 0,0 1 0,0-1 0,0 1 0,0-1 1,0 1-1,0-1 0,0 1 0,0-1 0,0 0 0,0 0 0,0 0 0,0 1 0,1-1 1,-1 0-1,0 0 0,0-1 0,0 1 0,0 0 0,0 0 0,0 0 0,0-1 0,0 1 0,2-1 1,-1-1 44,-1 1 1,0 0-1,0-1 1,0 1-1,0 0 1,0-1 0,0 0-1,0 1 1,0-1-1,0 1 1,-1-1-1,1 0 1,-1 1 0,1-1-1,-1 0 1,0 0-1,0 1 1,1-1 0,-1 0-1,-1-2 1,1 2-31,0 1 1,0 0 0,0 0 0,-1-1 0,1 1 0,-1 0-1,1 0 1,-1 0 0,1 0 0,-1-1 0,0 1-1,1 0 1,-1 0 0,0 0 0,0 0 0,0 0 0,0 1-1,-1-2 1,2 1-137,-1 1 1,1 0-1,0 0 0,-1-1 0,1 1 0,-1 0 0,1 0 0,0 0 1,-1 0-1,1-1 0,-1 1 0,1 0 0,-1 0 0,1 0 1,-1 0-1,1 0 0,0 0 0,-1 0 0,1 0 0,-1 1 0,1-1 1,-1 0-1,1 0 0,0 0 0,-1 0 0,1 0 0,-1 1 1,1-1-1,0 0 0,-1 0 0,1 1 0,0-1 0,-1 0 1,1 1-1,0-1 0,-1 0 0,1 1 0,0-1 0,0 0 0,-1 1 1,1-1-1,0 1 0,0-1 0,0 1 0,0-1 0,0 0 1,-1 1-1,1-1 0,0 1 0,0-1 0,0 1 0,-1 13-5900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7:50:46.885"/>
    </inkml:context>
    <inkml:brush xml:id="br0">
      <inkml:brushProperty name="width" value="0.025" units="cm"/>
      <inkml:brushProperty name="height" value="0.025" units="cm"/>
    </inkml:brush>
  </inkml:definitions>
  <inkml:trace contextRef="#ctx0" brushRef="#br0">0 60 14219,'0'0'7000,"6"-3"-5827,-4 2-1094,0 0 61,1-1 0,0 1 0,-1-1 0,1 0 1,-1 0-1,1 0 0,-1 0 0,4-4 0,-5 4 143,0 1 0,0-1-1,0 0 1,0 0 0,-1 0-1,1 0 1,0 1-1,-1-1 1,0 0 0,1 0-1,-1 0 1,0-4-1,-2 5-166,1 0 0,-1 1 0,0-1-1,0 0 1,0 0 0,0 1-1,1-1 1,-1 1 0,0-1 0,0 1-1,0 0 1,0 0 0,0 0-1,0 0 1,0 0 0,0 0 0,0 1-1,0-1 1,-3 2 0,6 13-3120,9 2-3341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2.677"/>
    </inkml:context>
    <inkml:brush xml:id="br0">
      <inkml:brushProperty name="width" value="0.025" units="cm"/>
      <inkml:brushProperty name="height" value="0.025" units="cm"/>
    </inkml:brush>
  </inkml:definitions>
  <inkml:trace contextRef="#ctx0" brushRef="#br0">618 99 15875,'0'0'8091,"-18"-8"-7160,-26-10-362,0 2 0,-1 1 0,0 3 0,-93-14 0,111 25-508,0-1 14,-46 2 0,67 0-56,1 1 0,-1 0 0,1-1 1,-1 2-1,1-1 0,0 1 0,-1 0 0,1 0 0,0 0 0,0 0 0,1 1 0,-1 0 0,0 0 0,-6 7 0,9-7-22,0-1 0,0 1 0,1 0 0,0 0 0,-1 0 0,1 0 0,0 0 0,1 0 0,-1 1 0,0-1 0,1 0 0,0 0 0,0 1 0,0-1 0,0 0 0,0 0 0,1 1 0,-1-1 0,1 0 0,0 0 0,0 0 0,0 0-1,0 0 1,1 0 0,-1 0 0,1 0 0,0 0 0,3 3 0,6 11-56,1-1-1,1 0 1,18 16-1,-27-27 56,21 17-123,46 35 1,-45-39 65,-2 1 0,25 26 0,-47-43 64,0 0 0,0 0 0,0 0 0,0 0 0,-1 1 0,1-1 0,-1 1 0,1-1 0,-1 1 0,0 0 0,0 0 0,0-1 0,-1 1 0,1 0 0,-1 0 0,1 0 0,-1 0 0,0-1 1,0 1-1,-1 5 0,0-4 17,0 1 1,-1-1 0,0 0 0,0 0-1,0 0 1,0 0 0,0-1 0,-1 1 0,0-1-1,0 1 1,0-1 0,-4 4 0,-4 2 27,-1 0 1,0-1 0,0-1 0,0 0-1,-1 0 1,0-1 0,-19 6 0,21-9-60,-1 0 1,1 0 0,-1-1-1,0-1 1,1 0 0,-1 0 0,0-1-1,0-1 1,0 0 0,1-1-1,-1 0 1,1 0 0,-12-5 0,20 6-57,1-1 0,-1 0 1,1 1-1,0-1 0,0 0 1,-1 0-1,1 0 1,1-1-1,-1 1 0,0 0 1,0-1-1,1 1 0,-1-1 1,1 1-1,0-1 1,0 0-1,0 0 0,-1-4 1,-2-55-3406,4 52 2428,0-34-5080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3.286"/>
    </inkml:context>
    <inkml:brush xml:id="br0">
      <inkml:brushProperty name="width" value="0.025" units="cm"/>
      <inkml:brushProperty name="height" value="0.025" units="cm"/>
    </inkml:brush>
  </inkml:definitions>
  <inkml:trace contextRef="#ctx0" brushRef="#br0">76 26 1920,'0'0'17355,"-10"15"-16029,-35 50-330,43-62-923,-1 0 0,1 0-1,0 0 1,1 0 0,-1 0-1,1 0 1,-1 1 0,1-1 0,0 1-1,0-1 1,0 1 0,1-1-1,-1 1 1,1 0 0,0-1-1,0 1 1,0-1 0,0 1-1,1 0 1,0-1 0,-1 1-1,1-1 1,0 1 0,1-1 0,-1 0-1,1 1 1,-1-1 0,1 0-1,0 0 1,0 0 0,1 0-1,3 4 1,-1-3-59,0-1 1,0 1-1,0-1 0,0 0 0,0-1 1,1 1-1,-1-1 0,1 0 0,-1 0 1,1-1-1,0 0 0,0 0 0,0 0 1,0 0-1,-1-1 0,13-1 0,-16 0-9,1 0-1,-1 0 1,0 0-1,0-1 1,1 1-1,-1-1 1,0 1-1,-1-1 1,1 0-1,0 0 1,0 1-1,-1-1 1,1 0-1,-1-1 1,1 1-1,-1 0 0,0 0 1,0-1-1,0 1 1,0 0-1,-1-1 1,1 1-1,-1-1 1,1 1-1,-1-1 1,0 1-1,0-5 1,1-5 27,0 0 1,-1-1-1,0 1 1,-3-19-1,1 25 57,1 1-1,-1-1 0,0 0 0,0 1 1,0-1-1,-1 1 0,0 0 0,0-1 1,0 2-1,0-1 0,-1 0 1,0 1-1,0-1 0,0 1 0,-1 0 1,0 0-1,1 1 0,-1 0 0,0-1 1,-1 2-1,1-1 0,0 0 0,-1 1 1,0 0-1,1 1 0,-1-1 1,0 1-1,0 0 0,-6 0 0,11 1 35,14 6-137,-1-1-1,1-1 1,0 0 0,1-1 0,-1 0-1,21 1 1,84-2-265,-70-3-410,-47-3-5473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3.968"/>
    </inkml:context>
    <inkml:brush xml:id="br0">
      <inkml:brushProperty name="width" value="0.025" units="cm"/>
      <inkml:brushProperty name="height" value="0.025" units="cm"/>
    </inkml:brush>
  </inkml:definitions>
  <inkml:trace contextRef="#ctx0" brushRef="#br0">1 0 13930,'0'0'8774,"7"24"-8369,62 187 459,-56-171-688,-11-28-80,2-1-1,-1 1 0,2-1 0,-1 0 1,1 0-1,1-1 0,7 11 1,-13-20-79,1-1 1,-1 1 0,0-1-1,1 0 1,-1 1-1,0-1 1,1 0 0,-1 1-1,1-1 1,-1 0-1,1 1 1,-1-1 0,1 0-1,-1 0 1,1 0-1,-1 1 1,1-1 0,-1 0-1,1 0 1,-1 0 0,1 0-1,-1 0 1,1 0-1,0 0 1,-1 0 0,1 0-1,-1 0 1,1 0-1,-1 0 1,1-1 0,0 1-1,15-16 424,6-29 106,-20 40-496,11-28-214,36-76 931,-43 97-1325,1 1 0,0 0 1,1 1-1,0 0 0,0 0 1,1 1-1,10-9 0,-1 4-4601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4.312"/>
    </inkml:context>
    <inkml:brush xml:id="br0">
      <inkml:brushProperty name="width" value="0.025" units="cm"/>
      <inkml:brushProperty name="height" value="0.025" units="cm"/>
    </inkml:brush>
  </inkml:definitions>
  <inkml:trace contextRef="#ctx0" brushRef="#br0">17 18 21252,'0'0'3825,"-6"-13"-6170,-5 9-4784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4.994"/>
    </inkml:context>
    <inkml:brush xml:id="br0">
      <inkml:brushProperty name="width" value="0.025" units="cm"/>
      <inkml:brushProperty name="height" value="0.025" units="cm"/>
    </inkml:brush>
  </inkml:definitions>
  <inkml:trace contextRef="#ctx0" brushRef="#br0">57 439 18499,'0'0'2916,"-5"17"-1783,0 4-765,-35 118 2262,34-111-1833,12-25-918,12-13-281,20-19-172,-1-3 1,-2-1 0,58-70 0,-47 50 466,-43 50 168,0 1 1,-1-1-1,1 0 0,-1 0 1,0-1-1,0 1 1,0 0-1,0-1 0,-1 1 1,1-1-1,-1 0 1,0 1-1,0-1 1,1-7-1,-3 10-48,0 0 1,1 0-1,-1 0 0,0 0 0,0 1 1,0-1-1,1 0 0,-1 0 0,0 1 1,0-1-1,0 1 0,0-1 0,0 1 1,0-1-1,0 1 0,0 0 0,-1-1 1,1 1-1,0 0 0,0 0 0,0 0 1,0 0-1,0 0 0,-2 0 0,-33-1 108,33 1-93,0 0-19,1 1 0,0-1 0,-1 1 0,1 0 0,0 0 0,-1 0 0,1 1 0,0-1 0,0 0 0,0 1-1,0-1 1,0 1 0,0 0 0,1 0 0,-1-1 0,0 1 0,1 0 0,-1 1 0,1-1 0,0 0 0,0 0 0,0 0 0,0 1 0,0-1 0,0 1 0,1-1 0,-1 0 0,1 1 0,0-1 0,0 4-1,-2 4-5,1 1 0,0-1 0,1 1 0,0-1 0,0 1 0,4 13-1,-2-17-16,1 0 0,0 0 0,0-1 0,1 1 0,0-1 0,0 0 0,0 0 0,1 0 0,0 0 0,0-1 0,0 0 0,1 0 0,0-1 0,0 1 0,0-1 0,1 0 0,-1-1 0,1 0 0,0 0 0,0 0 0,7 1 0,-7-1-42,-1-1-1,0-1 0,0 1 0,1-1 0,-1 0 0,1 0 0,-1-1 0,1 0 1,-1 0-1,1-1 0,-1 1 0,1-2 0,-1 1 0,0-1 0,1 1 1,-1-2-1,0 1 0,0-1 0,0 0 0,-1 0 0,1 0 0,-1-1 1,0 0-1,8-7 0,-4-1-73,0-1 1,-1 0-1,0-1 1,-1 0 0,-1 0-1,0 0 1,-1-1-1,6-29 1,15-131 161,-22 131 52,6-18 81,-5 35-143,2-53 0,-2 198 1782,-16 19-726,4-67-490,3 1 0,7 101-1,-2-163-548,0 1 0,1-1 0,1 0-1,0 0 1,0 0 0,1 0 0,0 0-1,6 9 1,-10-17-111,1 1 0,0 0-1,0-1 1,1 1 0,-1-1 0,0 1-1,0-1 1,1 0 0,-1 1 0,1-1-1,-1 0 1,1 0 0,0 0 0,-1 0-1,1 0 1,0-1 0,-1 1 0,1 0-1,0-1 1,0 1 0,0-1 0,0 0-1,0 0 1,0 1 0,-1-1 0,1 0-1,0-1 1,0 1 0,0 0 0,0 0-1,0-1 1,0 0 0,-1 1 0,1-1-1,0 0 1,0 1 0,-1-1 0,1 0-1,0-1 1,-1 1 0,1 0 0,-1 0-1,0 0 1,1-1 0,-1 1 0,2-3-1,19-21-4390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5.368"/>
    </inkml:context>
    <inkml:brush xml:id="br0">
      <inkml:brushProperty name="width" value="0.025" units="cm"/>
      <inkml:brushProperty name="height" value="0.025" units="cm"/>
    </inkml:brush>
  </inkml:definitions>
  <inkml:trace contextRef="#ctx0" brushRef="#br0">0 79 11602,'0'0'7359,"6"4"-6816,-4-2-469,1-1 0,-1 1 0,1 0 0,0-1 0,0 0 1,0 0-1,0 0 0,0 0 0,3 1 0,7-9 581,-8-17-119,-5 18-186,0 0-1,-1-1 1,1 1 0,-1 0 0,-3-9-1,4 14-321,-1 0 0,1 0 0,0 0-1,-1 0 1,1 0 0,-1 0 0,1 0-1,-1 0 1,1 0 0,-1 1 0,0-1 0,1 0-1,-1 0 1,0 1 0,0-1 0,0 0-1,1 1 1,-1-1 0,0 1 0,0-1-1,0 1 1,0-1 0,0 1 0,0 0 0,0 0-1,0-1 1,0 1 0,0 0 0,0 0-1,0 0 1,0 0 0,0 0 0,0 0-1,0 0 1,0 1 0,0-1 0,0 0-1,0 0 1,0 1 0,0-1 0,0 1 0,0-1-1,0 1 1,0-1 0,-1 2 0,2-2-181,-1 1 0,0-1 0,0 1 0,1-1 0,-1 1 0,0-1 0,1 1 0,-1 0-1,1 0 1,-1-1 0,1 1 0,-1 0 0,1 0 0,0-1 0,-1 1 0,1 0 0,0 0 0,0 0 0,-1 0 0,1 0 0,0-1 0,0 1 0,0 0 0,0 0 0,0 1 0,0 11-7950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5.712"/>
    </inkml:context>
    <inkml:brush xml:id="br0">
      <inkml:brushProperty name="width" value="0.025" units="cm"/>
      <inkml:brushProperty name="height" value="0.025" units="cm"/>
    </inkml:brush>
  </inkml:definitions>
  <inkml:trace contextRef="#ctx0" brushRef="#br0">11 131 11354,'0'0'5306,"4"-17"-5208,9-53-2,-13 68-88,0 0-1,0 0 1,0 0 0,0 0 0,0 0 0,0 0 0,0 0-1,-1-1 1,1 1 0,-1 0 0,1 0 0,-1 0 0,0 0-1,0 0 1,-1-2 0,1 4 158,0-1 1,1 0-1,-1 0 0,0 1 0,0-1 0,0 0 0,1 1 1,-1-1-1,0 1 0,0-1 0,0 1 0,0 0 0,0-1 1,0 1-1,0 0 0,0-1 0,0 1 0,0 0 0,-2 0 1,2 0 823,1 3-612,1 72-2508,4-48-408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06:56:56.069"/>
    </inkml:context>
    <inkml:brush xml:id="br0">
      <inkml:brushProperty name="width" value="0.025" units="cm"/>
      <inkml:brushProperty name="height" value="0.025" units="cm"/>
    </inkml:brush>
  </inkml:definitions>
  <inkml:trace contextRef="#ctx0" brushRef="#br0">0 100 7641,'0'0'9617,"0"-10"-7956,0-30-375,0 29 1124,28-10-3744,-23 12-2430,1 0-6336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772CB-C4EB-94D2-E947-5F30C53771D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E5D202B3-55FF-BAE2-9A78-46045DDC27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4171E31B-CAF4-2A75-ADE6-56EAEDD24806}"/>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545BBF49-3889-6876-306A-07EBB74CB5A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9494365-FBEB-2FAF-00C2-85759C79442C}"/>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320962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207BA5-F202-69E8-158D-B148A14B3F7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AA1F4F8-5893-F6F9-3167-6F0F404D966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8502658-D56F-5FC1-DD5B-B08627D8F91F}"/>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63D5CBC3-5D13-2356-42DC-D248A5A2B5E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1184C9E-6229-126D-F9FB-DD193D9D0E1E}"/>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70605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F976155-5CF4-797E-17A3-DA6D5954C57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D9E8592-37F2-1F70-26E4-AC964E926DF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0C26D0B-709C-6081-182A-342A3894BF52}"/>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DF06CC53-FA4C-6CD8-EB3C-FBFDEBF7D6C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D888B04-3EC9-8B23-55E9-F749C4CF94F3}"/>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106771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8844F-12C2-8480-D2D8-4D640AE7836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B2237B8-6F9B-DB20-83F2-AB337650E5E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FCDF4E2-DBF3-E3EB-D510-0844A5DF121A}"/>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EFCECCAF-2E31-4CC5-9191-D0A46E75F79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87900F-139C-DBB3-0740-62BCD0F631C3}"/>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242064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6B791-D660-946E-BCCA-4D38CBB112A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86B9942-8843-782A-7BA7-A0DDE222C6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8A480E4-8637-F4BE-80CE-1815F4566CD3}"/>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E7BB6387-7592-7BF9-6473-652092DAC9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0B1A298-8CDE-0EE4-5446-6AB5915157D8}"/>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148735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F5EA0-FFA2-66B4-4A43-0F4B00F607D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0A9805C-F65D-2C40-717A-8111AC6A38B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56A1A1D-38CE-CE94-FAC2-CEF9F65A533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115B363-A4E7-6C6E-395D-333B2AB07FE0}"/>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6" name="Fußzeilenplatzhalter 5">
            <a:extLst>
              <a:ext uri="{FF2B5EF4-FFF2-40B4-BE49-F238E27FC236}">
                <a16:creationId xmlns:a16="http://schemas.microsoft.com/office/drawing/2014/main" id="{96BD694A-E11F-C81E-21C4-03FC67FA9F6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18DC8B-9B70-84A9-E4E6-DBB376097C5E}"/>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67656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31DEB8-0653-D624-0BC9-13C50F3ABD8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084CD029-F811-B3AB-B385-57AF80240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5C5988B-65A7-65FF-4F05-BD722FEC6EF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143F5C1-879B-C6F4-F238-F7A0C8AEB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22A6F0DB-BFBF-C146-6FBA-2927C17FFE6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35AA15B-792C-B264-2ECD-94120219DD55}"/>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8" name="Fußzeilenplatzhalter 7">
            <a:extLst>
              <a:ext uri="{FF2B5EF4-FFF2-40B4-BE49-F238E27FC236}">
                <a16:creationId xmlns:a16="http://schemas.microsoft.com/office/drawing/2014/main" id="{01B1CD1B-C1EA-6DD0-9A83-61AD595F7B8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0154CE4-1817-0661-D2A9-426F76922BB7}"/>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245458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4FF4A-A1F3-FBEF-0168-6E46CF32255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452ABE35-0AB9-E6DE-31AD-83598343E081}"/>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4" name="Fußzeilenplatzhalter 3">
            <a:extLst>
              <a:ext uri="{FF2B5EF4-FFF2-40B4-BE49-F238E27FC236}">
                <a16:creationId xmlns:a16="http://schemas.microsoft.com/office/drawing/2014/main" id="{C47CECFA-A490-273E-C0E4-7C07B52D64C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57C80620-D3BE-B518-2BD0-05846395F522}"/>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316188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FAF915A-CE6E-CCBC-2942-CD87F5A6608A}"/>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3" name="Fußzeilenplatzhalter 2">
            <a:extLst>
              <a:ext uri="{FF2B5EF4-FFF2-40B4-BE49-F238E27FC236}">
                <a16:creationId xmlns:a16="http://schemas.microsoft.com/office/drawing/2014/main" id="{433CA1BA-8F28-C155-47C0-E4FDE42E14A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50A6CF-B9F8-5984-F2E2-C747B320D9EF}"/>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268565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7FC5E-917E-BF01-3B44-E1935E2414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9567D64-6429-E3E2-CE3C-645B9AAEC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CFB3DB-CA71-5D3C-5FE2-521F08E73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8432920-C886-C626-FDE4-5188C703D440}"/>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6" name="Fußzeilenplatzhalter 5">
            <a:extLst>
              <a:ext uri="{FF2B5EF4-FFF2-40B4-BE49-F238E27FC236}">
                <a16:creationId xmlns:a16="http://schemas.microsoft.com/office/drawing/2014/main" id="{17F3F611-37EE-6DD9-C881-17BF07BDBE7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C76167D-58D1-E172-636C-40145392E724}"/>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1910986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64169-C9C2-5F29-004C-D03A7F495AF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0FF866C-67B7-CEEE-D22E-0EEF428CCE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27F54BF-F652-B680-1E6D-DDFA54B98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5A2DBA7-EE40-D4C8-44F9-28D6283FD8C8}"/>
              </a:ext>
            </a:extLst>
          </p:cNvPr>
          <p:cNvSpPr>
            <a:spLocks noGrp="1"/>
          </p:cNvSpPr>
          <p:nvPr>
            <p:ph type="dt" sz="half" idx="10"/>
          </p:nvPr>
        </p:nvSpPr>
        <p:spPr/>
        <p:txBody>
          <a:bodyPr/>
          <a:lstStyle/>
          <a:p>
            <a:fld id="{98742A69-9C80-402D-84C2-F4C15386BFAF}" type="datetimeFigureOut">
              <a:rPr lang="de-DE" smtClean="0"/>
              <a:t>28.10.2022</a:t>
            </a:fld>
            <a:endParaRPr lang="de-DE"/>
          </a:p>
        </p:txBody>
      </p:sp>
      <p:sp>
        <p:nvSpPr>
          <p:cNvPr id="6" name="Fußzeilenplatzhalter 5">
            <a:extLst>
              <a:ext uri="{FF2B5EF4-FFF2-40B4-BE49-F238E27FC236}">
                <a16:creationId xmlns:a16="http://schemas.microsoft.com/office/drawing/2014/main" id="{4B8A2544-B298-7FFD-64CE-238B4C983DF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93CC803-F226-DBD4-078D-8960C8E4A24B}"/>
              </a:ext>
            </a:extLst>
          </p:cNvPr>
          <p:cNvSpPr>
            <a:spLocks noGrp="1"/>
          </p:cNvSpPr>
          <p:nvPr>
            <p:ph type="sldNum" sz="quarter" idx="12"/>
          </p:nvPr>
        </p:nvSpPr>
        <p:spPr/>
        <p:txBody>
          <a:bodyPr/>
          <a:lstStyle/>
          <a:p>
            <a:fld id="{0825D550-6437-4D52-8498-8E7F3D1D317D}" type="slidenum">
              <a:rPr lang="de-DE" smtClean="0"/>
              <a:t>‹Nr.›</a:t>
            </a:fld>
            <a:endParaRPr lang="de-DE"/>
          </a:p>
        </p:txBody>
      </p:sp>
    </p:spTree>
    <p:extLst>
      <p:ext uri="{BB962C8B-B14F-4D97-AF65-F5344CB8AC3E}">
        <p14:creationId xmlns:p14="http://schemas.microsoft.com/office/powerpoint/2010/main" val="203097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0C9EBFC-A483-AE7C-58BC-B980FF9D8B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B148EDC-8662-639E-1AC4-72763B965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8BB28B-1B17-3FCA-6D7A-438C1023D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42A69-9C80-402D-84C2-F4C15386BFAF}" type="datetimeFigureOut">
              <a:rPr lang="de-DE" smtClean="0"/>
              <a:t>28.10.2022</a:t>
            </a:fld>
            <a:endParaRPr lang="de-DE"/>
          </a:p>
        </p:txBody>
      </p:sp>
      <p:sp>
        <p:nvSpPr>
          <p:cNvPr id="5" name="Fußzeilenplatzhalter 4">
            <a:extLst>
              <a:ext uri="{FF2B5EF4-FFF2-40B4-BE49-F238E27FC236}">
                <a16:creationId xmlns:a16="http://schemas.microsoft.com/office/drawing/2014/main" id="{61AC897F-2287-4BAF-F147-7DDA3BDB5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DDA533A-1F4C-3223-8EA5-429A795297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25D550-6437-4D52-8498-8E7F3D1D317D}" type="slidenum">
              <a:rPr lang="de-DE" smtClean="0"/>
              <a:t>‹Nr.›</a:t>
            </a:fld>
            <a:endParaRPr lang="de-DE"/>
          </a:p>
        </p:txBody>
      </p:sp>
    </p:spTree>
    <p:extLst>
      <p:ext uri="{BB962C8B-B14F-4D97-AF65-F5344CB8AC3E}">
        <p14:creationId xmlns:p14="http://schemas.microsoft.com/office/powerpoint/2010/main" val="3761872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21.png"/><Relationship Id="rId63" Type="http://schemas.openxmlformats.org/officeDocument/2006/relationships/customXml" Target="../ink/ink31.xml"/><Relationship Id="rId84" Type="http://schemas.openxmlformats.org/officeDocument/2006/relationships/image" Target="../media/image42.png"/><Relationship Id="rId138" Type="http://schemas.openxmlformats.org/officeDocument/2006/relationships/image" Target="../media/image69.png"/><Relationship Id="rId159" Type="http://schemas.openxmlformats.org/officeDocument/2006/relationships/customXml" Target="../ink/ink79.xml"/><Relationship Id="rId170" Type="http://schemas.openxmlformats.org/officeDocument/2006/relationships/image" Target="../media/image85.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16.png"/><Relationship Id="rId53" Type="http://schemas.openxmlformats.org/officeDocument/2006/relationships/customXml" Target="../ink/ink26.xml"/><Relationship Id="rId74" Type="http://schemas.openxmlformats.org/officeDocument/2006/relationships/image" Target="../media/image37.png"/><Relationship Id="rId128" Type="http://schemas.openxmlformats.org/officeDocument/2006/relationships/image" Target="../media/image64.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80.png"/><Relationship Id="rId181" Type="http://schemas.openxmlformats.org/officeDocument/2006/relationships/customXml" Target="../ink/ink90.xml"/><Relationship Id="rId22" Type="http://schemas.openxmlformats.org/officeDocument/2006/relationships/image" Target="../media/image11.png"/><Relationship Id="rId43" Type="http://schemas.openxmlformats.org/officeDocument/2006/relationships/customXml" Target="../ink/ink21.xml"/><Relationship Id="rId64" Type="http://schemas.openxmlformats.org/officeDocument/2006/relationships/image" Target="../media/image32.png"/><Relationship Id="rId118" Type="http://schemas.openxmlformats.org/officeDocument/2006/relationships/image" Target="../media/image59.png"/><Relationship Id="rId139" Type="http://schemas.openxmlformats.org/officeDocument/2006/relationships/customXml" Target="../ink/ink69.xml"/><Relationship Id="rId85" Type="http://schemas.openxmlformats.org/officeDocument/2006/relationships/customXml" Target="../ink/ink42.xml"/><Relationship Id="rId150" Type="http://schemas.openxmlformats.org/officeDocument/2006/relationships/image" Target="../media/image75.png"/><Relationship Id="rId171" Type="http://schemas.openxmlformats.org/officeDocument/2006/relationships/customXml" Target="../ink/ink85.xml"/><Relationship Id="rId12" Type="http://schemas.openxmlformats.org/officeDocument/2006/relationships/image" Target="../media/image6.png"/><Relationship Id="rId33" Type="http://schemas.openxmlformats.org/officeDocument/2006/relationships/customXml" Target="../ink/ink16.xml"/><Relationship Id="rId108" Type="http://schemas.openxmlformats.org/officeDocument/2006/relationships/image" Target="../media/image54.png"/><Relationship Id="rId129" Type="http://schemas.openxmlformats.org/officeDocument/2006/relationships/customXml" Target="../ink/ink64.xml"/><Relationship Id="rId54" Type="http://schemas.openxmlformats.org/officeDocument/2006/relationships/image" Target="../media/image27.png"/><Relationship Id="rId75" Type="http://schemas.openxmlformats.org/officeDocument/2006/relationships/customXml" Target="../ink/ink37.xml"/><Relationship Id="rId96" Type="http://schemas.openxmlformats.org/officeDocument/2006/relationships/image" Target="../media/image48.png"/><Relationship Id="rId140" Type="http://schemas.openxmlformats.org/officeDocument/2006/relationships/image" Target="../media/image70.png"/><Relationship Id="rId161" Type="http://schemas.openxmlformats.org/officeDocument/2006/relationships/customXml" Target="../ink/ink80.xml"/><Relationship Id="rId182" Type="http://schemas.openxmlformats.org/officeDocument/2006/relationships/image" Target="../media/image91.png"/><Relationship Id="rId6" Type="http://schemas.openxmlformats.org/officeDocument/2006/relationships/image" Target="../media/image3.png"/><Relationship Id="rId23" Type="http://schemas.openxmlformats.org/officeDocument/2006/relationships/customXml" Target="../ink/ink11.xml"/><Relationship Id="rId119" Type="http://schemas.openxmlformats.org/officeDocument/2006/relationships/customXml" Target="../ink/ink59.xml"/><Relationship Id="rId44" Type="http://schemas.openxmlformats.org/officeDocument/2006/relationships/image" Target="../media/image22.png"/><Relationship Id="rId60" Type="http://schemas.openxmlformats.org/officeDocument/2006/relationships/image" Target="../media/image30.png"/><Relationship Id="rId65" Type="http://schemas.openxmlformats.org/officeDocument/2006/relationships/customXml" Target="../ink/ink32.xml"/><Relationship Id="rId81" Type="http://schemas.openxmlformats.org/officeDocument/2006/relationships/customXml" Target="../ink/ink40.xml"/><Relationship Id="rId86" Type="http://schemas.openxmlformats.org/officeDocument/2006/relationships/image" Target="../media/image43.png"/><Relationship Id="rId130" Type="http://schemas.openxmlformats.org/officeDocument/2006/relationships/image" Target="../media/image65.png"/><Relationship Id="rId135" Type="http://schemas.openxmlformats.org/officeDocument/2006/relationships/customXml" Target="../ink/ink67.xml"/><Relationship Id="rId151" Type="http://schemas.openxmlformats.org/officeDocument/2006/relationships/customXml" Target="../ink/ink75.xml"/><Relationship Id="rId156" Type="http://schemas.openxmlformats.org/officeDocument/2006/relationships/image" Target="../media/image78.png"/><Relationship Id="rId177" Type="http://schemas.openxmlformats.org/officeDocument/2006/relationships/customXml" Target="../ink/ink88.xml"/><Relationship Id="rId172" Type="http://schemas.openxmlformats.org/officeDocument/2006/relationships/image" Target="../media/image86.png"/><Relationship Id="rId13" Type="http://schemas.openxmlformats.org/officeDocument/2006/relationships/customXml" Target="../ink/ink6.xml"/><Relationship Id="rId18" Type="http://schemas.openxmlformats.org/officeDocument/2006/relationships/image" Target="../media/image9.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17.png"/><Relationship Id="rId50" Type="http://schemas.openxmlformats.org/officeDocument/2006/relationships/image" Target="../media/image25.png"/><Relationship Id="rId55" Type="http://schemas.openxmlformats.org/officeDocument/2006/relationships/customXml" Target="../ink/ink27.xml"/><Relationship Id="rId76" Type="http://schemas.openxmlformats.org/officeDocument/2006/relationships/image" Target="../media/image38.png"/><Relationship Id="rId97" Type="http://schemas.openxmlformats.org/officeDocument/2006/relationships/customXml" Target="../ink/ink48.xml"/><Relationship Id="rId104" Type="http://schemas.openxmlformats.org/officeDocument/2006/relationships/image" Target="../media/image52.png"/><Relationship Id="rId120" Type="http://schemas.openxmlformats.org/officeDocument/2006/relationships/image" Target="../media/image60.png"/><Relationship Id="rId125" Type="http://schemas.openxmlformats.org/officeDocument/2006/relationships/customXml" Target="../ink/ink62.xml"/><Relationship Id="rId141" Type="http://schemas.openxmlformats.org/officeDocument/2006/relationships/customXml" Target="../ink/ink70.xml"/><Relationship Id="rId146" Type="http://schemas.openxmlformats.org/officeDocument/2006/relationships/image" Target="../media/image73.png"/><Relationship Id="rId167" Type="http://schemas.openxmlformats.org/officeDocument/2006/relationships/customXml" Target="../ink/ink83.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6.png"/><Relationship Id="rId162" Type="http://schemas.openxmlformats.org/officeDocument/2006/relationships/image" Target="../media/image81.png"/><Relationship Id="rId183" Type="http://schemas.openxmlformats.org/officeDocument/2006/relationships/customXml" Target="../ink/ink91.xml"/><Relationship Id="rId2" Type="http://schemas.openxmlformats.org/officeDocument/2006/relationships/image" Target="../media/image1.jpeg"/><Relationship Id="rId29" Type="http://schemas.openxmlformats.org/officeDocument/2006/relationships/customXml" Target="../ink/ink14.xml"/><Relationship Id="rId24" Type="http://schemas.openxmlformats.org/officeDocument/2006/relationships/image" Target="../media/image12.png"/><Relationship Id="rId40" Type="http://schemas.openxmlformats.org/officeDocument/2006/relationships/image" Target="../media/image20.png"/><Relationship Id="rId45" Type="http://schemas.openxmlformats.org/officeDocument/2006/relationships/customXml" Target="../ink/ink22.xml"/><Relationship Id="rId66" Type="http://schemas.openxmlformats.org/officeDocument/2006/relationships/image" Target="../media/image33.png"/><Relationship Id="rId87" Type="http://schemas.openxmlformats.org/officeDocument/2006/relationships/customXml" Target="../ink/ink43.xml"/><Relationship Id="rId110" Type="http://schemas.openxmlformats.org/officeDocument/2006/relationships/image" Target="../media/image55.png"/><Relationship Id="rId115" Type="http://schemas.openxmlformats.org/officeDocument/2006/relationships/customXml" Target="../ink/ink57.xml"/><Relationship Id="rId131" Type="http://schemas.openxmlformats.org/officeDocument/2006/relationships/customXml" Target="../ink/ink65.xml"/><Relationship Id="rId136" Type="http://schemas.openxmlformats.org/officeDocument/2006/relationships/image" Target="../media/image68.png"/><Relationship Id="rId157" Type="http://schemas.openxmlformats.org/officeDocument/2006/relationships/customXml" Target="../ink/ink78.xml"/><Relationship Id="rId178" Type="http://schemas.openxmlformats.org/officeDocument/2006/relationships/image" Target="../media/image89.png"/><Relationship Id="rId61" Type="http://schemas.openxmlformats.org/officeDocument/2006/relationships/customXml" Target="../ink/ink30.xml"/><Relationship Id="rId82" Type="http://schemas.openxmlformats.org/officeDocument/2006/relationships/image" Target="../media/image41.png"/><Relationship Id="rId152" Type="http://schemas.openxmlformats.org/officeDocument/2006/relationships/image" Target="../media/image76.png"/><Relationship Id="rId173" Type="http://schemas.openxmlformats.org/officeDocument/2006/relationships/customXml" Target="../ink/ink86.xml"/><Relationship Id="rId19" Type="http://schemas.openxmlformats.org/officeDocument/2006/relationships/customXml" Target="../ink/ink9.xml"/><Relationship Id="rId14" Type="http://schemas.openxmlformats.org/officeDocument/2006/relationships/image" Target="../media/image7.png"/><Relationship Id="rId30" Type="http://schemas.openxmlformats.org/officeDocument/2006/relationships/image" Target="../media/image15.png"/><Relationship Id="rId35" Type="http://schemas.openxmlformats.org/officeDocument/2006/relationships/customXml" Target="../ink/ink17.xml"/><Relationship Id="rId56" Type="http://schemas.openxmlformats.org/officeDocument/2006/relationships/image" Target="../media/image28.png"/><Relationship Id="rId77" Type="http://schemas.openxmlformats.org/officeDocument/2006/relationships/customXml" Target="../ink/ink38.xml"/><Relationship Id="rId100" Type="http://schemas.openxmlformats.org/officeDocument/2006/relationships/image" Target="../media/image50.png"/><Relationship Id="rId105" Type="http://schemas.openxmlformats.org/officeDocument/2006/relationships/customXml" Target="../ink/ink52.xml"/><Relationship Id="rId126" Type="http://schemas.openxmlformats.org/officeDocument/2006/relationships/image" Target="../media/image63.png"/><Relationship Id="rId147" Type="http://schemas.openxmlformats.org/officeDocument/2006/relationships/customXml" Target="../ink/ink73.xml"/><Relationship Id="rId168" Type="http://schemas.openxmlformats.org/officeDocument/2006/relationships/image" Target="../media/image84.png"/><Relationship Id="rId8" Type="http://schemas.openxmlformats.org/officeDocument/2006/relationships/image" Target="../media/image4.png"/><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98" Type="http://schemas.openxmlformats.org/officeDocument/2006/relationships/image" Target="../media/image49.png"/><Relationship Id="rId121" Type="http://schemas.openxmlformats.org/officeDocument/2006/relationships/customXml" Target="../ink/ink60.xml"/><Relationship Id="rId142" Type="http://schemas.openxmlformats.org/officeDocument/2006/relationships/image" Target="../media/image71.png"/><Relationship Id="rId163" Type="http://schemas.openxmlformats.org/officeDocument/2006/relationships/customXml" Target="../ink/ink81.xml"/><Relationship Id="rId184" Type="http://schemas.openxmlformats.org/officeDocument/2006/relationships/image" Target="../media/image92.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3.png"/><Relationship Id="rId67" Type="http://schemas.openxmlformats.org/officeDocument/2006/relationships/customXml" Target="../ink/ink33.xml"/><Relationship Id="rId116" Type="http://schemas.openxmlformats.org/officeDocument/2006/relationships/image" Target="../media/image58.png"/><Relationship Id="rId137" Type="http://schemas.openxmlformats.org/officeDocument/2006/relationships/customXml" Target="../ink/ink68.xml"/><Relationship Id="rId158" Type="http://schemas.openxmlformats.org/officeDocument/2006/relationships/image" Target="../media/image79.png"/><Relationship Id="rId20" Type="http://schemas.openxmlformats.org/officeDocument/2006/relationships/image" Target="../media/image10.png"/><Relationship Id="rId41" Type="http://schemas.openxmlformats.org/officeDocument/2006/relationships/customXml" Target="../ink/ink20.xml"/><Relationship Id="rId62" Type="http://schemas.openxmlformats.org/officeDocument/2006/relationships/image" Target="../media/image31.png"/><Relationship Id="rId83" Type="http://schemas.openxmlformats.org/officeDocument/2006/relationships/customXml" Target="../ink/ink41.xml"/><Relationship Id="rId88" Type="http://schemas.openxmlformats.org/officeDocument/2006/relationships/image" Target="../media/image44.png"/><Relationship Id="rId111" Type="http://schemas.openxmlformats.org/officeDocument/2006/relationships/customXml" Target="../ink/ink55.xml"/><Relationship Id="rId132" Type="http://schemas.openxmlformats.org/officeDocument/2006/relationships/image" Target="../media/image66.png"/><Relationship Id="rId153" Type="http://schemas.openxmlformats.org/officeDocument/2006/relationships/customXml" Target="../ink/ink76.xml"/><Relationship Id="rId174" Type="http://schemas.openxmlformats.org/officeDocument/2006/relationships/image" Target="../media/image87.png"/><Relationship Id="rId179" Type="http://schemas.openxmlformats.org/officeDocument/2006/relationships/customXml" Target="../ink/ink89.xml"/><Relationship Id="rId15" Type="http://schemas.openxmlformats.org/officeDocument/2006/relationships/customXml" Target="../ink/ink7.xml"/><Relationship Id="rId36" Type="http://schemas.openxmlformats.org/officeDocument/2006/relationships/image" Target="../media/image18.png"/><Relationship Id="rId57" Type="http://schemas.openxmlformats.org/officeDocument/2006/relationships/customXml" Target="../ink/ink28.xml"/><Relationship Id="rId106" Type="http://schemas.openxmlformats.org/officeDocument/2006/relationships/image" Target="../media/image53.png"/><Relationship Id="rId127" Type="http://schemas.openxmlformats.org/officeDocument/2006/relationships/customXml" Target="../ink/ink63.xml"/><Relationship Id="rId10" Type="http://schemas.openxmlformats.org/officeDocument/2006/relationships/image" Target="../media/image5.png"/><Relationship Id="rId31" Type="http://schemas.openxmlformats.org/officeDocument/2006/relationships/customXml" Target="../ink/ink15.xml"/><Relationship Id="rId52" Type="http://schemas.openxmlformats.org/officeDocument/2006/relationships/image" Target="../media/image26.png"/><Relationship Id="rId73" Type="http://schemas.openxmlformats.org/officeDocument/2006/relationships/customXml" Target="../ink/ink36.xml"/><Relationship Id="rId78" Type="http://schemas.openxmlformats.org/officeDocument/2006/relationships/image" Target="../media/image39.png"/><Relationship Id="rId94" Type="http://schemas.openxmlformats.org/officeDocument/2006/relationships/image" Target="../media/image47.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1.png"/><Relationship Id="rId143" Type="http://schemas.openxmlformats.org/officeDocument/2006/relationships/customXml" Target="../ink/ink71.xml"/><Relationship Id="rId148" Type="http://schemas.openxmlformats.org/officeDocument/2006/relationships/image" Target="../media/image74.png"/><Relationship Id="rId164" Type="http://schemas.openxmlformats.org/officeDocument/2006/relationships/image" Target="../media/image82.png"/><Relationship Id="rId169" Type="http://schemas.openxmlformats.org/officeDocument/2006/relationships/customXml" Target="../ink/ink84.xml"/><Relationship Id="rId4" Type="http://schemas.openxmlformats.org/officeDocument/2006/relationships/image" Target="../media/image2.png"/><Relationship Id="rId9" Type="http://schemas.openxmlformats.org/officeDocument/2006/relationships/customXml" Target="../ink/ink4.xml"/><Relationship Id="rId180" Type="http://schemas.openxmlformats.org/officeDocument/2006/relationships/image" Target="../media/image90.png"/><Relationship Id="rId26" Type="http://schemas.openxmlformats.org/officeDocument/2006/relationships/image" Target="../media/image13.png"/><Relationship Id="rId47" Type="http://schemas.openxmlformats.org/officeDocument/2006/relationships/customXml" Target="../ink/ink23.xml"/><Relationship Id="rId68" Type="http://schemas.openxmlformats.org/officeDocument/2006/relationships/image" Target="../media/image34.png"/><Relationship Id="rId89" Type="http://schemas.openxmlformats.org/officeDocument/2006/relationships/customXml" Target="../ink/ink44.xml"/><Relationship Id="rId112" Type="http://schemas.openxmlformats.org/officeDocument/2006/relationships/image" Target="../media/image56.png"/><Relationship Id="rId133" Type="http://schemas.openxmlformats.org/officeDocument/2006/relationships/customXml" Target="../ink/ink66.xml"/><Relationship Id="rId154" Type="http://schemas.openxmlformats.org/officeDocument/2006/relationships/image" Target="../media/image77.png"/><Relationship Id="rId175" Type="http://schemas.openxmlformats.org/officeDocument/2006/relationships/customXml" Target="../ink/ink87.xml"/><Relationship Id="rId16" Type="http://schemas.openxmlformats.org/officeDocument/2006/relationships/image" Target="../media/image8.png"/><Relationship Id="rId37" Type="http://schemas.openxmlformats.org/officeDocument/2006/relationships/customXml" Target="../ink/ink18.xml"/><Relationship Id="rId58" Type="http://schemas.openxmlformats.org/officeDocument/2006/relationships/image" Target="../media/image29.png"/><Relationship Id="rId79" Type="http://schemas.openxmlformats.org/officeDocument/2006/relationships/customXml" Target="../ink/ink39.xml"/><Relationship Id="rId102" Type="http://schemas.openxmlformats.org/officeDocument/2006/relationships/image" Target="../media/image51.png"/><Relationship Id="rId123" Type="http://schemas.openxmlformats.org/officeDocument/2006/relationships/customXml" Target="../ink/ink61.xml"/><Relationship Id="rId144" Type="http://schemas.openxmlformats.org/officeDocument/2006/relationships/image" Target="../media/image72.png"/><Relationship Id="rId90" Type="http://schemas.openxmlformats.org/officeDocument/2006/relationships/image" Target="../media/image45.png"/><Relationship Id="rId165" Type="http://schemas.openxmlformats.org/officeDocument/2006/relationships/customXml" Target="../ink/ink82.xml"/><Relationship Id="rId27" Type="http://schemas.openxmlformats.org/officeDocument/2006/relationships/customXml" Target="../ink/ink13.xml"/><Relationship Id="rId48" Type="http://schemas.openxmlformats.org/officeDocument/2006/relationships/image" Target="../media/image24.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7.png"/><Relationship Id="rId80" Type="http://schemas.openxmlformats.org/officeDocument/2006/relationships/image" Target="../media/image40.png"/><Relationship Id="rId155" Type="http://schemas.openxmlformats.org/officeDocument/2006/relationships/customXml" Target="../ink/ink77.xml"/><Relationship Id="rId176" Type="http://schemas.openxmlformats.org/officeDocument/2006/relationships/image" Target="../media/image88.png"/><Relationship Id="rId17" Type="http://schemas.openxmlformats.org/officeDocument/2006/relationships/customXml" Target="../ink/ink8.xml"/><Relationship Id="rId38" Type="http://schemas.openxmlformats.org/officeDocument/2006/relationships/image" Target="../media/image19.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2.png"/><Relationship Id="rId70" Type="http://schemas.openxmlformats.org/officeDocument/2006/relationships/image" Target="../media/image35.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3.png"/><Relationship Id="rId1" Type="http://schemas.openxmlformats.org/officeDocument/2006/relationships/slideLayout" Target="../slideLayouts/slideLayout1.xml"/><Relationship Id="rId28" Type="http://schemas.openxmlformats.org/officeDocument/2006/relationships/image" Target="../media/image14.png"/><Relationship Id="rId49" Type="http://schemas.openxmlformats.org/officeDocument/2006/relationships/customXml" Target="../ink/ink24.xml"/><Relationship Id="rId114" Type="http://schemas.openxmlformats.org/officeDocument/2006/relationships/image" Target="../media/image5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7.jpeg"/><Relationship Id="rId7" Type="http://schemas.openxmlformats.org/officeDocument/2006/relationships/image" Target="../media/image10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206.jpeg"/><Relationship Id="rId5" Type="http://schemas.openxmlformats.org/officeDocument/2006/relationships/image" Target="../media/image205.png"/><Relationship Id="rId4" Type="http://schemas.openxmlformats.org/officeDocument/2006/relationships/image" Target="../media/image204.png"/></Relationships>
</file>

<file path=ppt/slides/_rels/slide15.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2.xml"/><Relationship Id="rId4" Type="http://schemas.openxmlformats.org/officeDocument/2006/relationships/image" Target="../media/image2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226.png"/><Relationship Id="rId18" Type="http://schemas.openxmlformats.org/officeDocument/2006/relationships/customXml" Target="../ink/ink210.xml"/><Relationship Id="rId26" Type="http://schemas.openxmlformats.org/officeDocument/2006/relationships/customXml" Target="../ink/ink214.xml"/><Relationship Id="rId39" Type="http://schemas.openxmlformats.org/officeDocument/2006/relationships/image" Target="../media/image239.png"/><Relationship Id="rId21" Type="http://schemas.openxmlformats.org/officeDocument/2006/relationships/image" Target="../media/image230.png"/><Relationship Id="rId34" Type="http://schemas.openxmlformats.org/officeDocument/2006/relationships/customXml" Target="../ink/ink218.xml"/><Relationship Id="rId42" Type="http://schemas.openxmlformats.org/officeDocument/2006/relationships/customXml" Target="../ink/ink222.xml"/><Relationship Id="rId47" Type="http://schemas.openxmlformats.org/officeDocument/2006/relationships/image" Target="../media/image243.png"/><Relationship Id="rId7" Type="http://schemas.openxmlformats.org/officeDocument/2006/relationships/image" Target="../media/image223.png"/><Relationship Id="rId2" Type="http://schemas.openxmlformats.org/officeDocument/2006/relationships/customXml" Target="../ink/ink202.xml"/><Relationship Id="rId16" Type="http://schemas.openxmlformats.org/officeDocument/2006/relationships/customXml" Target="../ink/ink209.xml"/><Relationship Id="rId29"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customXml" Target="../ink/ink204.xml"/><Relationship Id="rId11" Type="http://schemas.openxmlformats.org/officeDocument/2006/relationships/image" Target="../media/image225.png"/><Relationship Id="rId24" Type="http://schemas.openxmlformats.org/officeDocument/2006/relationships/customXml" Target="../ink/ink213.xml"/><Relationship Id="rId32" Type="http://schemas.openxmlformats.org/officeDocument/2006/relationships/customXml" Target="../ink/ink217.xml"/><Relationship Id="rId37" Type="http://schemas.openxmlformats.org/officeDocument/2006/relationships/image" Target="../media/image238.png"/><Relationship Id="rId40" Type="http://schemas.openxmlformats.org/officeDocument/2006/relationships/customXml" Target="../ink/ink221.xml"/><Relationship Id="rId45" Type="http://schemas.openxmlformats.org/officeDocument/2006/relationships/image" Target="../media/image242.png"/><Relationship Id="rId5" Type="http://schemas.openxmlformats.org/officeDocument/2006/relationships/image" Target="../media/image222.png"/><Relationship Id="rId15" Type="http://schemas.openxmlformats.org/officeDocument/2006/relationships/image" Target="../media/image227.png"/><Relationship Id="rId23" Type="http://schemas.openxmlformats.org/officeDocument/2006/relationships/image" Target="../media/image231.png"/><Relationship Id="rId28" Type="http://schemas.openxmlformats.org/officeDocument/2006/relationships/customXml" Target="../ink/ink215.xml"/><Relationship Id="rId36" Type="http://schemas.openxmlformats.org/officeDocument/2006/relationships/customXml" Target="../ink/ink219.xml"/><Relationship Id="rId10" Type="http://schemas.openxmlformats.org/officeDocument/2006/relationships/customXml" Target="../ink/ink206.xml"/><Relationship Id="rId19" Type="http://schemas.openxmlformats.org/officeDocument/2006/relationships/image" Target="../media/image229.png"/><Relationship Id="rId31" Type="http://schemas.openxmlformats.org/officeDocument/2006/relationships/image" Target="../media/image235.png"/><Relationship Id="rId44" Type="http://schemas.openxmlformats.org/officeDocument/2006/relationships/customXml" Target="../ink/ink223.xml"/><Relationship Id="rId4" Type="http://schemas.openxmlformats.org/officeDocument/2006/relationships/customXml" Target="../ink/ink203.xml"/><Relationship Id="rId9" Type="http://schemas.openxmlformats.org/officeDocument/2006/relationships/image" Target="../media/image224.png"/><Relationship Id="rId14" Type="http://schemas.openxmlformats.org/officeDocument/2006/relationships/customXml" Target="../ink/ink208.xml"/><Relationship Id="rId22" Type="http://schemas.openxmlformats.org/officeDocument/2006/relationships/customXml" Target="../ink/ink212.xml"/><Relationship Id="rId27" Type="http://schemas.openxmlformats.org/officeDocument/2006/relationships/image" Target="../media/image233.png"/><Relationship Id="rId30" Type="http://schemas.openxmlformats.org/officeDocument/2006/relationships/customXml" Target="../ink/ink216.xml"/><Relationship Id="rId35" Type="http://schemas.openxmlformats.org/officeDocument/2006/relationships/image" Target="../media/image237.png"/><Relationship Id="rId43" Type="http://schemas.openxmlformats.org/officeDocument/2006/relationships/image" Target="../media/image241.png"/><Relationship Id="rId8" Type="http://schemas.openxmlformats.org/officeDocument/2006/relationships/customXml" Target="../ink/ink205.xml"/><Relationship Id="rId3" Type="http://schemas.openxmlformats.org/officeDocument/2006/relationships/image" Target="../media/image221.png"/><Relationship Id="rId12" Type="http://schemas.openxmlformats.org/officeDocument/2006/relationships/customXml" Target="../ink/ink207.xml"/><Relationship Id="rId17" Type="http://schemas.openxmlformats.org/officeDocument/2006/relationships/image" Target="../media/image228.png"/><Relationship Id="rId25" Type="http://schemas.openxmlformats.org/officeDocument/2006/relationships/image" Target="../media/image232.png"/><Relationship Id="rId33" Type="http://schemas.openxmlformats.org/officeDocument/2006/relationships/image" Target="../media/image236.png"/><Relationship Id="rId38" Type="http://schemas.openxmlformats.org/officeDocument/2006/relationships/customXml" Target="../ink/ink220.xml"/><Relationship Id="rId46" Type="http://schemas.openxmlformats.org/officeDocument/2006/relationships/customXml" Target="../ink/ink224.xml"/><Relationship Id="rId20" Type="http://schemas.openxmlformats.org/officeDocument/2006/relationships/customXml" Target="../ink/ink211.xml"/><Relationship Id="rId41" Type="http://schemas.openxmlformats.org/officeDocument/2006/relationships/image" Target="../media/image240.png"/></Relationships>
</file>

<file path=ppt/slides/_rels/slide19.xml.rels><?xml version="1.0" encoding="UTF-8" standalone="yes"?>
<Relationships xmlns="http://schemas.openxmlformats.org/package/2006/relationships"><Relationship Id="rId26" Type="http://schemas.openxmlformats.org/officeDocument/2006/relationships/customXml" Target="../ink/ink237.xml"/><Relationship Id="rId21" Type="http://schemas.openxmlformats.org/officeDocument/2006/relationships/image" Target="../media/image253.png"/><Relationship Id="rId42" Type="http://schemas.openxmlformats.org/officeDocument/2006/relationships/customXml" Target="../ink/ink245.xml"/><Relationship Id="rId47" Type="http://schemas.openxmlformats.org/officeDocument/2006/relationships/image" Target="../media/image19.png"/><Relationship Id="rId63" Type="http://schemas.openxmlformats.org/officeDocument/2006/relationships/image" Target="../media/image273.png"/><Relationship Id="rId68" Type="http://schemas.openxmlformats.org/officeDocument/2006/relationships/customXml" Target="../ink/ink258.xml"/><Relationship Id="rId84" Type="http://schemas.openxmlformats.org/officeDocument/2006/relationships/customXml" Target="../ink/ink266.xml"/><Relationship Id="rId89" Type="http://schemas.openxmlformats.org/officeDocument/2006/relationships/image" Target="../media/image286.png"/><Relationship Id="rId16" Type="http://schemas.openxmlformats.org/officeDocument/2006/relationships/customXml" Target="../ink/ink232.xml"/><Relationship Id="rId11" Type="http://schemas.openxmlformats.org/officeDocument/2006/relationships/image" Target="../media/image248.png"/><Relationship Id="rId32" Type="http://schemas.openxmlformats.org/officeDocument/2006/relationships/customXml" Target="../ink/ink240.xml"/><Relationship Id="rId37" Type="http://schemas.openxmlformats.org/officeDocument/2006/relationships/image" Target="../media/image261.png"/><Relationship Id="rId53" Type="http://schemas.openxmlformats.org/officeDocument/2006/relationships/image" Target="../media/image268.png"/><Relationship Id="rId58" Type="http://schemas.openxmlformats.org/officeDocument/2006/relationships/customXml" Target="../ink/ink253.xml"/><Relationship Id="rId74" Type="http://schemas.openxmlformats.org/officeDocument/2006/relationships/customXml" Target="../ink/ink261.xml"/><Relationship Id="rId79" Type="http://schemas.openxmlformats.org/officeDocument/2006/relationships/image" Target="../media/image281.png"/><Relationship Id="rId5" Type="http://schemas.openxmlformats.org/officeDocument/2006/relationships/image" Target="../media/image245.png"/><Relationship Id="rId90" Type="http://schemas.openxmlformats.org/officeDocument/2006/relationships/customXml" Target="../ink/ink269.xml"/><Relationship Id="rId95" Type="http://schemas.openxmlformats.org/officeDocument/2006/relationships/image" Target="../media/image289.png"/><Relationship Id="rId22" Type="http://schemas.openxmlformats.org/officeDocument/2006/relationships/customXml" Target="../ink/ink235.xml"/><Relationship Id="rId27" Type="http://schemas.openxmlformats.org/officeDocument/2006/relationships/image" Target="../media/image256.png"/><Relationship Id="rId43" Type="http://schemas.openxmlformats.org/officeDocument/2006/relationships/image" Target="../media/image264.png"/><Relationship Id="rId48" Type="http://schemas.openxmlformats.org/officeDocument/2006/relationships/customXml" Target="../ink/ink248.xml"/><Relationship Id="rId64" Type="http://schemas.openxmlformats.org/officeDocument/2006/relationships/customXml" Target="../ink/ink256.xml"/><Relationship Id="rId69" Type="http://schemas.openxmlformats.org/officeDocument/2006/relationships/image" Target="../media/image276.png"/><Relationship Id="rId8" Type="http://schemas.openxmlformats.org/officeDocument/2006/relationships/customXml" Target="../ink/ink228.xml"/><Relationship Id="rId51" Type="http://schemas.openxmlformats.org/officeDocument/2006/relationships/image" Target="../media/image267.png"/><Relationship Id="rId72" Type="http://schemas.openxmlformats.org/officeDocument/2006/relationships/customXml" Target="../ink/ink260.xml"/><Relationship Id="rId80" Type="http://schemas.openxmlformats.org/officeDocument/2006/relationships/customXml" Target="../ink/ink264.xml"/><Relationship Id="rId85" Type="http://schemas.openxmlformats.org/officeDocument/2006/relationships/image" Target="../media/image284.png"/><Relationship Id="rId93" Type="http://schemas.openxmlformats.org/officeDocument/2006/relationships/image" Target="../media/image288.png"/><Relationship Id="rId3" Type="http://schemas.openxmlformats.org/officeDocument/2006/relationships/image" Target="../media/image244.png"/><Relationship Id="rId12" Type="http://schemas.openxmlformats.org/officeDocument/2006/relationships/customXml" Target="../ink/ink230.xml"/><Relationship Id="rId17" Type="http://schemas.openxmlformats.org/officeDocument/2006/relationships/image" Target="../media/image251.png"/><Relationship Id="rId25" Type="http://schemas.openxmlformats.org/officeDocument/2006/relationships/image" Target="../media/image255.png"/><Relationship Id="rId33" Type="http://schemas.openxmlformats.org/officeDocument/2006/relationships/image" Target="../media/image259.png"/><Relationship Id="rId38" Type="http://schemas.openxmlformats.org/officeDocument/2006/relationships/customXml" Target="../ink/ink243.xml"/><Relationship Id="rId46" Type="http://schemas.openxmlformats.org/officeDocument/2006/relationships/customXml" Target="../ink/ink247.xml"/><Relationship Id="rId59" Type="http://schemas.openxmlformats.org/officeDocument/2006/relationships/image" Target="../media/image271.png"/><Relationship Id="rId67" Type="http://schemas.openxmlformats.org/officeDocument/2006/relationships/image" Target="../media/image275.png"/><Relationship Id="rId20" Type="http://schemas.openxmlformats.org/officeDocument/2006/relationships/customXml" Target="../ink/ink234.xml"/><Relationship Id="rId41" Type="http://schemas.openxmlformats.org/officeDocument/2006/relationships/image" Target="../media/image263.png"/><Relationship Id="rId54" Type="http://schemas.openxmlformats.org/officeDocument/2006/relationships/customXml" Target="../ink/ink251.xml"/><Relationship Id="rId62" Type="http://schemas.openxmlformats.org/officeDocument/2006/relationships/customXml" Target="../ink/ink255.xml"/><Relationship Id="rId70" Type="http://schemas.openxmlformats.org/officeDocument/2006/relationships/customXml" Target="../ink/ink259.xml"/><Relationship Id="rId75" Type="http://schemas.openxmlformats.org/officeDocument/2006/relationships/image" Target="../media/image279.png"/><Relationship Id="rId83" Type="http://schemas.openxmlformats.org/officeDocument/2006/relationships/image" Target="../media/image283.png"/><Relationship Id="rId88" Type="http://schemas.openxmlformats.org/officeDocument/2006/relationships/customXml" Target="../ink/ink268.xml"/><Relationship Id="rId91"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customXml" Target="../ink/ink227.xml"/><Relationship Id="rId15" Type="http://schemas.openxmlformats.org/officeDocument/2006/relationships/image" Target="../media/image250.png"/><Relationship Id="rId23" Type="http://schemas.openxmlformats.org/officeDocument/2006/relationships/image" Target="../media/image254.png"/><Relationship Id="rId28" Type="http://schemas.openxmlformats.org/officeDocument/2006/relationships/customXml" Target="../ink/ink238.xml"/><Relationship Id="rId36" Type="http://schemas.openxmlformats.org/officeDocument/2006/relationships/customXml" Target="../ink/ink242.xml"/><Relationship Id="rId49" Type="http://schemas.openxmlformats.org/officeDocument/2006/relationships/image" Target="../media/image266.png"/><Relationship Id="rId57" Type="http://schemas.openxmlformats.org/officeDocument/2006/relationships/image" Target="../media/image270.png"/><Relationship Id="rId10" Type="http://schemas.openxmlformats.org/officeDocument/2006/relationships/customXml" Target="../ink/ink229.xml"/><Relationship Id="rId31" Type="http://schemas.openxmlformats.org/officeDocument/2006/relationships/image" Target="../media/image258.png"/><Relationship Id="rId44" Type="http://schemas.openxmlformats.org/officeDocument/2006/relationships/customXml" Target="../ink/ink246.xml"/><Relationship Id="rId52" Type="http://schemas.openxmlformats.org/officeDocument/2006/relationships/customXml" Target="../ink/ink250.xml"/><Relationship Id="rId60" Type="http://schemas.openxmlformats.org/officeDocument/2006/relationships/customXml" Target="../ink/ink254.xml"/><Relationship Id="rId65" Type="http://schemas.openxmlformats.org/officeDocument/2006/relationships/image" Target="../media/image274.png"/><Relationship Id="rId73" Type="http://schemas.openxmlformats.org/officeDocument/2006/relationships/image" Target="../media/image278.png"/><Relationship Id="rId78" Type="http://schemas.openxmlformats.org/officeDocument/2006/relationships/customXml" Target="../ink/ink263.xml"/><Relationship Id="rId81" Type="http://schemas.openxmlformats.org/officeDocument/2006/relationships/image" Target="../media/image282.png"/><Relationship Id="rId86" Type="http://schemas.openxmlformats.org/officeDocument/2006/relationships/customXml" Target="../ink/ink267.xml"/><Relationship Id="rId94" Type="http://schemas.openxmlformats.org/officeDocument/2006/relationships/customXml" Target="../ink/ink271.xml"/><Relationship Id="rId4" Type="http://schemas.openxmlformats.org/officeDocument/2006/relationships/customXml" Target="../ink/ink226.xml"/><Relationship Id="rId9" Type="http://schemas.openxmlformats.org/officeDocument/2006/relationships/image" Target="../media/image247.png"/><Relationship Id="rId13" Type="http://schemas.openxmlformats.org/officeDocument/2006/relationships/image" Target="../media/image249.png"/><Relationship Id="rId18" Type="http://schemas.openxmlformats.org/officeDocument/2006/relationships/customXml" Target="../ink/ink233.xml"/><Relationship Id="rId39" Type="http://schemas.openxmlformats.org/officeDocument/2006/relationships/image" Target="../media/image262.png"/><Relationship Id="rId34" Type="http://schemas.openxmlformats.org/officeDocument/2006/relationships/customXml" Target="../ink/ink241.xml"/><Relationship Id="rId50" Type="http://schemas.openxmlformats.org/officeDocument/2006/relationships/customXml" Target="../ink/ink249.xml"/><Relationship Id="rId55" Type="http://schemas.openxmlformats.org/officeDocument/2006/relationships/image" Target="../media/image269.png"/><Relationship Id="rId76" Type="http://schemas.openxmlformats.org/officeDocument/2006/relationships/customXml" Target="../ink/ink262.xml"/><Relationship Id="rId7" Type="http://schemas.openxmlformats.org/officeDocument/2006/relationships/image" Target="../media/image246.png"/><Relationship Id="rId71" Type="http://schemas.openxmlformats.org/officeDocument/2006/relationships/image" Target="../media/image277.png"/><Relationship Id="rId92" Type="http://schemas.openxmlformats.org/officeDocument/2006/relationships/customXml" Target="../ink/ink270.xml"/><Relationship Id="rId2" Type="http://schemas.openxmlformats.org/officeDocument/2006/relationships/customXml" Target="../ink/ink225.xml"/><Relationship Id="rId29" Type="http://schemas.openxmlformats.org/officeDocument/2006/relationships/image" Target="../media/image257.png"/><Relationship Id="rId24" Type="http://schemas.openxmlformats.org/officeDocument/2006/relationships/customXml" Target="../ink/ink236.xml"/><Relationship Id="rId40" Type="http://schemas.openxmlformats.org/officeDocument/2006/relationships/customXml" Target="../ink/ink244.xml"/><Relationship Id="rId45" Type="http://schemas.openxmlformats.org/officeDocument/2006/relationships/image" Target="../media/image265.png"/><Relationship Id="rId66" Type="http://schemas.openxmlformats.org/officeDocument/2006/relationships/customXml" Target="../ink/ink257.xml"/><Relationship Id="rId87" Type="http://schemas.openxmlformats.org/officeDocument/2006/relationships/image" Target="../media/image285.png"/><Relationship Id="rId61" Type="http://schemas.openxmlformats.org/officeDocument/2006/relationships/image" Target="../media/image272.png"/><Relationship Id="rId82" Type="http://schemas.openxmlformats.org/officeDocument/2006/relationships/customXml" Target="../ink/ink265.xml"/><Relationship Id="rId19" Type="http://schemas.openxmlformats.org/officeDocument/2006/relationships/image" Target="../media/image252.png"/><Relationship Id="rId14" Type="http://schemas.openxmlformats.org/officeDocument/2006/relationships/customXml" Target="../ink/ink231.xml"/><Relationship Id="rId30" Type="http://schemas.openxmlformats.org/officeDocument/2006/relationships/customXml" Target="../ink/ink239.xml"/><Relationship Id="rId35" Type="http://schemas.openxmlformats.org/officeDocument/2006/relationships/image" Target="../media/image260.png"/><Relationship Id="rId56" Type="http://schemas.openxmlformats.org/officeDocument/2006/relationships/customXml" Target="../ink/ink252.xml"/><Relationship Id="rId77" Type="http://schemas.openxmlformats.org/officeDocument/2006/relationships/image" Target="../media/image280.png"/></Relationships>
</file>

<file path=ppt/slides/_rels/slide2.xml.rels><?xml version="1.0" encoding="UTF-8" standalone="yes"?>
<Relationships xmlns="http://schemas.openxmlformats.org/package/2006/relationships"><Relationship Id="rId8" Type="http://schemas.openxmlformats.org/officeDocument/2006/relationships/customXml" Target="../ink/ink95.xml"/><Relationship Id="rId13"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5.png"/><Relationship Id="rId12" Type="http://schemas.openxmlformats.org/officeDocument/2006/relationships/customXml" Target="../ink/ink97.xml"/><Relationship Id="rId17" Type="http://schemas.openxmlformats.org/officeDocument/2006/relationships/image" Target="../media/image100.png"/><Relationship Id="rId2" Type="http://schemas.openxmlformats.org/officeDocument/2006/relationships/customXml" Target="../ink/ink92.xml"/><Relationship Id="rId16"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customXml" Target="../ink/ink94.xml"/><Relationship Id="rId11" Type="http://schemas.openxmlformats.org/officeDocument/2006/relationships/image" Target="../media/image97.png"/><Relationship Id="rId5" Type="http://schemas.openxmlformats.org/officeDocument/2006/relationships/image" Target="../media/image94.png"/><Relationship Id="rId15" Type="http://schemas.openxmlformats.org/officeDocument/2006/relationships/image" Target="../media/image99.png"/><Relationship Id="rId10" Type="http://schemas.openxmlformats.org/officeDocument/2006/relationships/customXml" Target="../ink/ink96.xml"/><Relationship Id="rId4" Type="http://schemas.openxmlformats.org/officeDocument/2006/relationships/customXml" Target="../ink/ink93.xml"/><Relationship Id="rId9" Type="http://schemas.openxmlformats.org/officeDocument/2006/relationships/image" Target="../media/image96.png"/><Relationship Id="rId14" Type="http://schemas.openxmlformats.org/officeDocument/2006/relationships/customXml" Target="../ink/ink9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22.xml.rels><?xml version="1.0" encoding="UTF-8" standalone="yes"?>
<Relationships xmlns="http://schemas.openxmlformats.org/package/2006/relationships"><Relationship Id="rId8" Type="http://schemas.openxmlformats.org/officeDocument/2006/relationships/image" Target="../media/image222.jpeg"/><Relationship Id="rId13" Type="http://schemas.openxmlformats.org/officeDocument/2006/relationships/image" Target="../media/image227.jpg"/><Relationship Id="rId3" Type="http://schemas.openxmlformats.org/officeDocument/2006/relationships/image" Target="../media/image217.jpeg"/><Relationship Id="rId7" Type="http://schemas.openxmlformats.org/officeDocument/2006/relationships/image" Target="../media/image221.jpeg"/><Relationship Id="rId12" Type="http://schemas.openxmlformats.org/officeDocument/2006/relationships/image" Target="../media/image226.jpeg"/><Relationship Id="rId2" Type="http://schemas.openxmlformats.org/officeDocument/2006/relationships/image" Target="../media/image216.jpeg"/><Relationship Id="rId1" Type="http://schemas.openxmlformats.org/officeDocument/2006/relationships/slideLayout" Target="../slideLayouts/slideLayout2.xml"/><Relationship Id="rId6" Type="http://schemas.openxmlformats.org/officeDocument/2006/relationships/image" Target="../media/image220.jpeg"/><Relationship Id="rId11" Type="http://schemas.openxmlformats.org/officeDocument/2006/relationships/image" Target="../media/image225.jpeg"/><Relationship Id="rId5" Type="http://schemas.openxmlformats.org/officeDocument/2006/relationships/image" Target="../media/image219.jpeg"/><Relationship Id="rId15" Type="http://schemas.openxmlformats.org/officeDocument/2006/relationships/image" Target="../media/image229.jpeg"/><Relationship Id="rId10" Type="http://schemas.openxmlformats.org/officeDocument/2006/relationships/image" Target="../media/image224.jpeg"/><Relationship Id="rId4" Type="http://schemas.openxmlformats.org/officeDocument/2006/relationships/image" Target="../media/image218.jpeg"/><Relationship Id="rId9" Type="http://schemas.openxmlformats.org/officeDocument/2006/relationships/image" Target="../media/image223.jpeg"/><Relationship Id="rId14" Type="http://schemas.openxmlformats.org/officeDocument/2006/relationships/image" Target="../media/image228.jpeg"/></Relationships>
</file>

<file path=ppt/slides/_rels/slide23.xml.rels><?xml version="1.0" encoding="UTF-8" standalone="yes"?>
<Relationships xmlns="http://schemas.openxmlformats.org/package/2006/relationships"><Relationship Id="rId26" Type="http://schemas.openxmlformats.org/officeDocument/2006/relationships/customXml" Target="../ink/ink284.xml"/><Relationship Id="rId21" Type="http://schemas.openxmlformats.org/officeDocument/2006/relationships/image" Target="../media/image318.png"/><Relationship Id="rId42" Type="http://schemas.openxmlformats.org/officeDocument/2006/relationships/customXml" Target="../ink/ink292.xml"/><Relationship Id="rId47" Type="http://schemas.openxmlformats.org/officeDocument/2006/relationships/image" Target="../media/image331.png"/><Relationship Id="rId63" Type="http://schemas.openxmlformats.org/officeDocument/2006/relationships/image" Target="../media/image339.png"/><Relationship Id="rId68" Type="http://schemas.openxmlformats.org/officeDocument/2006/relationships/customXml" Target="../ink/ink305.xml"/><Relationship Id="rId84" Type="http://schemas.openxmlformats.org/officeDocument/2006/relationships/customXml" Target="../ink/ink313.xml"/><Relationship Id="rId89" Type="http://schemas.openxmlformats.org/officeDocument/2006/relationships/image" Target="../media/image352.png"/><Relationship Id="rId16" Type="http://schemas.openxmlformats.org/officeDocument/2006/relationships/customXml" Target="../ink/ink279.xml"/><Relationship Id="rId11" Type="http://schemas.openxmlformats.org/officeDocument/2006/relationships/image" Target="../media/image313.png"/><Relationship Id="rId32" Type="http://schemas.openxmlformats.org/officeDocument/2006/relationships/customXml" Target="../ink/ink287.xml"/><Relationship Id="rId37" Type="http://schemas.openxmlformats.org/officeDocument/2006/relationships/image" Target="../media/image326.png"/><Relationship Id="rId53" Type="http://schemas.openxmlformats.org/officeDocument/2006/relationships/image" Target="../media/image334.png"/><Relationship Id="rId58" Type="http://schemas.openxmlformats.org/officeDocument/2006/relationships/customXml" Target="../ink/ink300.xml"/><Relationship Id="rId74" Type="http://schemas.openxmlformats.org/officeDocument/2006/relationships/customXml" Target="../ink/ink308.xml"/><Relationship Id="rId79" Type="http://schemas.openxmlformats.org/officeDocument/2006/relationships/image" Target="../media/image347.png"/><Relationship Id="rId5" Type="http://schemas.openxmlformats.org/officeDocument/2006/relationships/image" Target="../media/image310.png"/><Relationship Id="rId90" Type="http://schemas.openxmlformats.org/officeDocument/2006/relationships/customXml" Target="../ink/ink316.xml"/><Relationship Id="rId14" Type="http://schemas.openxmlformats.org/officeDocument/2006/relationships/customXml" Target="../ink/ink278.xml"/><Relationship Id="rId22" Type="http://schemas.openxmlformats.org/officeDocument/2006/relationships/customXml" Target="../ink/ink282.xml"/><Relationship Id="rId27" Type="http://schemas.openxmlformats.org/officeDocument/2006/relationships/image" Target="../media/image321.png"/><Relationship Id="rId30" Type="http://schemas.openxmlformats.org/officeDocument/2006/relationships/customXml" Target="../ink/ink286.xml"/><Relationship Id="rId35" Type="http://schemas.openxmlformats.org/officeDocument/2006/relationships/image" Target="../media/image325.png"/><Relationship Id="rId43" Type="http://schemas.openxmlformats.org/officeDocument/2006/relationships/image" Target="../media/image329.png"/><Relationship Id="rId48" Type="http://schemas.openxmlformats.org/officeDocument/2006/relationships/customXml" Target="../ink/ink295.xml"/><Relationship Id="rId56" Type="http://schemas.openxmlformats.org/officeDocument/2006/relationships/customXml" Target="../ink/ink299.xml"/><Relationship Id="rId64" Type="http://schemas.openxmlformats.org/officeDocument/2006/relationships/customXml" Target="../ink/ink303.xml"/><Relationship Id="rId69" Type="http://schemas.openxmlformats.org/officeDocument/2006/relationships/image" Target="../media/image342.png"/><Relationship Id="rId77" Type="http://schemas.openxmlformats.org/officeDocument/2006/relationships/image" Target="../media/image346.png"/><Relationship Id="rId8" Type="http://schemas.openxmlformats.org/officeDocument/2006/relationships/customXml" Target="../ink/ink275.xml"/><Relationship Id="rId51" Type="http://schemas.openxmlformats.org/officeDocument/2006/relationships/image" Target="../media/image333.png"/><Relationship Id="rId72" Type="http://schemas.openxmlformats.org/officeDocument/2006/relationships/customXml" Target="../ink/ink307.xml"/><Relationship Id="rId80" Type="http://schemas.openxmlformats.org/officeDocument/2006/relationships/customXml" Target="../ink/ink311.xml"/><Relationship Id="rId85" Type="http://schemas.openxmlformats.org/officeDocument/2006/relationships/image" Target="../media/image350.png"/><Relationship Id="rId3" Type="http://schemas.openxmlformats.org/officeDocument/2006/relationships/image" Target="../media/image309.png"/><Relationship Id="rId12" Type="http://schemas.openxmlformats.org/officeDocument/2006/relationships/customXml" Target="../ink/ink277.xml"/><Relationship Id="rId17" Type="http://schemas.openxmlformats.org/officeDocument/2006/relationships/image" Target="../media/image316.png"/><Relationship Id="rId25" Type="http://schemas.openxmlformats.org/officeDocument/2006/relationships/image" Target="../media/image320.png"/><Relationship Id="rId33" Type="http://schemas.openxmlformats.org/officeDocument/2006/relationships/image" Target="../media/image324.png"/><Relationship Id="rId38" Type="http://schemas.openxmlformats.org/officeDocument/2006/relationships/customXml" Target="../ink/ink290.xml"/><Relationship Id="rId46" Type="http://schemas.openxmlformats.org/officeDocument/2006/relationships/customXml" Target="../ink/ink294.xml"/><Relationship Id="rId59" Type="http://schemas.openxmlformats.org/officeDocument/2006/relationships/image" Target="../media/image337.png"/><Relationship Id="rId67" Type="http://schemas.openxmlformats.org/officeDocument/2006/relationships/image" Target="../media/image341.png"/><Relationship Id="rId20" Type="http://schemas.openxmlformats.org/officeDocument/2006/relationships/customXml" Target="../ink/ink281.xml"/><Relationship Id="rId41" Type="http://schemas.openxmlformats.org/officeDocument/2006/relationships/image" Target="../media/image328.png"/><Relationship Id="rId54" Type="http://schemas.openxmlformats.org/officeDocument/2006/relationships/customXml" Target="../ink/ink298.xml"/><Relationship Id="rId62" Type="http://schemas.openxmlformats.org/officeDocument/2006/relationships/customXml" Target="../ink/ink302.xml"/><Relationship Id="rId70" Type="http://schemas.openxmlformats.org/officeDocument/2006/relationships/customXml" Target="../ink/ink306.xml"/><Relationship Id="rId75" Type="http://schemas.openxmlformats.org/officeDocument/2006/relationships/image" Target="../media/image345.png"/><Relationship Id="rId83" Type="http://schemas.openxmlformats.org/officeDocument/2006/relationships/image" Target="../media/image349.png"/><Relationship Id="rId88" Type="http://schemas.openxmlformats.org/officeDocument/2006/relationships/customXml" Target="../ink/ink315.xml"/><Relationship Id="rId91"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customXml" Target="../ink/ink274.xml"/><Relationship Id="rId15" Type="http://schemas.openxmlformats.org/officeDocument/2006/relationships/image" Target="../media/image315.png"/><Relationship Id="rId23" Type="http://schemas.openxmlformats.org/officeDocument/2006/relationships/image" Target="../media/image319.png"/><Relationship Id="rId28" Type="http://schemas.openxmlformats.org/officeDocument/2006/relationships/customXml" Target="../ink/ink285.xml"/><Relationship Id="rId36" Type="http://schemas.openxmlformats.org/officeDocument/2006/relationships/customXml" Target="../ink/ink289.xml"/><Relationship Id="rId49" Type="http://schemas.openxmlformats.org/officeDocument/2006/relationships/image" Target="../media/image332.png"/><Relationship Id="rId57" Type="http://schemas.openxmlformats.org/officeDocument/2006/relationships/image" Target="../media/image336.png"/><Relationship Id="rId10" Type="http://schemas.openxmlformats.org/officeDocument/2006/relationships/customXml" Target="../ink/ink276.xml"/><Relationship Id="rId31" Type="http://schemas.openxmlformats.org/officeDocument/2006/relationships/image" Target="../media/image323.png"/><Relationship Id="rId44" Type="http://schemas.openxmlformats.org/officeDocument/2006/relationships/customXml" Target="../ink/ink293.xml"/><Relationship Id="rId52" Type="http://schemas.openxmlformats.org/officeDocument/2006/relationships/customXml" Target="../ink/ink297.xml"/><Relationship Id="rId60" Type="http://schemas.openxmlformats.org/officeDocument/2006/relationships/customXml" Target="../ink/ink301.xml"/><Relationship Id="rId65" Type="http://schemas.openxmlformats.org/officeDocument/2006/relationships/image" Target="../media/image340.png"/><Relationship Id="rId73" Type="http://schemas.openxmlformats.org/officeDocument/2006/relationships/image" Target="../media/image344.png"/><Relationship Id="rId78" Type="http://schemas.openxmlformats.org/officeDocument/2006/relationships/customXml" Target="../ink/ink310.xml"/><Relationship Id="rId81" Type="http://schemas.openxmlformats.org/officeDocument/2006/relationships/image" Target="../media/image348.png"/><Relationship Id="rId86" Type="http://schemas.openxmlformats.org/officeDocument/2006/relationships/customXml" Target="../ink/ink314.xml"/><Relationship Id="rId4" Type="http://schemas.openxmlformats.org/officeDocument/2006/relationships/customXml" Target="../ink/ink273.xml"/><Relationship Id="rId9" Type="http://schemas.openxmlformats.org/officeDocument/2006/relationships/image" Target="../media/image312.png"/><Relationship Id="rId13" Type="http://schemas.openxmlformats.org/officeDocument/2006/relationships/image" Target="../media/image314.png"/><Relationship Id="rId18" Type="http://schemas.openxmlformats.org/officeDocument/2006/relationships/customXml" Target="../ink/ink280.xml"/><Relationship Id="rId39" Type="http://schemas.openxmlformats.org/officeDocument/2006/relationships/image" Target="../media/image327.png"/><Relationship Id="rId34" Type="http://schemas.openxmlformats.org/officeDocument/2006/relationships/customXml" Target="../ink/ink288.xml"/><Relationship Id="rId50" Type="http://schemas.openxmlformats.org/officeDocument/2006/relationships/customXml" Target="../ink/ink296.xml"/><Relationship Id="rId55" Type="http://schemas.openxmlformats.org/officeDocument/2006/relationships/image" Target="../media/image335.png"/><Relationship Id="rId76" Type="http://schemas.openxmlformats.org/officeDocument/2006/relationships/customXml" Target="../ink/ink309.xml"/><Relationship Id="rId7" Type="http://schemas.openxmlformats.org/officeDocument/2006/relationships/image" Target="../media/image311.png"/><Relationship Id="rId71" Type="http://schemas.openxmlformats.org/officeDocument/2006/relationships/image" Target="../media/image343.png"/><Relationship Id="rId2" Type="http://schemas.openxmlformats.org/officeDocument/2006/relationships/customXml" Target="../ink/ink272.xml"/><Relationship Id="rId29" Type="http://schemas.openxmlformats.org/officeDocument/2006/relationships/image" Target="../media/image322.png"/><Relationship Id="rId24" Type="http://schemas.openxmlformats.org/officeDocument/2006/relationships/customXml" Target="../ink/ink283.xml"/><Relationship Id="rId40" Type="http://schemas.openxmlformats.org/officeDocument/2006/relationships/customXml" Target="../ink/ink291.xml"/><Relationship Id="rId45" Type="http://schemas.openxmlformats.org/officeDocument/2006/relationships/image" Target="../media/image330.png"/><Relationship Id="rId66" Type="http://schemas.openxmlformats.org/officeDocument/2006/relationships/customXml" Target="../ink/ink304.xml"/><Relationship Id="rId87" Type="http://schemas.openxmlformats.org/officeDocument/2006/relationships/image" Target="../media/image351.png"/><Relationship Id="rId61" Type="http://schemas.openxmlformats.org/officeDocument/2006/relationships/image" Target="../media/image338.png"/><Relationship Id="rId82" Type="http://schemas.openxmlformats.org/officeDocument/2006/relationships/customXml" Target="../ink/ink312.xml"/><Relationship Id="rId19" Type="http://schemas.openxmlformats.org/officeDocument/2006/relationships/image" Target="../media/image317.png"/></Relationships>
</file>

<file path=ppt/slides/_rels/slide24.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2.xml"/><Relationship Id="rId4" Type="http://schemas.openxmlformats.org/officeDocument/2006/relationships/image" Target="../media/image23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2.xml"/><Relationship Id="rId6" Type="http://schemas.openxmlformats.org/officeDocument/2006/relationships/image" Target="../media/image237.jpeg"/><Relationship Id="rId5" Type="http://schemas.openxmlformats.org/officeDocument/2006/relationships/image" Target="../media/image236.jpeg"/><Relationship Id="rId4" Type="http://schemas.openxmlformats.org/officeDocument/2006/relationships/image" Target="../media/image2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3" Type="http://schemas.openxmlformats.org/officeDocument/2006/relationships/image" Target="../media/image368.png"/><Relationship Id="rId18" Type="http://schemas.openxmlformats.org/officeDocument/2006/relationships/customXml" Target="../ink/ink325.xml"/><Relationship Id="rId26" Type="http://schemas.openxmlformats.org/officeDocument/2006/relationships/customXml" Target="../ink/ink329.xml"/><Relationship Id="rId3" Type="http://schemas.openxmlformats.org/officeDocument/2006/relationships/image" Target="../media/image363.png"/><Relationship Id="rId21" Type="http://schemas.openxmlformats.org/officeDocument/2006/relationships/image" Target="../media/image372.png"/><Relationship Id="rId34" Type="http://schemas.openxmlformats.org/officeDocument/2006/relationships/customXml" Target="../ink/ink333.xml"/><Relationship Id="rId7" Type="http://schemas.openxmlformats.org/officeDocument/2006/relationships/image" Target="../media/image365.png"/><Relationship Id="rId12" Type="http://schemas.openxmlformats.org/officeDocument/2006/relationships/customXml" Target="../ink/ink322.xml"/><Relationship Id="rId17" Type="http://schemas.openxmlformats.org/officeDocument/2006/relationships/image" Target="../media/image370.png"/><Relationship Id="rId25" Type="http://schemas.openxmlformats.org/officeDocument/2006/relationships/image" Target="../media/image374.png"/><Relationship Id="rId33" Type="http://schemas.openxmlformats.org/officeDocument/2006/relationships/image" Target="../media/image378.png"/><Relationship Id="rId2" Type="http://schemas.openxmlformats.org/officeDocument/2006/relationships/customXml" Target="../ink/ink317.xml"/><Relationship Id="rId16" Type="http://schemas.openxmlformats.org/officeDocument/2006/relationships/customXml" Target="../ink/ink324.xml"/><Relationship Id="rId20" Type="http://schemas.openxmlformats.org/officeDocument/2006/relationships/customXml" Target="../ink/ink326.xml"/><Relationship Id="rId29" Type="http://schemas.openxmlformats.org/officeDocument/2006/relationships/image" Target="../media/image376.png"/><Relationship Id="rId1" Type="http://schemas.openxmlformats.org/officeDocument/2006/relationships/slideLayout" Target="../slideLayouts/slideLayout2.xml"/><Relationship Id="rId6" Type="http://schemas.openxmlformats.org/officeDocument/2006/relationships/customXml" Target="../ink/ink319.xml"/><Relationship Id="rId11" Type="http://schemas.openxmlformats.org/officeDocument/2006/relationships/image" Target="../media/image367.png"/><Relationship Id="rId24" Type="http://schemas.openxmlformats.org/officeDocument/2006/relationships/customXml" Target="../ink/ink328.xml"/><Relationship Id="rId32" Type="http://schemas.openxmlformats.org/officeDocument/2006/relationships/customXml" Target="../ink/ink332.xml"/><Relationship Id="rId5" Type="http://schemas.openxmlformats.org/officeDocument/2006/relationships/image" Target="../media/image364.png"/><Relationship Id="rId15" Type="http://schemas.openxmlformats.org/officeDocument/2006/relationships/image" Target="../media/image369.png"/><Relationship Id="rId23" Type="http://schemas.openxmlformats.org/officeDocument/2006/relationships/image" Target="../media/image373.png"/><Relationship Id="rId28" Type="http://schemas.openxmlformats.org/officeDocument/2006/relationships/customXml" Target="../ink/ink330.xml"/><Relationship Id="rId10" Type="http://schemas.openxmlformats.org/officeDocument/2006/relationships/customXml" Target="../ink/ink321.xml"/><Relationship Id="rId19" Type="http://schemas.openxmlformats.org/officeDocument/2006/relationships/image" Target="../media/image371.png"/><Relationship Id="rId31" Type="http://schemas.openxmlformats.org/officeDocument/2006/relationships/image" Target="../media/image377.png"/><Relationship Id="rId4" Type="http://schemas.openxmlformats.org/officeDocument/2006/relationships/customXml" Target="../ink/ink318.xml"/><Relationship Id="rId9" Type="http://schemas.openxmlformats.org/officeDocument/2006/relationships/image" Target="../media/image366.png"/><Relationship Id="rId14" Type="http://schemas.openxmlformats.org/officeDocument/2006/relationships/customXml" Target="../ink/ink323.xml"/><Relationship Id="rId22" Type="http://schemas.openxmlformats.org/officeDocument/2006/relationships/customXml" Target="../ink/ink327.xml"/><Relationship Id="rId27" Type="http://schemas.openxmlformats.org/officeDocument/2006/relationships/image" Target="../media/image375.png"/><Relationship Id="rId30" Type="http://schemas.openxmlformats.org/officeDocument/2006/relationships/customXml" Target="../ink/ink331.xml"/><Relationship Id="rId35" Type="http://schemas.openxmlformats.org/officeDocument/2006/relationships/image" Target="../media/image379.png"/><Relationship Id="rId8" Type="http://schemas.openxmlformats.org/officeDocument/2006/relationships/customXml" Target="../ink/ink3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437.png"/><Relationship Id="rId21" Type="http://schemas.openxmlformats.org/officeDocument/2006/relationships/image" Target="../media/image389.png"/><Relationship Id="rId42" Type="http://schemas.openxmlformats.org/officeDocument/2006/relationships/customXml" Target="../ink/ink354.xml"/><Relationship Id="rId63" Type="http://schemas.openxmlformats.org/officeDocument/2006/relationships/image" Target="../media/image410.png"/><Relationship Id="rId84" Type="http://schemas.openxmlformats.org/officeDocument/2006/relationships/customXml" Target="../ink/ink375.xml"/><Relationship Id="rId138" Type="http://schemas.openxmlformats.org/officeDocument/2006/relationships/customXml" Target="../ink/ink402.xml"/><Relationship Id="rId159" Type="http://schemas.openxmlformats.org/officeDocument/2006/relationships/image" Target="../media/image458.png"/><Relationship Id="rId170" Type="http://schemas.openxmlformats.org/officeDocument/2006/relationships/customXml" Target="../ink/ink418.xml"/><Relationship Id="rId107" Type="http://schemas.openxmlformats.org/officeDocument/2006/relationships/image" Target="../media/image432.png"/><Relationship Id="rId11" Type="http://schemas.openxmlformats.org/officeDocument/2006/relationships/image" Target="../media/image384.png"/><Relationship Id="rId32" Type="http://schemas.openxmlformats.org/officeDocument/2006/relationships/customXml" Target="../ink/ink349.xml"/><Relationship Id="rId53" Type="http://schemas.openxmlformats.org/officeDocument/2006/relationships/image" Target="../media/image405.png"/><Relationship Id="rId74" Type="http://schemas.openxmlformats.org/officeDocument/2006/relationships/customXml" Target="../ink/ink370.xml"/><Relationship Id="rId128" Type="http://schemas.openxmlformats.org/officeDocument/2006/relationships/customXml" Target="../ink/ink397.xml"/><Relationship Id="rId149" Type="http://schemas.openxmlformats.org/officeDocument/2006/relationships/image" Target="../media/image453.png"/><Relationship Id="rId5" Type="http://schemas.openxmlformats.org/officeDocument/2006/relationships/image" Target="../media/image381.png"/><Relationship Id="rId95" Type="http://schemas.openxmlformats.org/officeDocument/2006/relationships/image" Target="../media/image426.png"/><Relationship Id="rId160" Type="http://schemas.openxmlformats.org/officeDocument/2006/relationships/customXml" Target="../ink/ink413.xml"/><Relationship Id="rId181" Type="http://schemas.openxmlformats.org/officeDocument/2006/relationships/image" Target="../media/image469.png"/><Relationship Id="rId22" Type="http://schemas.openxmlformats.org/officeDocument/2006/relationships/customXml" Target="../ink/ink344.xml"/><Relationship Id="rId43" Type="http://schemas.openxmlformats.org/officeDocument/2006/relationships/image" Target="../media/image400.png"/><Relationship Id="rId64" Type="http://schemas.openxmlformats.org/officeDocument/2006/relationships/customXml" Target="../ink/ink365.xml"/><Relationship Id="rId118" Type="http://schemas.openxmlformats.org/officeDocument/2006/relationships/customXml" Target="../ink/ink392.xml"/><Relationship Id="rId139" Type="http://schemas.openxmlformats.org/officeDocument/2006/relationships/image" Target="../media/image448.png"/><Relationship Id="rId85" Type="http://schemas.openxmlformats.org/officeDocument/2006/relationships/image" Target="../media/image421.png"/><Relationship Id="rId150" Type="http://schemas.openxmlformats.org/officeDocument/2006/relationships/customXml" Target="../ink/ink408.xml"/><Relationship Id="rId171" Type="http://schemas.openxmlformats.org/officeDocument/2006/relationships/image" Target="../media/image464.png"/><Relationship Id="rId12" Type="http://schemas.openxmlformats.org/officeDocument/2006/relationships/customXml" Target="../ink/ink339.xml"/><Relationship Id="rId33" Type="http://schemas.openxmlformats.org/officeDocument/2006/relationships/image" Target="../media/image395.png"/><Relationship Id="rId108" Type="http://schemas.openxmlformats.org/officeDocument/2006/relationships/customXml" Target="../ink/ink387.xml"/><Relationship Id="rId129" Type="http://schemas.openxmlformats.org/officeDocument/2006/relationships/image" Target="../media/image443.png"/><Relationship Id="rId54" Type="http://schemas.openxmlformats.org/officeDocument/2006/relationships/customXml" Target="../ink/ink360.xml"/><Relationship Id="rId75" Type="http://schemas.openxmlformats.org/officeDocument/2006/relationships/image" Target="../media/image416.png"/><Relationship Id="rId96" Type="http://schemas.openxmlformats.org/officeDocument/2006/relationships/customXml" Target="../ink/ink381.xml"/><Relationship Id="rId140" Type="http://schemas.openxmlformats.org/officeDocument/2006/relationships/customXml" Target="../ink/ink403.xml"/><Relationship Id="rId161" Type="http://schemas.openxmlformats.org/officeDocument/2006/relationships/image" Target="../media/image459.png"/><Relationship Id="rId182" Type="http://schemas.openxmlformats.org/officeDocument/2006/relationships/customXml" Target="../ink/ink424.xml"/><Relationship Id="rId6" Type="http://schemas.openxmlformats.org/officeDocument/2006/relationships/customXml" Target="../ink/ink336.xml"/><Relationship Id="rId23" Type="http://schemas.openxmlformats.org/officeDocument/2006/relationships/image" Target="../media/image390.png"/><Relationship Id="rId119" Type="http://schemas.openxmlformats.org/officeDocument/2006/relationships/image" Target="../media/image438.png"/><Relationship Id="rId44" Type="http://schemas.openxmlformats.org/officeDocument/2006/relationships/customXml" Target="../ink/ink355.xml"/><Relationship Id="rId65" Type="http://schemas.openxmlformats.org/officeDocument/2006/relationships/image" Target="../media/image411.png"/><Relationship Id="rId86" Type="http://schemas.openxmlformats.org/officeDocument/2006/relationships/customXml" Target="../ink/ink376.xml"/><Relationship Id="rId130" Type="http://schemas.openxmlformats.org/officeDocument/2006/relationships/customXml" Target="../ink/ink398.xml"/><Relationship Id="rId151" Type="http://schemas.openxmlformats.org/officeDocument/2006/relationships/image" Target="../media/image454.png"/><Relationship Id="rId172" Type="http://schemas.openxmlformats.org/officeDocument/2006/relationships/customXml" Target="../ink/ink419.xml"/><Relationship Id="rId13" Type="http://schemas.openxmlformats.org/officeDocument/2006/relationships/image" Target="../media/image385.png"/><Relationship Id="rId18" Type="http://schemas.openxmlformats.org/officeDocument/2006/relationships/customXml" Target="../ink/ink342.xml"/><Relationship Id="rId39" Type="http://schemas.openxmlformats.org/officeDocument/2006/relationships/image" Target="../media/image398.png"/><Relationship Id="rId109" Type="http://schemas.openxmlformats.org/officeDocument/2006/relationships/image" Target="../media/image433.png"/><Relationship Id="rId34" Type="http://schemas.openxmlformats.org/officeDocument/2006/relationships/customXml" Target="../ink/ink350.xml"/><Relationship Id="rId50" Type="http://schemas.openxmlformats.org/officeDocument/2006/relationships/customXml" Target="../ink/ink358.xml"/><Relationship Id="rId55" Type="http://schemas.openxmlformats.org/officeDocument/2006/relationships/image" Target="../media/image406.png"/><Relationship Id="rId76" Type="http://schemas.openxmlformats.org/officeDocument/2006/relationships/customXml" Target="../ink/ink371.xml"/><Relationship Id="rId97" Type="http://schemas.openxmlformats.org/officeDocument/2006/relationships/image" Target="../media/image427.png"/><Relationship Id="rId104" Type="http://schemas.openxmlformats.org/officeDocument/2006/relationships/customXml" Target="../ink/ink385.xml"/><Relationship Id="rId120" Type="http://schemas.openxmlformats.org/officeDocument/2006/relationships/customXml" Target="../ink/ink393.xml"/><Relationship Id="rId125" Type="http://schemas.openxmlformats.org/officeDocument/2006/relationships/image" Target="../media/image441.png"/><Relationship Id="rId141" Type="http://schemas.openxmlformats.org/officeDocument/2006/relationships/image" Target="../media/image449.png"/><Relationship Id="rId146" Type="http://schemas.openxmlformats.org/officeDocument/2006/relationships/customXml" Target="../ink/ink406.xml"/><Relationship Id="rId167" Type="http://schemas.openxmlformats.org/officeDocument/2006/relationships/image" Target="../media/image462.png"/><Relationship Id="rId188" Type="http://schemas.openxmlformats.org/officeDocument/2006/relationships/customXml" Target="../ink/ink427.xml"/><Relationship Id="rId7" Type="http://schemas.openxmlformats.org/officeDocument/2006/relationships/image" Target="../media/image382.png"/><Relationship Id="rId71" Type="http://schemas.openxmlformats.org/officeDocument/2006/relationships/image" Target="../media/image414.png"/><Relationship Id="rId92" Type="http://schemas.openxmlformats.org/officeDocument/2006/relationships/customXml" Target="../ink/ink379.xml"/><Relationship Id="rId162" Type="http://schemas.openxmlformats.org/officeDocument/2006/relationships/customXml" Target="../ink/ink414.xml"/><Relationship Id="rId183" Type="http://schemas.openxmlformats.org/officeDocument/2006/relationships/image" Target="../media/image470.png"/><Relationship Id="rId2" Type="http://schemas.openxmlformats.org/officeDocument/2006/relationships/customXml" Target="../ink/ink334.xml"/><Relationship Id="rId29" Type="http://schemas.openxmlformats.org/officeDocument/2006/relationships/image" Target="../media/image393.png"/><Relationship Id="rId24" Type="http://schemas.openxmlformats.org/officeDocument/2006/relationships/customXml" Target="../ink/ink345.xml"/><Relationship Id="rId40" Type="http://schemas.openxmlformats.org/officeDocument/2006/relationships/customXml" Target="../ink/ink353.xml"/><Relationship Id="rId45" Type="http://schemas.openxmlformats.org/officeDocument/2006/relationships/image" Target="../media/image401.png"/><Relationship Id="rId66" Type="http://schemas.openxmlformats.org/officeDocument/2006/relationships/customXml" Target="../ink/ink366.xml"/><Relationship Id="rId87" Type="http://schemas.openxmlformats.org/officeDocument/2006/relationships/image" Target="../media/image422.png"/><Relationship Id="rId110" Type="http://schemas.openxmlformats.org/officeDocument/2006/relationships/customXml" Target="../ink/ink388.xml"/><Relationship Id="rId115" Type="http://schemas.openxmlformats.org/officeDocument/2006/relationships/image" Target="../media/image436.png"/><Relationship Id="rId131" Type="http://schemas.openxmlformats.org/officeDocument/2006/relationships/image" Target="../media/image444.png"/><Relationship Id="rId136" Type="http://schemas.openxmlformats.org/officeDocument/2006/relationships/customXml" Target="../ink/ink401.xml"/><Relationship Id="rId157" Type="http://schemas.openxmlformats.org/officeDocument/2006/relationships/image" Target="../media/image457.png"/><Relationship Id="rId178" Type="http://schemas.openxmlformats.org/officeDocument/2006/relationships/customXml" Target="../ink/ink422.xml"/><Relationship Id="rId61" Type="http://schemas.openxmlformats.org/officeDocument/2006/relationships/image" Target="../media/image409.png"/><Relationship Id="rId82" Type="http://schemas.openxmlformats.org/officeDocument/2006/relationships/customXml" Target="../ink/ink374.xml"/><Relationship Id="rId152" Type="http://schemas.openxmlformats.org/officeDocument/2006/relationships/customXml" Target="../ink/ink409.xml"/><Relationship Id="rId173" Type="http://schemas.openxmlformats.org/officeDocument/2006/relationships/image" Target="../media/image465.png"/><Relationship Id="rId19" Type="http://schemas.openxmlformats.org/officeDocument/2006/relationships/image" Target="../media/image388.png"/><Relationship Id="rId14" Type="http://schemas.openxmlformats.org/officeDocument/2006/relationships/customXml" Target="../ink/ink340.xml"/><Relationship Id="rId30" Type="http://schemas.openxmlformats.org/officeDocument/2006/relationships/customXml" Target="../ink/ink348.xml"/><Relationship Id="rId35" Type="http://schemas.openxmlformats.org/officeDocument/2006/relationships/image" Target="../media/image396.png"/><Relationship Id="rId56" Type="http://schemas.openxmlformats.org/officeDocument/2006/relationships/customXml" Target="../ink/ink361.xml"/><Relationship Id="rId77" Type="http://schemas.openxmlformats.org/officeDocument/2006/relationships/image" Target="../media/image417.png"/><Relationship Id="rId100" Type="http://schemas.openxmlformats.org/officeDocument/2006/relationships/customXml" Target="../ink/ink383.xml"/><Relationship Id="rId105" Type="http://schemas.openxmlformats.org/officeDocument/2006/relationships/image" Target="../media/image431.png"/><Relationship Id="rId126" Type="http://schemas.openxmlformats.org/officeDocument/2006/relationships/customXml" Target="../ink/ink396.xml"/><Relationship Id="rId147" Type="http://schemas.openxmlformats.org/officeDocument/2006/relationships/image" Target="../media/image452.png"/><Relationship Id="rId168" Type="http://schemas.openxmlformats.org/officeDocument/2006/relationships/customXml" Target="../ink/ink417.xml"/><Relationship Id="rId8" Type="http://schemas.openxmlformats.org/officeDocument/2006/relationships/customXml" Target="../ink/ink337.xml"/><Relationship Id="rId51" Type="http://schemas.openxmlformats.org/officeDocument/2006/relationships/image" Target="../media/image404.png"/><Relationship Id="rId72" Type="http://schemas.openxmlformats.org/officeDocument/2006/relationships/customXml" Target="../ink/ink369.xml"/><Relationship Id="rId93" Type="http://schemas.openxmlformats.org/officeDocument/2006/relationships/image" Target="../media/image425.png"/><Relationship Id="rId98" Type="http://schemas.openxmlformats.org/officeDocument/2006/relationships/customXml" Target="../ink/ink382.xml"/><Relationship Id="rId121" Type="http://schemas.openxmlformats.org/officeDocument/2006/relationships/image" Target="../media/image439.png"/><Relationship Id="rId142" Type="http://schemas.openxmlformats.org/officeDocument/2006/relationships/customXml" Target="../ink/ink404.xml"/><Relationship Id="rId163" Type="http://schemas.openxmlformats.org/officeDocument/2006/relationships/image" Target="../media/image460.png"/><Relationship Id="rId184" Type="http://schemas.openxmlformats.org/officeDocument/2006/relationships/customXml" Target="../ink/ink425.xml"/><Relationship Id="rId189" Type="http://schemas.openxmlformats.org/officeDocument/2006/relationships/image" Target="../media/image473.png"/><Relationship Id="rId3" Type="http://schemas.openxmlformats.org/officeDocument/2006/relationships/image" Target="../media/image380.png"/><Relationship Id="rId25" Type="http://schemas.openxmlformats.org/officeDocument/2006/relationships/image" Target="../media/image391.png"/><Relationship Id="rId46" Type="http://schemas.openxmlformats.org/officeDocument/2006/relationships/customXml" Target="../ink/ink356.xml"/><Relationship Id="rId67" Type="http://schemas.openxmlformats.org/officeDocument/2006/relationships/image" Target="../media/image412.png"/><Relationship Id="rId116" Type="http://schemas.openxmlformats.org/officeDocument/2006/relationships/customXml" Target="../ink/ink391.xml"/><Relationship Id="rId137" Type="http://schemas.openxmlformats.org/officeDocument/2006/relationships/image" Target="../media/image447.png"/><Relationship Id="rId158" Type="http://schemas.openxmlformats.org/officeDocument/2006/relationships/customXml" Target="../ink/ink412.xml"/><Relationship Id="rId20" Type="http://schemas.openxmlformats.org/officeDocument/2006/relationships/customXml" Target="../ink/ink343.xml"/><Relationship Id="rId41" Type="http://schemas.openxmlformats.org/officeDocument/2006/relationships/image" Target="../media/image399.png"/><Relationship Id="rId62" Type="http://schemas.openxmlformats.org/officeDocument/2006/relationships/customXml" Target="../ink/ink364.xml"/><Relationship Id="rId83" Type="http://schemas.openxmlformats.org/officeDocument/2006/relationships/image" Target="../media/image420.png"/><Relationship Id="rId88" Type="http://schemas.openxmlformats.org/officeDocument/2006/relationships/customXml" Target="../ink/ink377.xml"/><Relationship Id="rId111" Type="http://schemas.openxmlformats.org/officeDocument/2006/relationships/image" Target="../media/image434.png"/><Relationship Id="rId132" Type="http://schemas.openxmlformats.org/officeDocument/2006/relationships/customXml" Target="../ink/ink399.xml"/><Relationship Id="rId153" Type="http://schemas.openxmlformats.org/officeDocument/2006/relationships/image" Target="../media/image455.png"/><Relationship Id="rId174" Type="http://schemas.openxmlformats.org/officeDocument/2006/relationships/customXml" Target="../ink/ink420.xml"/><Relationship Id="rId179" Type="http://schemas.openxmlformats.org/officeDocument/2006/relationships/image" Target="../media/image468.png"/><Relationship Id="rId15" Type="http://schemas.openxmlformats.org/officeDocument/2006/relationships/image" Target="../media/image386.png"/><Relationship Id="rId36" Type="http://schemas.openxmlformats.org/officeDocument/2006/relationships/customXml" Target="../ink/ink351.xml"/><Relationship Id="rId57" Type="http://schemas.openxmlformats.org/officeDocument/2006/relationships/image" Target="../media/image407.png"/><Relationship Id="rId106" Type="http://schemas.openxmlformats.org/officeDocument/2006/relationships/customXml" Target="../ink/ink386.xml"/><Relationship Id="rId127" Type="http://schemas.openxmlformats.org/officeDocument/2006/relationships/image" Target="../media/image442.png"/><Relationship Id="rId10" Type="http://schemas.openxmlformats.org/officeDocument/2006/relationships/customXml" Target="../ink/ink338.xml"/><Relationship Id="rId31" Type="http://schemas.openxmlformats.org/officeDocument/2006/relationships/image" Target="../media/image394.png"/><Relationship Id="rId52" Type="http://schemas.openxmlformats.org/officeDocument/2006/relationships/customXml" Target="../ink/ink359.xml"/><Relationship Id="rId73" Type="http://schemas.openxmlformats.org/officeDocument/2006/relationships/image" Target="../media/image415.png"/><Relationship Id="rId78" Type="http://schemas.openxmlformats.org/officeDocument/2006/relationships/customXml" Target="../ink/ink372.xml"/><Relationship Id="rId94" Type="http://schemas.openxmlformats.org/officeDocument/2006/relationships/customXml" Target="../ink/ink380.xml"/><Relationship Id="rId99" Type="http://schemas.openxmlformats.org/officeDocument/2006/relationships/image" Target="../media/image428.png"/><Relationship Id="rId101" Type="http://schemas.openxmlformats.org/officeDocument/2006/relationships/image" Target="../media/image429.png"/><Relationship Id="rId122" Type="http://schemas.openxmlformats.org/officeDocument/2006/relationships/customXml" Target="../ink/ink394.xml"/><Relationship Id="rId143" Type="http://schemas.openxmlformats.org/officeDocument/2006/relationships/image" Target="../media/image450.png"/><Relationship Id="rId148" Type="http://schemas.openxmlformats.org/officeDocument/2006/relationships/customXml" Target="../ink/ink407.xml"/><Relationship Id="rId164" Type="http://schemas.openxmlformats.org/officeDocument/2006/relationships/customXml" Target="../ink/ink415.xml"/><Relationship Id="rId169" Type="http://schemas.openxmlformats.org/officeDocument/2006/relationships/image" Target="../media/image463.png"/><Relationship Id="rId185" Type="http://schemas.openxmlformats.org/officeDocument/2006/relationships/image" Target="../media/image471.png"/><Relationship Id="rId4" Type="http://schemas.openxmlformats.org/officeDocument/2006/relationships/customXml" Target="../ink/ink335.xml"/><Relationship Id="rId9" Type="http://schemas.openxmlformats.org/officeDocument/2006/relationships/image" Target="../media/image383.png"/><Relationship Id="rId180" Type="http://schemas.openxmlformats.org/officeDocument/2006/relationships/customXml" Target="../ink/ink423.xml"/><Relationship Id="rId26" Type="http://schemas.openxmlformats.org/officeDocument/2006/relationships/customXml" Target="../ink/ink346.xml"/><Relationship Id="rId47" Type="http://schemas.openxmlformats.org/officeDocument/2006/relationships/image" Target="../media/image402.png"/><Relationship Id="rId68" Type="http://schemas.openxmlformats.org/officeDocument/2006/relationships/customXml" Target="../ink/ink367.xml"/><Relationship Id="rId89" Type="http://schemas.openxmlformats.org/officeDocument/2006/relationships/image" Target="../media/image423.png"/><Relationship Id="rId112" Type="http://schemas.openxmlformats.org/officeDocument/2006/relationships/customXml" Target="../ink/ink389.xml"/><Relationship Id="rId133" Type="http://schemas.openxmlformats.org/officeDocument/2006/relationships/image" Target="../media/image445.png"/><Relationship Id="rId154" Type="http://schemas.openxmlformats.org/officeDocument/2006/relationships/customXml" Target="../ink/ink410.xml"/><Relationship Id="rId175" Type="http://schemas.openxmlformats.org/officeDocument/2006/relationships/image" Target="../media/image466.png"/><Relationship Id="rId16" Type="http://schemas.openxmlformats.org/officeDocument/2006/relationships/customXml" Target="../ink/ink341.xml"/><Relationship Id="rId37" Type="http://schemas.openxmlformats.org/officeDocument/2006/relationships/image" Target="../media/image397.png"/><Relationship Id="rId58" Type="http://schemas.openxmlformats.org/officeDocument/2006/relationships/customXml" Target="../ink/ink362.xml"/><Relationship Id="rId79" Type="http://schemas.openxmlformats.org/officeDocument/2006/relationships/image" Target="../media/image418.png"/><Relationship Id="rId102" Type="http://schemas.openxmlformats.org/officeDocument/2006/relationships/customXml" Target="../ink/ink384.xml"/><Relationship Id="rId123" Type="http://schemas.openxmlformats.org/officeDocument/2006/relationships/image" Target="../media/image440.png"/><Relationship Id="rId144" Type="http://schemas.openxmlformats.org/officeDocument/2006/relationships/customXml" Target="../ink/ink405.xml"/><Relationship Id="rId90" Type="http://schemas.openxmlformats.org/officeDocument/2006/relationships/customXml" Target="../ink/ink378.xml"/><Relationship Id="rId165" Type="http://schemas.openxmlformats.org/officeDocument/2006/relationships/image" Target="../media/image461.png"/><Relationship Id="rId186" Type="http://schemas.openxmlformats.org/officeDocument/2006/relationships/customXml" Target="../ink/ink426.xml"/><Relationship Id="rId27" Type="http://schemas.openxmlformats.org/officeDocument/2006/relationships/image" Target="../media/image392.png"/><Relationship Id="rId48" Type="http://schemas.openxmlformats.org/officeDocument/2006/relationships/customXml" Target="../ink/ink357.xml"/><Relationship Id="rId69" Type="http://schemas.openxmlformats.org/officeDocument/2006/relationships/image" Target="../media/image413.png"/><Relationship Id="rId113" Type="http://schemas.openxmlformats.org/officeDocument/2006/relationships/image" Target="../media/image435.png"/><Relationship Id="rId134" Type="http://schemas.openxmlformats.org/officeDocument/2006/relationships/customXml" Target="../ink/ink400.xml"/><Relationship Id="rId80" Type="http://schemas.openxmlformats.org/officeDocument/2006/relationships/customXml" Target="../ink/ink373.xml"/><Relationship Id="rId155" Type="http://schemas.openxmlformats.org/officeDocument/2006/relationships/image" Target="../media/image456.png"/><Relationship Id="rId176" Type="http://schemas.openxmlformats.org/officeDocument/2006/relationships/customXml" Target="../ink/ink421.xml"/><Relationship Id="rId17" Type="http://schemas.openxmlformats.org/officeDocument/2006/relationships/image" Target="../media/image387.png"/><Relationship Id="rId38" Type="http://schemas.openxmlformats.org/officeDocument/2006/relationships/customXml" Target="../ink/ink352.xml"/><Relationship Id="rId59" Type="http://schemas.openxmlformats.org/officeDocument/2006/relationships/image" Target="../media/image408.png"/><Relationship Id="rId103" Type="http://schemas.openxmlformats.org/officeDocument/2006/relationships/image" Target="../media/image430.png"/><Relationship Id="rId124" Type="http://schemas.openxmlformats.org/officeDocument/2006/relationships/customXml" Target="../ink/ink395.xml"/><Relationship Id="rId70" Type="http://schemas.openxmlformats.org/officeDocument/2006/relationships/customXml" Target="../ink/ink368.xml"/><Relationship Id="rId91" Type="http://schemas.openxmlformats.org/officeDocument/2006/relationships/image" Target="../media/image424.png"/><Relationship Id="rId145" Type="http://schemas.openxmlformats.org/officeDocument/2006/relationships/image" Target="../media/image451.png"/><Relationship Id="rId166" Type="http://schemas.openxmlformats.org/officeDocument/2006/relationships/customXml" Target="../ink/ink416.xml"/><Relationship Id="rId187" Type="http://schemas.openxmlformats.org/officeDocument/2006/relationships/image" Target="../media/image472.png"/><Relationship Id="rId1" Type="http://schemas.openxmlformats.org/officeDocument/2006/relationships/slideLayout" Target="../slideLayouts/slideLayout2.xml"/><Relationship Id="rId28" Type="http://schemas.openxmlformats.org/officeDocument/2006/relationships/customXml" Target="../ink/ink347.xml"/><Relationship Id="rId49" Type="http://schemas.openxmlformats.org/officeDocument/2006/relationships/image" Target="../media/image403.png"/><Relationship Id="rId114" Type="http://schemas.openxmlformats.org/officeDocument/2006/relationships/customXml" Target="../ink/ink390.xml"/><Relationship Id="rId60" Type="http://schemas.openxmlformats.org/officeDocument/2006/relationships/customXml" Target="../ink/ink363.xml"/><Relationship Id="rId81" Type="http://schemas.openxmlformats.org/officeDocument/2006/relationships/image" Target="../media/image419.png"/><Relationship Id="rId135" Type="http://schemas.openxmlformats.org/officeDocument/2006/relationships/image" Target="../media/image446.png"/><Relationship Id="rId156" Type="http://schemas.openxmlformats.org/officeDocument/2006/relationships/customXml" Target="../ink/ink411.xml"/><Relationship Id="rId177" Type="http://schemas.openxmlformats.org/officeDocument/2006/relationships/image" Target="../media/image4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image" Target="../media/image29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customXml" Target="../ink/ink157.xml"/><Relationship Id="rId21" Type="http://schemas.openxmlformats.org/officeDocument/2006/relationships/customXml" Target="../ink/ink109.xml"/><Relationship Id="rId42" Type="http://schemas.openxmlformats.org/officeDocument/2006/relationships/image" Target="../media/image121.png"/><Relationship Id="rId63" Type="http://schemas.openxmlformats.org/officeDocument/2006/relationships/customXml" Target="../ink/ink130.xml"/><Relationship Id="rId84" Type="http://schemas.openxmlformats.org/officeDocument/2006/relationships/image" Target="../media/image142.png"/><Relationship Id="rId138" Type="http://schemas.openxmlformats.org/officeDocument/2006/relationships/customXml" Target="../ink/ink168.xml"/><Relationship Id="rId159" Type="http://schemas.openxmlformats.org/officeDocument/2006/relationships/image" Target="../media/image179.png"/><Relationship Id="rId170" Type="http://schemas.openxmlformats.org/officeDocument/2006/relationships/customXml" Target="../ink/ink184.xml"/><Relationship Id="rId191" Type="http://schemas.openxmlformats.org/officeDocument/2006/relationships/image" Target="../media/image195.png"/><Relationship Id="rId205" Type="http://schemas.openxmlformats.org/officeDocument/2006/relationships/image" Target="../media/image202.png"/><Relationship Id="rId107" Type="http://schemas.openxmlformats.org/officeDocument/2006/relationships/customXml" Target="../ink/ink152.xml"/><Relationship Id="rId11" Type="http://schemas.openxmlformats.org/officeDocument/2006/relationships/customXml" Target="../ink/ink104.xml"/><Relationship Id="rId32" Type="http://schemas.openxmlformats.org/officeDocument/2006/relationships/image" Target="../media/image116.png"/><Relationship Id="rId53" Type="http://schemas.openxmlformats.org/officeDocument/2006/relationships/customXml" Target="../ink/ink125.xml"/><Relationship Id="rId74" Type="http://schemas.openxmlformats.org/officeDocument/2006/relationships/image" Target="../media/image137.png"/><Relationship Id="rId128" Type="http://schemas.openxmlformats.org/officeDocument/2006/relationships/image" Target="../media/image164.png"/><Relationship Id="rId149" Type="http://schemas.openxmlformats.org/officeDocument/2006/relationships/image" Target="../media/image174.png"/><Relationship Id="rId5" Type="http://schemas.openxmlformats.org/officeDocument/2006/relationships/customXml" Target="../ink/ink101.xml"/><Relationship Id="rId95" Type="http://schemas.openxmlformats.org/officeDocument/2006/relationships/customXml" Target="../ink/ink146.xml"/><Relationship Id="rId160" Type="http://schemas.openxmlformats.org/officeDocument/2006/relationships/customXml" Target="../ink/ink179.xml"/><Relationship Id="rId181" Type="http://schemas.openxmlformats.org/officeDocument/2006/relationships/image" Target="../media/image190.png"/><Relationship Id="rId22" Type="http://schemas.openxmlformats.org/officeDocument/2006/relationships/image" Target="../media/image112.png"/><Relationship Id="rId43" Type="http://schemas.openxmlformats.org/officeDocument/2006/relationships/customXml" Target="../ink/ink120.xml"/><Relationship Id="rId64" Type="http://schemas.openxmlformats.org/officeDocument/2006/relationships/image" Target="../media/image132.png"/><Relationship Id="rId118" Type="http://schemas.openxmlformats.org/officeDocument/2006/relationships/image" Target="../media/image159.png"/><Relationship Id="rId139" Type="http://schemas.openxmlformats.org/officeDocument/2006/relationships/image" Target="../media/image169.png"/><Relationship Id="rId85" Type="http://schemas.openxmlformats.org/officeDocument/2006/relationships/customXml" Target="../ink/ink141.xml"/><Relationship Id="rId150" Type="http://schemas.openxmlformats.org/officeDocument/2006/relationships/customXml" Target="../ink/ink174.xml"/><Relationship Id="rId171" Type="http://schemas.openxmlformats.org/officeDocument/2006/relationships/image" Target="../media/image185.png"/><Relationship Id="rId192" Type="http://schemas.openxmlformats.org/officeDocument/2006/relationships/customXml" Target="../ink/ink195.xml"/><Relationship Id="rId12" Type="http://schemas.openxmlformats.org/officeDocument/2006/relationships/image" Target="../media/image107.png"/><Relationship Id="rId33" Type="http://schemas.openxmlformats.org/officeDocument/2006/relationships/customXml" Target="../ink/ink115.xml"/><Relationship Id="rId108" Type="http://schemas.openxmlformats.org/officeDocument/2006/relationships/image" Target="../media/image154.png"/><Relationship Id="rId129" Type="http://schemas.openxmlformats.org/officeDocument/2006/relationships/customXml" Target="../ink/ink163.xml"/><Relationship Id="rId54" Type="http://schemas.openxmlformats.org/officeDocument/2006/relationships/image" Target="../media/image127.png"/><Relationship Id="rId75" Type="http://schemas.openxmlformats.org/officeDocument/2006/relationships/customXml" Target="../ink/ink136.xml"/><Relationship Id="rId96" Type="http://schemas.openxmlformats.org/officeDocument/2006/relationships/image" Target="../media/image148.png"/><Relationship Id="rId140" Type="http://schemas.openxmlformats.org/officeDocument/2006/relationships/customXml" Target="../ink/ink169.xml"/><Relationship Id="rId161" Type="http://schemas.openxmlformats.org/officeDocument/2006/relationships/image" Target="../media/image180.png"/><Relationship Id="rId182" Type="http://schemas.openxmlformats.org/officeDocument/2006/relationships/customXml" Target="../ink/ink190.xml"/><Relationship Id="rId6" Type="http://schemas.openxmlformats.org/officeDocument/2006/relationships/image" Target="../media/image104.png"/><Relationship Id="rId23" Type="http://schemas.openxmlformats.org/officeDocument/2006/relationships/customXml" Target="../ink/ink110.xml"/><Relationship Id="rId119" Type="http://schemas.openxmlformats.org/officeDocument/2006/relationships/customXml" Target="../ink/ink158.xml"/><Relationship Id="rId44" Type="http://schemas.openxmlformats.org/officeDocument/2006/relationships/image" Target="../media/image122.png"/><Relationship Id="rId65" Type="http://schemas.openxmlformats.org/officeDocument/2006/relationships/customXml" Target="../ink/ink131.xml"/><Relationship Id="rId86" Type="http://schemas.openxmlformats.org/officeDocument/2006/relationships/image" Target="../media/image143.png"/><Relationship Id="rId130" Type="http://schemas.openxmlformats.org/officeDocument/2006/relationships/image" Target="../media/image165.png"/><Relationship Id="rId151" Type="http://schemas.openxmlformats.org/officeDocument/2006/relationships/image" Target="../media/image175.png"/><Relationship Id="rId172" Type="http://schemas.openxmlformats.org/officeDocument/2006/relationships/customXml" Target="../ink/ink185.xml"/><Relationship Id="rId193" Type="http://schemas.openxmlformats.org/officeDocument/2006/relationships/image" Target="../media/image196.png"/><Relationship Id="rId13" Type="http://schemas.openxmlformats.org/officeDocument/2006/relationships/customXml" Target="../ink/ink105.xml"/><Relationship Id="rId109" Type="http://schemas.openxmlformats.org/officeDocument/2006/relationships/customXml" Target="../ink/ink153.xml"/><Relationship Id="rId34" Type="http://schemas.openxmlformats.org/officeDocument/2006/relationships/image" Target="../media/image117.png"/><Relationship Id="rId55" Type="http://schemas.openxmlformats.org/officeDocument/2006/relationships/customXml" Target="../ink/ink126.xml"/><Relationship Id="rId76" Type="http://schemas.openxmlformats.org/officeDocument/2006/relationships/image" Target="../media/image138.png"/><Relationship Id="rId97" Type="http://schemas.openxmlformats.org/officeDocument/2006/relationships/customXml" Target="../ink/ink147.xml"/><Relationship Id="rId120" Type="http://schemas.openxmlformats.org/officeDocument/2006/relationships/image" Target="../media/image160.png"/><Relationship Id="rId141" Type="http://schemas.openxmlformats.org/officeDocument/2006/relationships/image" Target="../media/image170.png"/><Relationship Id="rId7" Type="http://schemas.openxmlformats.org/officeDocument/2006/relationships/customXml" Target="../ink/ink102.xml"/><Relationship Id="rId162" Type="http://schemas.openxmlformats.org/officeDocument/2006/relationships/customXml" Target="../ink/ink180.xml"/><Relationship Id="rId183" Type="http://schemas.openxmlformats.org/officeDocument/2006/relationships/image" Target="../media/image191.png"/><Relationship Id="rId24" Type="http://schemas.openxmlformats.org/officeDocument/2006/relationships/image" Target="../media/image24.png"/><Relationship Id="rId40" Type="http://schemas.openxmlformats.org/officeDocument/2006/relationships/image" Target="../media/image120.png"/><Relationship Id="rId45" Type="http://schemas.openxmlformats.org/officeDocument/2006/relationships/customXml" Target="../ink/ink121.xml"/><Relationship Id="rId66" Type="http://schemas.openxmlformats.org/officeDocument/2006/relationships/image" Target="../media/image133.png"/><Relationship Id="rId87" Type="http://schemas.openxmlformats.org/officeDocument/2006/relationships/customXml" Target="../ink/ink142.xml"/><Relationship Id="rId110" Type="http://schemas.openxmlformats.org/officeDocument/2006/relationships/image" Target="../media/image155.png"/><Relationship Id="rId115" Type="http://schemas.openxmlformats.org/officeDocument/2006/relationships/customXml" Target="../ink/ink156.xml"/><Relationship Id="rId131" Type="http://schemas.openxmlformats.org/officeDocument/2006/relationships/customXml" Target="../ink/ink164.xml"/><Relationship Id="rId136" Type="http://schemas.openxmlformats.org/officeDocument/2006/relationships/customXml" Target="../ink/ink167.xml"/><Relationship Id="rId157" Type="http://schemas.openxmlformats.org/officeDocument/2006/relationships/image" Target="../media/image178.png"/><Relationship Id="rId178" Type="http://schemas.openxmlformats.org/officeDocument/2006/relationships/customXml" Target="../ink/ink188.xml"/><Relationship Id="rId61" Type="http://schemas.openxmlformats.org/officeDocument/2006/relationships/customXml" Target="../ink/ink129.xml"/><Relationship Id="rId82" Type="http://schemas.openxmlformats.org/officeDocument/2006/relationships/image" Target="../media/image141.png"/><Relationship Id="rId152" Type="http://schemas.openxmlformats.org/officeDocument/2006/relationships/customXml" Target="../ink/ink175.xml"/><Relationship Id="rId173" Type="http://schemas.openxmlformats.org/officeDocument/2006/relationships/image" Target="../media/image186.png"/><Relationship Id="rId194" Type="http://schemas.openxmlformats.org/officeDocument/2006/relationships/customXml" Target="../ink/ink196.xml"/><Relationship Id="rId199" Type="http://schemas.openxmlformats.org/officeDocument/2006/relationships/image" Target="../media/image199.png"/><Relationship Id="rId203" Type="http://schemas.openxmlformats.org/officeDocument/2006/relationships/image" Target="../media/image201.png"/><Relationship Id="rId19" Type="http://schemas.openxmlformats.org/officeDocument/2006/relationships/customXml" Target="../ink/ink108.xml"/><Relationship Id="rId14" Type="http://schemas.openxmlformats.org/officeDocument/2006/relationships/image" Target="../media/image108.png"/><Relationship Id="rId30" Type="http://schemas.openxmlformats.org/officeDocument/2006/relationships/image" Target="../media/image115.png"/><Relationship Id="rId35" Type="http://schemas.openxmlformats.org/officeDocument/2006/relationships/customXml" Target="../ink/ink116.xml"/><Relationship Id="rId56" Type="http://schemas.openxmlformats.org/officeDocument/2006/relationships/image" Target="../media/image128.png"/><Relationship Id="rId77" Type="http://schemas.openxmlformats.org/officeDocument/2006/relationships/customXml" Target="../ink/ink137.xml"/><Relationship Id="rId100" Type="http://schemas.openxmlformats.org/officeDocument/2006/relationships/image" Target="../media/image150.png"/><Relationship Id="rId105" Type="http://schemas.openxmlformats.org/officeDocument/2006/relationships/customXml" Target="../ink/ink151.xml"/><Relationship Id="rId126" Type="http://schemas.openxmlformats.org/officeDocument/2006/relationships/image" Target="../media/image163.png"/><Relationship Id="rId147" Type="http://schemas.openxmlformats.org/officeDocument/2006/relationships/image" Target="../media/image173.png"/><Relationship Id="rId168" Type="http://schemas.openxmlformats.org/officeDocument/2006/relationships/customXml" Target="../ink/ink183.xml"/><Relationship Id="rId8" Type="http://schemas.openxmlformats.org/officeDocument/2006/relationships/image" Target="../media/image105.png"/><Relationship Id="rId51" Type="http://schemas.openxmlformats.org/officeDocument/2006/relationships/customXml" Target="../ink/ink124.xml"/><Relationship Id="rId72" Type="http://schemas.openxmlformats.org/officeDocument/2006/relationships/image" Target="../media/image136.png"/><Relationship Id="rId93" Type="http://schemas.openxmlformats.org/officeDocument/2006/relationships/customXml" Target="../ink/ink145.xml"/><Relationship Id="rId98" Type="http://schemas.openxmlformats.org/officeDocument/2006/relationships/image" Target="../media/image149.png"/><Relationship Id="rId121" Type="http://schemas.openxmlformats.org/officeDocument/2006/relationships/customXml" Target="../ink/ink159.xml"/><Relationship Id="rId142" Type="http://schemas.openxmlformats.org/officeDocument/2006/relationships/customXml" Target="../ink/ink170.xml"/><Relationship Id="rId163" Type="http://schemas.openxmlformats.org/officeDocument/2006/relationships/image" Target="../media/image181.png"/><Relationship Id="rId184" Type="http://schemas.openxmlformats.org/officeDocument/2006/relationships/customXml" Target="../ink/ink191.xml"/><Relationship Id="rId189" Type="http://schemas.openxmlformats.org/officeDocument/2006/relationships/image" Target="../media/image194.png"/><Relationship Id="rId3" Type="http://schemas.openxmlformats.org/officeDocument/2006/relationships/customXml" Target="../ink/ink100.xml"/><Relationship Id="rId25" Type="http://schemas.openxmlformats.org/officeDocument/2006/relationships/customXml" Target="../ink/ink111.xml"/><Relationship Id="rId46" Type="http://schemas.openxmlformats.org/officeDocument/2006/relationships/image" Target="../media/image123.png"/><Relationship Id="rId67" Type="http://schemas.openxmlformats.org/officeDocument/2006/relationships/customXml" Target="../ink/ink132.xml"/><Relationship Id="rId116" Type="http://schemas.openxmlformats.org/officeDocument/2006/relationships/image" Target="../media/image158.png"/><Relationship Id="rId137" Type="http://schemas.openxmlformats.org/officeDocument/2006/relationships/image" Target="../media/image168.png"/><Relationship Id="rId158" Type="http://schemas.openxmlformats.org/officeDocument/2006/relationships/customXml" Target="../ink/ink178.xml"/><Relationship Id="rId20" Type="http://schemas.openxmlformats.org/officeDocument/2006/relationships/image" Target="../media/image111.png"/><Relationship Id="rId41" Type="http://schemas.openxmlformats.org/officeDocument/2006/relationships/customXml" Target="../ink/ink119.xml"/><Relationship Id="rId62" Type="http://schemas.openxmlformats.org/officeDocument/2006/relationships/image" Target="../media/image131.png"/><Relationship Id="rId83" Type="http://schemas.openxmlformats.org/officeDocument/2006/relationships/customXml" Target="../ink/ink140.xml"/><Relationship Id="rId88" Type="http://schemas.openxmlformats.org/officeDocument/2006/relationships/image" Target="../media/image144.png"/><Relationship Id="rId111" Type="http://schemas.openxmlformats.org/officeDocument/2006/relationships/customXml" Target="../ink/ink154.xml"/><Relationship Id="rId132" Type="http://schemas.openxmlformats.org/officeDocument/2006/relationships/customXml" Target="../ink/ink165.xml"/><Relationship Id="rId153" Type="http://schemas.openxmlformats.org/officeDocument/2006/relationships/image" Target="../media/image176.png"/><Relationship Id="rId174" Type="http://schemas.openxmlformats.org/officeDocument/2006/relationships/customXml" Target="../ink/ink186.xml"/><Relationship Id="rId179" Type="http://schemas.openxmlformats.org/officeDocument/2006/relationships/image" Target="../media/image189.png"/><Relationship Id="rId195" Type="http://schemas.openxmlformats.org/officeDocument/2006/relationships/image" Target="../media/image197.png"/><Relationship Id="rId190" Type="http://schemas.openxmlformats.org/officeDocument/2006/relationships/customXml" Target="../ink/ink194.xml"/><Relationship Id="rId204" Type="http://schemas.openxmlformats.org/officeDocument/2006/relationships/customXml" Target="../ink/ink201.xml"/><Relationship Id="rId15" Type="http://schemas.openxmlformats.org/officeDocument/2006/relationships/customXml" Target="../ink/ink106.xml"/><Relationship Id="rId36" Type="http://schemas.openxmlformats.org/officeDocument/2006/relationships/image" Target="../media/image118.png"/><Relationship Id="rId57" Type="http://schemas.openxmlformats.org/officeDocument/2006/relationships/customXml" Target="../ink/ink127.xml"/><Relationship Id="rId106" Type="http://schemas.openxmlformats.org/officeDocument/2006/relationships/image" Target="../media/image153.png"/><Relationship Id="rId127" Type="http://schemas.openxmlformats.org/officeDocument/2006/relationships/customXml" Target="../ink/ink162.xml"/><Relationship Id="rId10" Type="http://schemas.openxmlformats.org/officeDocument/2006/relationships/image" Target="../media/image106.png"/><Relationship Id="rId31" Type="http://schemas.openxmlformats.org/officeDocument/2006/relationships/customXml" Target="../ink/ink114.xml"/><Relationship Id="rId52" Type="http://schemas.openxmlformats.org/officeDocument/2006/relationships/image" Target="../media/image126.png"/><Relationship Id="rId73" Type="http://schemas.openxmlformats.org/officeDocument/2006/relationships/customXml" Target="../ink/ink135.xml"/><Relationship Id="rId78" Type="http://schemas.openxmlformats.org/officeDocument/2006/relationships/image" Target="../media/image139.png"/><Relationship Id="rId94" Type="http://schemas.openxmlformats.org/officeDocument/2006/relationships/image" Target="../media/image147.png"/><Relationship Id="rId99" Type="http://schemas.openxmlformats.org/officeDocument/2006/relationships/customXml" Target="../ink/ink148.xml"/><Relationship Id="rId101" Type="http://schemas.openxmlformats.org/officeDocument/2006/relationships/customXml" Target="../ink/ink149.xml"/><Relationship Id="rId122" Type="http://schemas.openxmlformats.org/officeDocument/2006/relationships/image" Target="../media/image161.png"/><Relationship Id="rId143" Type="http://schemas.openxmlformats.org/officeDocument/2006/relationships/image" Target="../media/image171.png"/><Relationship Id="rId148" Type="http://schemas.openxmlformats.org/officeDocument/2006/relationships/customXml" Target="../ink/ink173.xml"/><Relationship Id="rId164" Type="http://schemas.openxmlformats.org/officeDocument/2006/relationships/customXml" Target="../ink/ink181.xml"/><Relationship Id="rId169" Type="http://schemas.openxmlformats.org/officeDocument/2006/relationships/image" Target="../media/image184.png"/><Relationship Id="rId185" Type="http://schemas.openxmlformats.org/officeDocument/2006/relationships/image" Target="../media/image192.png"/><Relationship Id="rId4" Type="http://schemas.openxmlformats.org/officeDocument/2006/relationships/image" Target="../media/image103.png"/><Relationship Id="rId9" Type="http://schemas.openxmlformats.org/officeDocument/2006/relationships/customXml" Target="../ink/ink103.xml"/><Relationship Id="rId180" Type="http://schemas.openxmlformats.org/officeDocument/2006/relationships/customXml" Target="../ink/ink189.xml"/><Relationship Id="rId26" Type="http://schemas.openxmlformats.org/officeDocument/2006/relationships/image" Target="../media/image113.png"/><Relationship Id="rId47" Type="http://schemas.openxmlformats.org/officeDocument/2006/relationships/customXml" Target="../ink/ink122.xml"/><Relationship Id="rId68" Type="http://schemas.openxmlformats.org/officeDocument/2006/relationships/image" Target="../media/image134.png"/><Relationship Id="rId89" Type="http://schemas.openxmlformats.org/officeDocument/2006/relationships/customXml" Target="../ink/ink143.xml"/><Relationship Id="rId112" Type="http://schemas.openxmlformats.org/officeDocument/2006/relationships/image" Target="../media/image156.png"/><Relationship Id="rId133" Type="http://schemas.openxmlformats.org/officeDocument/2006/relationships/image" Target="../media/image166.png"/><Relationship Id="rId154" Type="http://schemas.openxmlformats.org/officeDocument/2006/relationships/customXml" Target="../ink/ink176.xml"/><Relationship Id="rId175" Type="http://schemas.openxmlformats.org/officeDocument/2006/relationships/image" Target="../media/image187.png"/><Relationship Id="rId196" Type="http://schemas.openxmlformats.org/officeDocument/2006/relationships/customXml" Target="../ink/ink197.xml"/><Relationship Id="rId200" Type="http://schemas.openxmlformats.org/officeDocument/2006/relationships/customXml" Target="../ink/ink199.xml"/><Relationship Id="rId16" Type="http://schemas.openxmlformats.org/officeDocument/2006/relationships/image" Target="../media/image109.png"/><Relationship Id="rId37" Type="http://schemas.openxmlformats.org/officeDocument/2006/relationships/customXml" Target="../ink/ink117.xml"/><Relationship Id="rId58" Type="http://schemas.openxmlformats.org/officeDocument/2006/relationships/image" Target="../media/image129.png"/><Relationship Id="rId79" Type="http://schemas.openxmlformats.org/officeDocument/2006/relationships/customXml" Target="../ink/ink138.xml"/><Relationship Id="rId102" Type="http://schemas.openxmlformats.org/officeDocument/2006/relationships/image" Target="../media/image151.png"/><Relationship Id="rId123" Type="http://schemas.openxmlformats.org/officeDocument/2006/relationships/customXml" Target="../ink/ink160.xml"/><Relationship Id="rId144" Type="http://schemas.openxmlformats.org/officeDocument/2006/relationships/customXml" Target="../ink/ink171.xml"/><Relationship Id="rId90" Type="http://schemas.openxmlformats.org/officeDocument/2006/relationships/image" Target="../media/image145.png"/><Relationship Id="rId165" Type="http://schemas.openxmlformats.org/officeDocument/2006/relationships/image" Target="../media/image182.png"/><Relationship Id="rId186" Type="http://schemas.openxmlformats.org/officeDocument/2006/relationships/customXml" Target="../ink/ink192.xml"/><Relationship Id="rId27" Type="http://schemas.openxmlformats.org/officeDocument/2006/relationships/customXml" Target="../ink/ink112.xml"/><Relationship Id="rId48" Type="http://schemas.openxmlformats.org/officeDocument/2006/relationships/image" Target="../media/image124.png"/><Relationship Id="rId69" Type="http://schemas.openxmlformats.org/officeDocument/2006/relationships/customXml" Target="../ink/ink133.xml"/><Relationship Id="rId113" Type="http://schemas.openxmlformats.org/officeDocument/2006/relationships/customXml" Target="../ink/ink155.xml"/><Relationship Id="rId134" Type="http://schemas.openxmlformats.org/officeDocument/2006/relationships/customXml" Target="../ink/ink166.xml"/><Relationship Id="rId80" Type="http://schemas.openxmlformats.org/officeDocument/2006/relationships/image" Target="../media/image140.png"/><Relationship Id="rId155" Type="http://schemas.openxmlformats.org/officeDocument/2006/relationships/image" Target="../media/image177.png"/><Relationship Id="rId176" Type="http://schemas.openxmlformats.org/officeDocument/2006/relationships/customXml" Target="../ink/ink187.xml"/><Relationship Id="rId197" Type="http://schemas.openxmlformats.org/officeDocument/2006/relationships/image" Target="../media/image198.png"/><Relationship Id="rId201" Type="http://schemas.openxmlformats.org/officeDocument/2006/relationships/image" Target="../media/image200.png"/><Relationship Id="rId17" Type="http://schemas.openxmlformats.org/officeDocument/2006/relationships/customXml" Target="../ink/ink107.xml"/><Relationship Id="rId38" Type="http://schemas.openxmlformats.org/officeDocument/2006/relationships/image" Target="../media/image119.png"/><Relationship Id="rId59" Type="http://schemas.openxmlformats.org/officeDocument/2006/relationships/customXml" Target="../ink/ink128.xml"/><Relationship Id="rId103" Type="http://schemas.openxmlformats.org/officeDocument/2006/relationships/customXml" Target="../ink/ink150.xml"/><Relationship Id="rId124" Type="http://schemas.openxmlformats.org/officeDocument/2006/relationships/image" Target="../media/image162.png"/><Relationship Id="rId70" Type="http://schemas.openxmlformats.org/officeDocument/2006/relationships/image" Target="../media/image135.png"/><Relationship Id="rId91" Type="http://schemas.openxmlformats.org/officeDocument/2006/relationships/customXml" Target="../ink/ink144.xml"/><Relationship Id="rId145" Type="http://schemas.openxmlformats.org/officeDocument/2006/relationships/image" Target="../media/image172.png"/><Relationship Id="rId166" Type="http://schemas.openxmlformats.org/officeDocument/2006/relationships/customXml" Target="../ink/ink182.xml"/><Relationship Id="rId187" Type="http://schemas.openxmlformats.org/officeDocument/2006/relationships/image" Target="../media/image193.png"/><Relationship Id="rId1" Type="http://schemas.openxmlformats.org/officeDocument/2006/relationships/slideLayout" Target="../slideLayouts/slideLayout2.xml"/><Relationship Id="rId28" Type="http://schemas.openxmlformats.org/officeDocument/2006/relationships/image" Target="../media/image114.png"/><Relationship Id="rId49" Type="http://schemas.openxmlformats.org/officeDocument/2006/relationships/customXml" Target="../ink/ink123.xml"/><Relationship Id="rId114" Type="http://schemas.openxmlformats.org/officeDocument/2006/relationships/image" Target="../media/image157.png"/><Relationship Id="rId60" Type="http://schemas.openxmlformats.org/officeDocument/2006/relationships/image" Target="../media/image130.png"/><Relationship Id="rId81" Type="http://schemas.openxmlformats.org/officeDocument/2006/relationships/customXml" Target="../ink/ink139.xml"/><Relationship Id="rId135" Type="http://schemas.openxmlformats.org/officeDocument/2006/relationships/image" Target="../media/image167.png"/><Relationship Id="rId156" Type="http://schemas.openxmlformats.org/officeDocument/2006/relationships/customXml" Target="../ink/ink177.xml"/><Relationship Id="rId177" Type="http://schemas.openxmlformats.org/officeDocument/2006/relationships/image" Target="../media/image188.png"/><Relationship Id="rId198" Type="http://schemas.openxmlformats.org/officeDocument/2006/relationships/customXml" Target="../ink/ink198.xml"/><Relationship Id="rId202" Type="http://schemas.openxmlformats.org/officeDocument/2006/relationships/customXml" Target="../ink/ink200.xml"/><Relationship Id="rId18" Type="http://schemas.openxmlformats.org/officeDocument/2006/relationships/image" Target="../media/image110.png"/><Relationship Id="rId39" Type="http://schemas.openxmlformats.org/officeDocument/2006/relationships/customXml" Target="../ink/ink118.xml"/><Relationship Id="rId50" Type="http://schemas.openxmlformats.org/officeDocument/2006/relationships/image" Target="../media/image125.png"/><Relationship Id="rId104" Type="http://schemas.openxmlformats.org/officeDocument/2006/relationships/image" Target="../media/image152.png"/><Relationship Id="rId125" Type="http://schemas.openxmlformats.org/officeDocument/2006/relationships/customXml" Target="../ink/ink161.xml"/><Relationship Id="rId146" Type="http://schemas.openxmlformats.org/officeDocument/2006/relationships/customXml" Target="../ink/ink172.xml"/><Relationship Id="rId167" Type="http://schemas.openxmlformats.org/officeDocument/2006/relationships/image" Target="../media/image183.png"/><Relationship Id="rId188" Type="http://schemas.openxmlformats.org/officeDocument/2006/relationships/customXml" Target="../ink/ink193.xml"/><Relationship Id="rId71" Type="http://schemas.openxmlformats.org/officeDocument/2006/relationships/customXml" Target="../ink/ink134.xml"/><Relationship Id="rId92" Type="http://schemas.openxmlformats.org/officeDocument/2006/relationships/image" Target="../media/image146.png"/><Relationship Id="rId2" Type="http://schemas.openxmlformats.org/officeDocument/2006/relationships/image" Target="../media/image3.jpeg"/><Relationship Id="rId29" Type="http://schemas.openxmlformats.org/officeDocument/2006/relationships/customXml" Target="../ink/ink1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customXml" Target="../ink/ink431.xml"/><Relationship Id="rId13" Type="http://schemas.openxmlformats.org/officeDocument/2006/relationships/image" Target="../media/image483.png"/><Relationship Id="rId18" Type="http://schemas.openxmlformats.org/officeDocument/2006/relationships/customXml" Target="../ink/ink436.xml"/><Relationship Id="rId26" Type="http://schemas.openxmlformats.org/officeDocument/2006/relationships/image" Target="../media/image489.png"/><Relationship Id="rId3" Type="http://schemas.openxmlformats.org/officeDocument/2006/relationships/image" Target="../media/image479.png"/><Relationship Id="rId21" Type="http://schemas.openxmlformats.org/officeDocument/2006/relationships/image" Target="../media/image487.png"/><Relationship Id="rId7" Type="http://schemas.openxmlformats.org/officeDocument/2006/relationships/image" Target="../media/image481.png"/><Relationship Id="rId12" Type="http://schemas.openxmlformats.org/officeDocument/2006/relationships/customXml" Target="../ink/ink433.xml"/><Relationship Id="rId17" Type="http://schemas.openxmlformats.org/officeDocument/2006/relationships/image" Target="../media/image485.png"/><Relationship Id="rId25" Type="http://schemas.openxmlformats.org/officeDocument/2006/relationships/customXml" Target="../ink/ink440.xml"/><Relationship Id="rId2" Type="http://schemas.openxmlformats.org/officeDocument/2006/relationships/customXml" Target="../ink/ink428.xml"/><Relationship Id="rId16" Type="http://schemas.openxmlformats.org/officeDocument/2006/relationships/customXml" Target="../ink/ink435.xml"/><Relationship Id="rId20" Type="http://schemas.openxmlformats.org/officeDocument/2006/relationships/customXml" Target="../ink/ink437.xml"/><Relationship Id="rId1" Type="http://schemas.openxmlformats.org/officeDocument/2006/relationships/slideLayout" Target="../slideLayouts/slideLayout2.xml"/><Relationship Id="rId6" Type="http://schemas.openxmlformats.org/officeDocument/2006/relationships/customXml" Target="../ink/ink430.xml"/><Relationship Id="rId11" Type="http://schemas.openxmlformats.org/officeDocument/2006/relationships/image" Target="../media/image482.png"/><Relationship Id="rId24" Type="http://schemas.openxmlformats.org/officeDocument/2006/relationships/customXml" Target="../ink/ink439.xml"/><Relationship Id="rId5" Type="http://schemas.openxmlformats.org/officeDocument/2006/relationships/image" Target="../media/image480.png"/><Relationship Id="rId15" Type="http://schemas.openxmlformats.org/officeDocument/2006/relationships/image" Target="../media/image484.png"/><Relationship Id="rId23" Type="http://schemas.openxmlformats.org/officeDocument/2006/relationships/image" Target="../media/image488.png"/><Relationship Id="rId28" Type="http://schemas.openxmlformats.org/officeDocument/2006/relationships/image" Target="../media/image490.png"/><Relationship Id="rId10" Type="http://schemas.openxmlformats.org/officeDocument/2006/relationships/customXml" Target="../ink/ink432.xml"/><Relationship Id="rId19" Type="http://schemas.openxmlformats.org/officeDocument/2006/relationships/image" Target="../media/image486.png"/><Relationship Id="rId4" Type="http://schemas.openxmlformats.org/officeDocument/2006/relationships/customXml" Target="../ink/ink429.xml"/><Relationship Id="rId9" Type="http://schemas.openxmlformats.org/officeDocument/2006/relationships/image" Target="../media/image19.png"/><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customXml" Target="../ink/ink441.xml"/></Relationships>
</file>

<file path=ppt/slides/_rels/slide42.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image" Target="../media/image549.png"/><Relationship Id="rId299" Type="http://schemas.openxmlformats.org/officeDocument/2006/relationships/image" Target="../media/image639.png"/><Relationship Id="rId21" Type="http://schemas.openxmlformats.org/officeDocument/2006/relationships/image" Target="../media/image502.png"/><Relationship Id="rId63" Type="http://schemas.openxmlformats.org/officeDocument/2006/relationships/image" Target="../media/image522.png"/><Relationship Id="rId159" Type="http://schemas.openxmlformats.org/officeDocument/2006/relationships/image" Target="../media/image569.png"/><Relationship Id="rId170" Type="http://schemas.openxmlformats.org/officeDocument/2006/relationships/customXml" Target="../ink/ink526.xml"/><Relationship Id="rId226" Type="http://schemas.openxmlformats.org/officeDocument/2006/relationships/customXml" Target="../ink/ink554.xml"/><Relationship Id="rId268" Type="http://schemas.openxmlformats.org/officeDocument/2006/relationships/customXml" Target="../ink/ink575.xml"/><Relationship Id="rId32" Type="http://schemas.openxmlformats.org/officeDocument/2006/relationships/customXml" Target="../ink/ink457.xml"/><Relationship Id="rId74" Type="http://schemas.openxmlformats.org/officeDocument/2006/relationships/customXml" Target="../ink/ink478.xml"/><Relationship Id="rId128" Type="http://schemas.openxmlformats.org/officeDocument/2006/relationships/customXml" Target="../ink/ink505.xml"/><Relationship Id="rId5" Type="http://schemas.openxmlformats.org/officeDocument/2006/relationships/image" Target="../media/image494.png"/><Relationship Id="rId181" Type="http://schemas.openxmlformats.org/officeDocument/2006/relationships/image" Target="../media/image580.png"/><Relationship Id="rId237" Type="http://schemas.openxmlformats.org/officeDocument/2006/relationships/image" Target="../media/image608.png"/><Relationship Id="rId279" Type="http://schemas.openxmlformats.org/officeDocument/2006/relationships/image" Target="../media/image629.png"/><Relationship Id="rId43" Type="http://schemas.openxmlformats.org/officeDocument/2006/relationships/image" Target="../media/image513.png"/><Relationship Id="rId139" Type="http://schemas.openxmlformats.org/officeDocument/2006/relationships/image" Target="../media/image560.png"/><Relationship Id="rId290" Type="http://schemas.openxmlformats.org/officeDocument/2006/relationships/customXml" Target="../ink/ink586.xml"/><Relationship Id="rId85" Type="http://schemas.openxmlformats.org/officeDocument/2006/relationships/image" Target="../media/image533.png"/><Relationship Id="rId150" Type="http://schemas.openxmlformats.org/officeDocument/2006/relationships/customXml" Target="../ink/ink516.xml"/><Relationship Id="rId192" Type="http://schemas.openxmlformats.org/officeDocument/2006/relationships/customXml" Target="../ink/ink537.xml"/><Relationship Id="rId206" Type="http://schemas.openxmlformats.org/officeDocument/2006/relationships/customXml" Target="../ink/ink544.xml"/><Relationship Id="rId248" Type="http://schemas.openxmlformats.org/officeDocument/2006/relationships/customXml" Target="../ink/ink565.xml"/><Relationship Id="rId12" Type="http://schemas.openxmlformats.org/officeDocument/2006/relationships/customXml" Target="../ink/ink447.xml"/><Relationship Id="rId108" Type="http://schemas.openxmlformats.org/officeDocument/2006/relationships/customXml" Target="../ink/ink495.xml"/><Relationship Id="rId54" Type="http://schemas.openxmlformats.org/officeDocument/2006/relationships/customXml" Target="../ink/ink468.xml"/><Relationship Id="rId75" Type="http://schemas.openxmlformats.org/officeDocument/2006/relationships/image" Target="../media/image528.png"/><Relationship Id="rId96" Type="http://schemas.openxmlformats.org/officeDocument/2006/relationships/customXml" Target="../ink/ink489.xml"/><Relationship Id="rId140" Type="http://schemas.openxmlformats.org/officeDocument/2006/relationships/customXml" Target="../ink/ink511.xml"/><Relationship Id="rId161" Type="http://schemas.openxmlformats.org/officeDocument/2006/relationships/image" Target="../media/image570.png"/><Relationship Id="rId182" Type="http://schemas.openxmlformats.org/officeDocument/2006/relationships/customXml" Target="../ink/ink532.xml"/><Relationship Id="rId217" Type="http://schemas.openxmlformats.org/officeDocument/2006/relationships/image" Target="../media/image598.png"/><Relationship Id="rId6" Type="http://schemas.openxmlformats.org/officeDocument/2006/relationships/customXml" Target="../ink/ink444.xml"/><Relationship Id="rId238" Type="http://schemas.openxmlformats.org/officeDocument/2006/relationships/customXml" Target="../ink/ink560.xml"/><Relationship Id="rId259" Type="http://schemas.openxmlformats.org/officeDocument/2006/relationships/image" Target="../media/image619.png"/><Relationship Id="rId23" Type="http://schemas.openxmlformats.org/officeDocument/2006/relationships/image" Target="../media/image503.png"/><Relationship Id="rId119" Type="http://schemas.openxmlformats.org/officeDocument/2006/relationships/image" Target="../media/image550.png"/><Relationship Id="rId270" Type="http://schemas.openxmlformats.org/officeDocument/2006/relationships/customXml" Target="../ink/ink576.xml"/><Relationship Id="rId291" Type="http://schemas.openxmlformats.org/officeDocument/2006/relationships/image" Target="../media/image635.png"/><Relationship Id="rId44" Type="http://schemas.openxmlformats.org/officeDocument/2006/relationships/customXml" Target="../ink/ink463.xml"/><Relationship Id="rId65" Type="http://schemas.openxmlformats.org/officeDocument/2006/relationships/image" Target="../media/image523.png"/><Relationship Id="rId86" Type="http://schemas.openxmlformats.org/officeDocument/2006/relationships/customXml" Target="../ink/ink484.xml"/><Relationship Id="rId130" Type="http://schemas.openxmlformats.org/officeDocument/2006/relationships/customXml" Target="../ink/ink506.xml"/><Relationship Id="rId151" Type="http://schemas.openxmlformats.org/officeDocument/2006/relationships/image" Target="../media/image566.png"/><Relationship Id="rId172" Type="http://schemas.openxmlformats.org/officeDocument/2006/relationships/customXml" Target="../ink/ink527.xml"/><Relationship Id="rId193" Type="http://schemas.openxmlformats.org/officeDocument/2006/relationships/image" Target="../media/image586.png"/><Relationship Id="rId207" Type="http://schemas.openxmlformats.org/officeDocument/2006/relationships/image" Target="../media/image593.png"/><Relationship Id="rId228" Type="http://schemas.openxmlformats.org/officeDocument/2006/relationships/customXml" Target="../ink/ink555.xml"/><Relationship Id="rId249" Type="http://schemas.openxmlformats.org/officeDocument/2006/relationships/image" Target="../media/image614.png"/><Relationship Id="rId13" Type="http://schemas.openxmlformats.org/officeDocument/2006/relationships/image" Target="../media/image498.png"/><Relationship Id="rId109" Type="http://schemas.openxmlformats.org/officeDocument/2006/relationships/image" Target="../media/image545.png"/><Relationship Id="rId260" Type="http://schemas.openxmlformats.org/officeDocument/2006/relationships/customXml" Target="../ink/ink571.xml"/><Relationship Id="rId281" Type="http://schemas.openxmlformats.org/officeDocument/2006/relationships/image" Target="../media/image630.png"/><Relationship Id="rId34" Type="http://schemas.openxmlformats.org/officeDocument/2006/relationships/customXml" Target="../ink/ink458.xml"/><Relationship Id="rId55" Type="http://schemas.openxmlformats.org/officeDocument/2006/relationships/image" Target="../media/image518.png"/><Relationship Id="rId76" Type="http://schemas.openxmlformats.org/officeDocument/2006/relationships/customXml" Target="../ink/ink479.xml"/><Relationship Id="rId97" Type="http://schemas.openxmlformats.org/officeDocument/2006/relationships/image" Target="../media/image539.png"/><Relationship Id="rId120" Type="http://schemas.openxmlformats.org/officeDocument/2006/relationships/customXml" Target="../ink/ink501.xml"/><Relationship Id="rId141" Type="http://schemas.openxmlformats.org/officeDocument/2006/relationships/image" Target="../media/image561.png"/><Relationship Id="rId7" Type="http://schemas.openxmlformats.org/officeDocument/2006/relationships/image" Target="../media/image495.png"/><Relationship Id="rId162" Type="http://schemas.openxmlformats.org/officeDocument/2006/relationships/customXml" Target="../ink/ink522.xml"/><Relationship Id="rId183" Type="http://schemas.openxmlformats.org/officeDocument/2006/relationships/image" Target="../media/image581.png"/><Relationship Id="rId218" Type="http://schemas.openxmlformats.org/officeDocument/2006/relationships/customXml" Target="../ink/ink550.xml"/><Relationship Id="rId239" Type="http://schemas.openxmlformats.org/officeDocument/2006/relationships/image" Target="../media/image609.png"/><Relationship Id="rId250" Type="http://schemas.openxmlformats.org/officeDocument/2006/relationships/customXml" Target="../ink/ink566.xml"/><Relationship Id="rId271" Type="http://schemas.openxmlformats.org/officeDocument/2006/relationships/image" Target="../media/image625.png"/><Relationship Id="rId292" Type="http://schemas.openxmlformats.org/officeDocument/2006/relationships/customXml" Target="../ink/ink587.xml"/><Relationship Id="rId24" Type="http://schemas.openxmlformats.org/officeDocument/2006/relationships/customXml" Target="../ink/ink453.xml"/><Relationship Id="rId45" Type="http://schemas.openxmlformats.org/officeDocument/2006/relationships/image" Target="../media/image514.png"/><Relationship Id="rId66" Type="http://schemas.openxmlformats.org/officeDocument/2006/relationships/customXml" Target="../ink/ink474.xml"/><Relationship Id="rId87" Type="http://schemas.openxmlformats.org/officeDocument/2006/relationships/image" Target="../media/image534.png"/><Relationship Id="rId110" Type="http://schemas.openxmlformats.org/officeDocument/2006/relationships/customXml" Target="../ink/ink496.xml"/><Relationship Id="rId131" Type="http://schemas.openxmlformats.org/officeDocument/2006/relationships/image" Target="../media/image556.png"/><Relationship Id="rId152" Type="http://schemas.openxmlformats.org/officeDocument/2006/relationships/customXml" Target="../ink/ink517.xml"/><Relationship Id="rId173" Type="http://schemas.openxmlformats.org/officeDocument/2006/relationships/image" Target="../media/image576.png"/><Relationship Id="rId194" Type="http://schemas.openxmlformats.org/officeDocument/2006/relationships/customXml" Target="../ink/ink538.xml"/><Relationship Id="rId208" Type="http://schemas.openxmlformats.org/officeDocument/2006/relationships/customXml" Target="../ink/ink545.xml"/><Relationship Id="rId229" Type="http://schemas.openxmlformats.org/officeDocument/2006/relationships/image" Target="../media/image604.png"/><Relationship Id="rId240" Type="http://schemas.openxmlformats.org/officeDocument/2006/relationships/customXml" Target="../ink/ink561.xml"/><Relationship Id="rId261" Type="http://schemas.openxmlformats.org/officeDocument/2006/relationships/image" Target="../media/image620.png"/><Relationship Id="rId14" Type="http://schemas.openxmlformats.org/officeDocument/2006/relationships/customXml" Target="../ink/ink448.xml"/><Relationship Id="rId35" Type="http://schemas.openxmlformats.org/officeDocument/2006/relationships/image" Target="../media/image509.png"/><Relationship Id="rId56" Type="http://schemas.openxmlformats.org/officeDocument/2006/relationships/customXml" Target="../ink/ink469.xml"/><Relationship Id="rId77" Type="http://schemas.openxmlformats.org/officeDocument/2006/relationships/image" Target="../media/image529.png"/><Relationship Id="rId100" Type="http://schemas.openxmlformats.org/officeDocument/2006/relationships/customXml" Target="../ink/ink491.xml"/><Relationship Id="rId282" Type="http://schemas.openxmlformats.org/officeDocument/2006/relationships/customXml" Target="../ink/ink582.xml"/><Relationship Id="rId8" Type="http://schemas.openxmlformats.org/officeDocument/2006/relationships/customXml" Target="../ink/ink445.xml"/><Relationship Id="rId98" Type="http://schemas.openxmlformats.org/officeDocument/2006/relationships/customXml" Target="../ink/ink490.xml"/><Relationship Id="rId121" Type="http://schemas.openxmlformats.org/officeDocument/2006/relationships/image" Target="../media/image551.png"/><Relationship Id="rId142" Type="http://schemas.openxmlformats.org/officeDocument/2006/relationships/customXml" Target="../ink/ink512.xml"/><Relationship Id="rId163" Type="http://schemas.openxmlformats.org/officeDocument/2006/relationships/image" Target="../media/image571.png"/><Relationship Id="rId184" Type="http://schemas.openxmlformats.org/officeDocument/2006/relationships/customXml" Target="../ink/ink533.xml"/><Relationship Id="rId219" Type="http://schemas.openxmlformats.org/officeDocument/2006/relationships/image" Target="../media/image599.png"/><Relationship Id="rId230" Type="http://schemas.openxmlformats.org/officeDocument/2006/relationships/customXml" Target="../ink/ink556.xml"/><Relationship Id="rId251" Type="http://schemas.openxmlformats.org/officeDocument/2006/relationships/image" Target="../media/image615.png"/><Relationship Id="rId25" Type="http://schemas.openxmlformats.org/officeDocument/2006/relationships/image" Target="../media/image504.png"/><Relationship Id="rId46" Type="http://schemas.openxmlformats.org/officeDocument/2006/relationships/customXml" Target="../ink/ink464.xml"/><Relationship Id="rId67" Type="http://schemas.openxmlformats.org/officeDocument/2006/relationships/image" Target="../media/image524.png"/><Relationship Id="rId272" Type="http://schemas.openxmlformats.org/officeDocument/2006/relationships/customXml" Target="../ink/ink577.xml"/><Relationship Id="rId293" Type="http://schemas.openxmlformats.org/officeDocument/2006/relationships/image" Target="../media/image636.png"/><Relationship Id="rId88" Type="http://schemas.openxmlformats.org/officeDocument/2006/relationships/customXml" Target="../ink/ink485.xml"/><Relationship Id="rId111" Type="http://schemas.openxmlformats.org/officeDocument/2006/relationships/image" Target="../media/image546.png"/><Relationship Id="rId132" Type="http://schemas.openxmlformats.org/officeDocument/2006/relationships/customXml" Target="../ink/ink507.xml"/><Relationship Id="rId153" Type="http://schemas.openxmlformats.org/officeDocument/2006/relationships/image" Target="../media/image567.png"/><Relationship Id="rId174" Type="http://schemas.openxmlformats.org/officeDocument/2006/relationships/customXml" Target="../ink/ink528.xml"/><Relationship Id="rId195" Type="http://schemas.openxmlformats.org/officeDocument/2006/relationships/image" Target="../media/image587.png"/><Relationship Id="rId209" Type="http://schemas.openxmlformats.org/officeDocument/2006/relationships/image" Target="../media/image594.png"/><Relationship Id="rId220" Type="http://schemas.openxmlformats.org/officeDocument/2006/relationships/customXml" Target="../ink/ink551.xml"/><Relationship Id="rId241" Type="http://schemas.openxmlformats.org/officeDocument/2006/relationships/image" Target="../media/image610.png"/><Relationship Id="rId15" Type="http://schemas.openxmlformats.org/officeDocument/2006/relationships/image" Target="../media/image499.png"/><Relationship Id="rId36" Type="http://schemas.openxmlformats.org/officeDocument/2006/relationships/customXml" Target="../ink/ink459.xml"/><Relationship Id="rId57" Type="http://schemas.openxmlformats.org/officeDocument/2006/relationships/image" Target="../media/image519.png"/><Relationship Id="rId262" Type="http://schemas.openxmlformats.org/officeDocument/2006/relationships/customXml" Target="../ink/ink572.xml"/><Relationship Id="rId283" Type="http://schemas.openxmlformats.org/officeDocument/2006/relationships/image" Target="../media/image631.png"/><Relationship Id="rId78" Type="http://schemas.openxmlformats.org/officeDocument/2006/relationships/customXml" Target="../ink/ink480.xml"/><Relationship Id="rId99" Type="http://schemas.openxmlformats.org/officeDocument/2006/relationships/image" Target="../media/image540.png"/><Relationship Id="rId101" Type="http://schemas.openxmlformats.org/officeDocument/2006/relationships/image" Target="../media/image541.png"/><Relationship Id="rId122" Type="http://schemas.openxmlformats.org/officeDocument/2006/relationships/customXml" Target="../ink/ink502.xml"/><Relationship Id="rId143" Type="http://schemas.openxmlformats.org/officeDocument/2006/relationships/image" Target="../media/image562.png"/><Relationship Id="rId164" Type="http://schemas.openxmlformats.org/officeDocument/2006/relationships/customXml" Target="../ink/ink523.xml"/><Relationship Id="rId185" Type="http://schemas.openxmlformats.org/officeDocument/2006/relationships/image" Target="../media/image582.png"/><Relationship Id="rId9" Type="http://schemas.openxmlformats.org/officeDocument/2006/relationships/image" Target="../media/image496.png"/><Relationship Id="rId210" Type="http://schemas.openxmlformats.org/officeDocument/2006/relationships/customXml" Target="../ink/ink546.xml"/><Relationship Id="rId26" Type="http://schemas.openxmlformats.org/officeDocument/2006/relationships/customXml" Target="../ink/ink454.xml"/><Relationship Id="rId231" Type="http://schemas.openxmlformats.org/officeDocument/2006/relationships/image" Target="../media/image605.png"/><Relationship Id="rId252" Type="http://schemas.openxmlformats.org/officeDocument/2006/relationships/customXml" Target="../ink/ink567.xml"/><Relationship Id="rId273" Type="http://schemas.openxmlformats.org/officeDocument/2006/relationships/image" Target="../media/image626.png"/><Relationship Id="rId294" Type="http://schemas.openxmlformats.org/officeDocument/2006/relationships/customXml" Target="../ink/ink588.xml"/><Relationship Id="rId47" Type="http://schemas.openxmlformats.org/officeDocument/2006/relationships/image" Target="../media/image489.png"/><Relationship Id="rId68" Type="http://schemas.openxmlformats.org/officeDocument/2006/relationships/customXml" Target="../ink/ink475.xml"/><Relationship Id="rId89" Type="http://schemas.openxmlformats.org/officeDocument/2006/relationships/image" Target="../media/image535.png"/><Relationship Id="rId112" Type="http://schemas.openxmlformats.org/officeDocument/2006/relationships/customXml" Target="../ink/ink497.xml"/><Relationship Id="rId133" Type="http://schemas.openxmlformats.org/officeDocument/2006/relationships/image" Target="../media/image557.png"/><Relationship Id="rId154" Type="http://schemas.openxmlformats.org/officeDocument/2006/relationships/customXml" Target="../ink/ink518.xml"/><Relationship Id="rId175" Type="http://schemas.openxmlformats.org/officeDocument/2006/relationships/image" Target="../media/image577.png"/><Relationship Id="rId196" Type="http://schemas.openxmlformats.org/officeDocument/2006/relationships/customXml" Target="../ink/ink539.xml"/><Relationship Id="rId200" Type="http://schemas.openxmlformats.org/officeDocument/2006/relationships/customXml" Target="../ink/ink541.xml"/><Relationship Id="rId16" Type="http://schemas.openxmlformats.org/officeDocument/2006/relationships/customXml" Target="../ink/ink449.xml"/><Relationship Id="rId221" Type="http://schemas.openxmlformats.org/officeDocument/2006/relationships/image" Target="../media/image600.png"/><Relationship Id="rId242" Type="http://schemas.openxmlformats.org/officeDocument/2006/relationships/customXml" Target="../ink/ink562.xml"/><Relationship Id="rId263" Type="http://schemas.openxmlformats.org/officeDocument/2006/relationships/image" Target="../media/image621.png"/><Relationship Id="rId284" Type="http://schemas.openxmlformats.org/officeDocument/2006/relationships/customXml" Target="../ink/ink583.xml"/><Relationship Id="rId37" Type="http://schemas.openxmlformats.org/officeDocument/2006/relationships/image" Target="../media/image510.png"/><Relationship Id="rId58" Type="http://schemas.openxmlformats.org/officeDocument/2006/relationships/customXml" Target="../ink/ink470.xml"/><Relationship Id="rId79" Type="http://schemas.openxmlformats.org/officeDocument/2006/relationships/image" Target="../media/image530.png"/><Relationship Id="rId102" Type="http://schemas.openxmlformats.org/officeDocument/2006/relationships/customXml" Target="../ink/ink492.xml"/><Relationship Id="rId123" Type="http://schemas.openxmlformats.org/officeDocument/2006/relationships/image" Target="../media/image552.png"/><Relationship Id="rId144" Type="http://schemas.openxmlformats.org/officeDocument/2006/relationships/customXml" Target="../ink/ink513.xml"/><Relationship Id="rId90" Type="http://schemas.openxmlformats.org/officeDocument/2006/relationships/customXml" Target="../ink/ink486.xml"/><Relationship Id="rId165" Type="http://schemas.openxmlformats.org/officeDocument/2006/relationships/image" Target="../media/image572.png"/><Relationship Id="rId186" Type="http://schemas.openxmlformats.org/officeDocument/2006/relationships/customXml" Target="../ink/ink534.xml"/><Relationship Id="rId211" Type="http://schemas.openxmlformats.org/officeDocument/2006/relationships/image" Target="../media/image595.png"/><Relationship Id="rId232" Type="http://schemas.openxmlformats.org/officeDocument/2006/relationships/customXml" Target="../ink/ink557.xml"/><Relationship Id="rId253" Type="http://schemas.openxmlformats.org/officeDocument/2006/relationships/image" Target="../media/image616.png"/><Relationship Id="rId274" Type="http://schemas.openxmlformats.org/officeDocument/2006/relationships/customXml" Target="../ink/ink578.xml"/><Relationship Id="rId295" Type="http://schemas.openxmlformats.org/officeDocument/2006/relationships/image" Target="../media/image637.png"/><Relationship Id="rId27" Type="http://schemas.openxmlformats.org/officeDocument/2006/relationships/image" Target="../media/image505.png"/><Relationship Id="rId48" Type="http://schemas.openxmlformats.org/officeDocument/2006/relationships/customXml" Target="../ink/ink465.xml"/><Relationship Id="rId69" Type="http://schemas.openxmlformats.org/officeDocument/2006/relationships/image" Target="../media/image525.png"/><Relationship Id="rId113" Type="http://schemas.openxmlformats.org/officeDocument/2006/relationships/image" Target="../media/image547.png"/><Relationship Id="rId134" Type="http://schemas.openxmlformats.org/officeDocument/2006/relationships/customXml" Target="../ink/ink508.xml"/><Relationship Id="rId80" Type="http://schemas.openxmlformats.org/officeDocument/2006/relationships/customXml" Target="../ink/ink481.xml"/><Relationship Id="rId155" Type="http://schemas.openxmlformats.org/officeDocument/2006/relationships/image" Target="../media/image24.png"/><Relationship Id="rId176" Type="http://schemas.openxmlformats.org/officeDocument/2006/relationships/customXml" Target="../ink/ink529.xml"/><Relationship Id="rId197" Type="http://schemas.openxmlformats.org/officeDocument/2006/relationships/image" Target="../media/image588.png"/><Relationship Id="rId201" Type="http://schemas.openxmlformats.org/officeDocument/2006/relationships/image" Target="../media/image590.png"/><Relationship Id="rId222" Type="http://schemas.openxmlformats.org/officeDocument/2006/relationships/customXml" Target="../ink/ink552.xml"/><Relationship Id="rId243" Type="http://schemas.openxmlformats.org/officeDocument/2006/relationships/image" Target="../media/image611.png"/><Relationship Id="rId264" Type="http://schemas.openxmlformats.org/officeDocument/2006/relationships/customXml" Target="../ink/ink573.xml"/><Relationship Id="rId285" Type="http://schemas.openxmlformats.org/officeDocument/2006/relationships/image" Target="../media/image632.png"/><Relationship Id="rId17" Type="http://schemas.openxmlformats.org/officeDocument/2006/relationships/image" Target="../media/image500.png"/><Relationship Id="rId38" Type="http://schemas.openxmlformats.org/officeDocument/2006/relationships/customXml" Target="../ink/ink460.xml"/><Relationship Id="rId59" Type="http://schemas.openxmlformats.org/officeDocument/2006/relationships/image" Target="../media/image520.png"/><Relationship Id="rId103" Type="http://schemas.openxmlformats.org/officeDocument/2006/relationships/image" Target="../media/image542.png"/><Relationship Id="rId124" Type="http://schemas.openxmlformats.org/officeDocument/2006/relationships/customXml" Target="../ink/ink503.xml"/><Relationship Id="rId70" Type="http://schemas.openxmlformats.org/officeDocument/2006/relationships/customXml" Target="../ink/ink476.xml"/><Relationship Id="rId91" Type="http://schemas.openxmlformats.org/officeDocument/2006/relationships/image" Target="../media/image536.png"/><Relationship Id="rId145" Type="http://schemas.openxmlformats.org/officeDocument/2006/relationships/image" Target="../media/image563.png"/><Relationship Id="rId166" Type="http://schemas.openxmlformats.org/officeDocument/2006/relationships/customXml" Target="../ink/ink524.xml"/><Relationship Id="rId187" Type="http://schemas.openxmlformats.org/officeDocument/2006/relationships/image" Target="../media/image583.png"/><Relationship Id="rId1" Type="http://schemas.openxmlformats.org/officeDocument/2006/relationships/slideLayout" Target="../slideLayouts/slideLayout2.xml"/><Relationship Id="rId212" Type="http://schemas.openxmlformats.org/officeDocument/2006/relationships/customXml" Target="../ink/ink547.xml"/><Relationship Id="rId233" Type="http://schemas.openxmlformats.org/officeDocument/2006/relationships/image" Target="../media/image606.png"/><Relationship Id="rId254" Type="http://schemas.openxmlformats.org/officeDocument/2006/relationships/customXml" Target="../ink/ink568.xml"/><Relationship Id="rId28" Type="http://schemas.openxmlformats.org/officeDocument/2006/relationships/customXml" Target="../ink/ink455.xml"/><Relationship Id="rId49" Type="http://schemas.openxmlformats.org/officeDocument/2006/relationships/image" Target="../media/image515.png"/><Relationship Id="rId114" Type="http://schemas.openxmlformats.org/officeDocument/2006/relationships/customXml" Target="../ink/ink498.xml"/><Relationship Id="rId275" Type="http://schemas.openxmlformats.org/officeDocument/2006/relationships/image" Target="../media/image627.png"/><Relationship Id="rId296" Type="http://schemas.openxmlformats.org/officeDocument/2006/relationships/customXml" Target="../ink/ink589.xml"/><Relationship Id="rId60" Type="http://schemas.openxmlformats.org/officeDocument/2006/relationships/customXml" Target="../ink/ink471.xml"/><Relationship Id="rId81" Type="http://schemas.openxmlformats.org/officeDocument/2006/relationships/image" Target="../media/image531.png"/><Relationship Id="rId135" Type="http://schemas.openxmlformats.org/officeDocument/2006/relationships/image" Target="../media/image558.png"/><Relationship Id="rId156" Type="http://schemas.openxmlformats.org/officeDocument/2006/relationships/customXml" Target="../ink/ink519.xml"/><Relationship Id="rId177" Type="http://schemas.openxmlformats.org/officeDocument/2006/relationships/image" Target="../media/image578.png"/><Relationship Id="rId198" Type="http://schemas.openxmlformats.org/officeDocument/2006/relationships/customXml" Target="../ink/ink540.xml"/><Relationship Id="rId202" Type="http://schemas.openxmlformats.org/officeDocument/2006/relationships/customXml" Target="../ink/ink542.xml"/><Relationship Id="rId223" Type="http://schemas.openxmlformats.org/officeDocument/2006/relationships/image" Target="../media/image601.png"/><Relationship Id="rId244" Type="http://schemas.openxmlformats.org/officeDocument/2006/relationships/customXml" Target="../ink/ink563.xml"/><Relationship Id="rId18" Type="http://schemas.openxmlformats.org/officeDocument/2006/relationships/customXml" Target="../ink/ink450.xml"/><Relationship Id="rId39" Type="http://schemas.openxmlformats.org/officeDocument/2006/relationships/image" Target="../media/image511.png"/><Relationship Id="rId265" Type="http://schemas.openxmlformats.org/officeDocument/2006/relationships/image" Target="../media/image622.png"/><Relationship Id="rId286" Type="http://schemas.openxmlformats.org/officeDocument/2006/relationships/customXml" Target="../ink/ink584.xml"/><Relationship Id="rId50" Type="http://schemas.openxmlformats.org/officeDocument/2006/relationships/customXml" Target="../ink/ink466.xml"/><Relationship Id="rId104" Type="http://schemas.openxmlformats.org/officeDocument/2006/relationships/customXml" Target="../ink/ink493.xml"/><Relationship Id="rId125" Type="http://schemas.openxmlformats.org/officeDocument/2006/relationships/image" Target="../media/image553.png"/><Relationship Id="rId146" Type="http://schemas.openxmlformats.org/officeDocument/2006/relationships/customXml" Target="../ink/ink514.xml"/><Relationship Id="rId167" Type="http://schemas.openxmlformats.org/officeDocument/2006/relationships/image" Target="../media/image573.png"/><Relationship Id="rId188" Type="http://schemas.openxmlformats.org/officeDocument/2006/relationships/customXml" Target="../ink/ink535.xml"/><Relationship Id="rId71" Type="http://schemas.openxmlformats.org/officeDocument/2006/relationships/image" Target="../media/image526.png"/><Relationship Id="rId92" Type="http://schemas.openxmlformats.org/officeDocument/2006/relationships/customXml" Target="../ink/ink487.xml"/><Relationship Id="rId213" Type="http://schemas.openxmlformats.org/officeDocument/2006/relationships/image" Target="../media/image596.png"/><Relationship Id="rId234" Type="http://schemas.openxmlformats.org/officeDocument/2006/relationships/customXml" Target="../ink/ink558.xml"/><Relationship Id="rId2" Type="http://schemas.openxmlformats.org/officeDocument/2006/relationships/customXml" Target="../ink/ink442.xml"/><Relationship Id="rId29" Type="http://schemas.openxmlformats.org/officeDocument/2006/relationships/image" Target="../media/image506.png"/><Relationship Id="rId255" Type="http://schemas.openxmlformats.org/officeDocument/2006/relationships/image" Target="../media/image617.png"/><Relationship Id="rId276" Type="http://schemas.openxmlformats.org/officeDocument/2006/relationships/customXml" Target="../ink/ink579.xml"/><Relationship Id="rId297" Type="http://schemas.openxmlformats.org/officeDocument/2006/relationships/image" Target="../media/image638.png"/><Relationship Id="rId40" Type="http://schemas.openxmlformats.org/officeDocument/2006/relationships/customXml" Target="../ink/ink461.xml"/><Relationship Id="rId115" Type="http://schemas.openxmlformats.org/officeDocument/2006/relationships/image" Target="../media/image548.png"/><Relationship Id="rId136" Type="http://schemas.openxmlformats.org/officeDocument/2006/relationships/customXml" Target="../ink/ink509.xml"/><Relationship Id="rId157" Type="http://schemas.openxmlformats.org/officeDocument/2006/relationships/image" Target="../media/image568.png"/><Relationship Id="rId178" Type="http://schemas.openxmlformats.org/officeDocument/2006/relationships/customXml" Target="../ink/ink530.xml"/><Relationship Id="rId61" Type="http://schemas.openxmlformats.org/officeDocument/2006/relationships/image" Target="../media/image521.png"/><Relationship Id="rId82" Type="http://schemas.openxmlformats.org/officeDocument/2006/relationships/customXml" Target="../ink/ink482.xml"/><Relationship Id="rId199" Type="http://schemas.openxmlformats.org/officeDocument/2006/relationships/image" Target="../media/image589.png"/><Relationship Id="rId203" Type="http://schemas.openxmlformats.org/officeDocument/2006/relationships/image" Target="../media/image591.png"/><Relationship Id="rId19" Type="http://schemas.openxmlformats.org/officeDocument/2006/relationships/image" Target="../media/image501.png"/><Relationship Id="rId224" Type="http://schemas.openxmlformats.org/officeDocument/2006/relationships/customXml" Target="../ink/ink553.xml"/><Relationship Id="rId245" Type="http://schemas.openxmlformats.org/officeDocument/2006/relationships/image" Target="../media/image612.png"/><Relationship Id="rId266" Type="http://schemas.openxmlformats.org/officeDocument/2006/relationships/customXml" Target="../ink/ink574.xml"/><Relationship Id="rId287" Type="http://schemas.openxmlformats.org/officeDocument/2006/relationships/image" Target="../media/image633.png"/><Relationship Id="rId30" Type="http://schemas.openxmlformats.org/officeDocument/2006/relationships/customXml" Target="../ink/ink456.xml"/><Relationship Id="rId105" Type="http://schemas.openxmlformats.org/officeDocument/2006/relationships/image" Target="../media/image543.png"/><Relationship Id="rId126" Type="http://schemas.openxmlformats.org/officeDocument/2006/relationships/customXml" Target="../ink/ink504.xml"/><Relationship Id="rId147" Type="http://schemas.openxmlformats.org/officeDocument/2006/relationships/image" Target="../media/image564.png"/><Relationship Id="rId168" Type="http://schemas.openxmlformats.org/officeDocument/2006/relationships/customXml" Target="../ink/ink525.xml"/><Relationship Id="rId51" Type="http://schemas.openxmlformats.org/officeDocument/2006/relationships/image" Target="../media/image516.png"/><Relationship Id="rId72" Type="http://schemas.openxmlformats.org/officeDocument/2006/relationships/customXml" Target="../ink/ink477.xml"/><Relationship Id="rId93" Type="http://schemas.openxmlformats.org/officeDocument/2006/relationships/image" Target="../media/image537.png"/><Relationship Id="rId189" Type="http://schemas.openxmlformats.org/officeDocument/2006/relationships/image" Target="../media/image584.png"/><Relationship Id="rId3" Type="http://schemas.openxmlformats.org/officeDocument/2006/relationships/image" Target="../media/image493.png"/><Relationship Id="rId214" Type="http://schemas.openxmlformats.org/officeDocument/2006/relationships/customXml" Target="../ink/ink548.xml"/><Relationship Id="rId235" Type="http://schemas.openxmlformats.org/officeDocument/2006/relationships/image" Target="../media/image607.png"/><Relationship Id="rId256" Type="http://schemas.openxmlformats.org/officeDocument/2006/relationships/customXml" Target="../ink/ink569.xml"/><Relationship Id="rId277" Type="http://schemas.openxmlformats.org/officeDocument/2006/relationships/image" Target="../media/image628.png"/><Relationship Id="rId298" Type="http://schemas.openxmlformats.org/officeDocument/2006/relationships/customXml" Target="../ink/ink590.xml"/><Relationship Id="rId116" Type="http://schemas.openxmlformats.org/officeDocument/2006/relationships/customXml" Target="../ink/ink499.xml"/><Relationship Id="rId137" Type="http://schemas.openxmlformats.org/officeDocument/2006/relationships/image" Target="../media/image559.png"/><Relationship Id="rId158" Type="http://schemas.openxmlformats.org/officeDocument/2006/relationships/customXml" Target="../ink/ink520.xml"/><Relationship Id="rId20" Type="http://schemas.openxmlformats.org/officeDocument/2006/relationships/customXml" Target="../ink/ink451.xml"/><Relationship Id="rId41" Type="http://schemas.openxmlformats.org/officeDocument/2006/relationships/image" Target="../media/image512.png"/><Relationship Id="rId62" Type="http://schemas.openxmlformats.org/officeDocument/2006/relationships/customXml" Target="../ink/ink472.xml"/><Relationship Id="rId83" Type="http://schemas.openxmlformats.org/officeDocument/2006/relationships/image" Target="../media/image532.png"/><Relationship Id="rId179" Type="http://schemas.openxmlformats.org/officeDocument/2006/relationships/image" Target="../media/image579.png"/><Relationship Id="rId190" Type="http://schemas.openxmlformats.org/officeDocument/2006/relationships/customXml" Target="../ink/ink536.xml"/><Relationship Id="rId204" Type="http://schemas.openxmlformats.org/officeDocument/2006/relationships/customXml" Target="../ink/ink543.xml"/><Relationship Id="rId225" Type="http://schemas.openxmlformats.org/officeDocument/2006/relationships/image" Target="../media/image602.png"/><Relationship Id="rId246" Type="http://schemas.openxmlformats.org/officeDocument/2006/relationships/customXml" Target="../ink/ink564.xml"/><Relationship Id="rId267" Type="http://schemas.openxmlformats.org/officeDocument/2006/relationships/image" Target="../media/image623.png"/><Relationship Id="rId288" Type="http://schemas.openxmlformats.org/officeDocument/2006/relationships/customXml" Target="../ink/ink585.xml"/><Relationship Id="rId106" Type="http://schemas.openxmlformats.org/officeDocument/2006/relationships/customXml" Target="../ink/ink494.xml"/><Relationship Id="rId127" Type="http://schemas.openxmlformats.org/officeDocument/2006/relationships/image" Target="../media/image554.png"/><Relationship Id="rId10" Type="http://schemas.openxmlformats.org/officeDocument/2006/relationships/customXml" Target="../ink/ink446.xml"/><Relationship Id="rId31" Type="http://schemas.openxmlformats.org/officeDocument/2006/relationships/image" Target="../media/image507.png"/><Relationship Id="rId52" Type="http://schemas.openxmlformats.org/officeDocument/2006/relationships/customXml" Target="../ink/ink467.xml"/><Relationship Id="rId73" Type="http://schemas.openxmlformats.org/officeDocument/2006/relationships/image" Target="../media/image527.png"/><Relationship Id="rId94" Type="http://schemas.openxmlformats.org/officeDocument/2006/relationships/customXml" Target="../ink/ink488.xml"/><Relationship Id="rId148" Type="http://schemas.openxmlformats.org/officeDocument/2006/relationships/customXml" Target="../ink/ink515.xml"/><Relationship Id="rId169" Type="http://schemas.openxmlformats.org/officeDocument/2006/relationships/image" Target="../media/image574.png"/><Relationship Id="rId4" Type="http://schemas.openxmlformats.org/officeDocument/2006/relationships/customXml" Target="../ink/ink443.xml"/><Relationship Id="rId180" Type="http://schemas.openxmlformats.org/officeDocument/2006/relationships/customXml" Target="../ink/ink531.xml"/><Relationship Id="rId215" Type="http://schemas.openxmlformats.org/officeDocument/2006/relationships/image" Target="../media/image597.png"/><Relationship Id="rId236" Type="http://schemas.openxmlformats.org/officeDocument/2006/relationships/customXml" Target="../ink/ink559.xml"/><Relationship Id="rId257" Type="http://schemas.openxmlformats.org/officeDocument/2006/relationships/image" Target="../media/image618.png"/><Relationship Id="rId278" Type="http://schemas.openxmlformats.org/officeDocument/2006/relationships/customXml" Target="../ink/ink580.xml"/><Relationship Id="rId42" Type="http://schemas.openxmlformats.org/officeDocument/2006/relationships/customXml" Target="../ink/ink462.xml"/><Relationship Id="rId84" Type="http://schemas.openxmlformats.org/officeDocument/2006/relationships/customXml" Target="../ink/ink483.xml"/><Relationship Id="rId138" Type="http://schemas.openxmlformats.org/officeDocument/2006/relationships/customXml" Target="../ink/ink510.xml"/><Relationship Id="rId191" Type="http://schemas.openxmlformats.org/officeDocument/2006/relationships/image" Target="../media/image585.png"/><Relationship Id="rId205" Type="http://schemas.openxmlformats.org/officeDocument/2006/relationships/image" Target="../media/image592.png"/><Relationship Id="rId247" Type="http://schemas.openxmlformats.org/officeDocument/2006/relationships/image" Target="../media/image613.png"/><Relationship Id="rId107" Type="http://schemas.openxmlformats.org/officeDocument/2006/relationships/image" Target="../media/image544.png"/><Relationship Id="rId289" Type="http://schemas.openxmlformats.org/officeDocument/2006/relationships/image" Target="../media/image634.png"/><Relationship Id="rId11" Type="http://schemas.openxmlformats.org/officeDocument/2006/relationships/image" Target="../media/image497.png"/><Relationship Id="rId53" Type="http://schemas.openxmlformats.org/officeDocument/2006/relationships/image" Target="../media/image517.png"/><Relationship Id="rId149" Type="http://schemas.openxmlformats.org/officeDocument/2006/relationships/image" Target="../media/image565.png"/><Relationship Id="rId95" Type="http://schemas.openxmlformats.org/officeDocument/2006/relationships/image" Target="../media/image538.png"/><Relationship Id="rId160" Type="http://schemas.openxmlformats.org/officeDocument/2006/relationships/customXml" Target="../ink/ink521.xml"/><Relationship Id="rId216" Type="http://schemas.openxmlformats.org/officeDocument/2006/relationships/customXml" Target="../ink/ink549.xml"/><Relationship Id="rId258" Type="http://schemas.openxmlformats.org/officeDocument/2006/relationships/customXml" Target="../ink/ink570.xml"/><Relationship Id="rId22" Type="http://schemas.openxmlformats.org/officeDocument/2006/relationships/customXml" Target="../ink/ink452.xml"/><Relationship Id="rId64" Type="http://schemas.openxmlformats.org/officeDocument/2006/relationships/customXml" Target="../ink/ink473.xml"/><Relationship Id="rId118" Type="http://schemas.openxmlformats.org/officeDocument/2006/relationships/customXml" Target="../ink/ink500.xml"/><Relationship Id="rId171" Type="http://schemas.openxmlformats.org/officeDocument/2006/relationships/image" Target="../media/image575.png"/><Relationship Id="rId227" Type="http://schemas.openxmlformats.org/officeDocument/2006/relationships/image" Target="../media/image603.png"/><Relationship Id="rId269" Type="http://schemas.openxmlformats.org/officeDocument/2006/relationships/image" Target="../media/image624.png"/><Relationship Id="rId33" Type="http://schemas.openxmlformats.org/officeDocument/2006/relationships/image" Target="../media/image508.png"/><Relationship Id="rId129" Type="http://schemas.openxmlformats.org/officeDocument/2006/relationships/image" Target="../media/image555.png"/><Relationship Id="rId280" Type="http://schemas.openxmlformats.org/officeDocument/2006/relationships/customXml" Target="../ink/ink581.xml"/></Relationships>
</file>

<file path=ppt/slides/_rels/slide45.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17" Type="http://schemas.openxmlformats.org/officeDocument/2006/relationships/image" Target="../media/image697.png"/><Relationship Id="rId21" Type="http://schemas.openxmlformats.org/officeDocument/2006/relationships/image" Target="../media/image650.png"/><Relationship Id="rId42" Type="http://schemas.openxmlformats.org/officeDocument/2006/relationships/customXml" Target="../ink/ink611.xml"/><Relationship Id="rId47" Type="http://schemas.openxmlformats.org/officeDocument/2006/relationships/image" Target="../media/image663.png"/><Relationship Id="rId63" Type="http://schemas.openxmlformats.org/officeDocument/2006/relationships/image" Target="../media/image671.png"/><Relationship Id="rId68" Type="http://schemas.openxmlformats.org/officeDocument/2006/relationships/customXml" Target="../ink/ink624.xml"/><Relationship Id="rId84" Type="http://schemas.openxmlformats.org/officeDocument/2006/relationships/customXml" Target="../ink/ink632.xml"/><Relationship Id="rId89" Type="http://schemas.openxmlformats.org/officeDocument/2006/relationships/image" Target="../media/image683.png"/><Relationship Id="rId112" Type="http://schemas.openxmlformats.org/officeDocument/2006/relationships/customXml" Target="../ink/ink646.xml"/><Relationship Id="rId16" Type="http://schemas.openxmlformats.org/officeDocument/2006/relationships/customXml" Target="../ink/ink598.xml"/><Relationship Id="rId107" Type="http://schemas.openxmlformats.org/officeDocument/2006/relationships/image" Target="../media/image692.png"/><Relationship Id="rId11" Type="http://schemas.openxmlformats.org/officeDocument/2006/relationships/image" Target="../media/image645.png"/><Relationship Id="rId32" Type="http://schemas.openxmlformats.org/officeDocument/2006/relationships/customXml" Target="../ink/ink606.xml"/><Relationship Id="rId37" Type="http://schemas.openxmlformats.org/officeDocument/2006/relationships/image" Target="../media/image658.png"/><Relationship Id="rId53" Type="http://schemas.openxmlformats.org/officeDocument/2006/relationships/image" Target="../media/image666.png"/><Relationship Id="rId58" Type="http://schemas.openxmlformats.org/officeDocument/2006/relationships/customXml" Target="../ink/ink619.xml"/><Relationship Id="rId74" Type="http://schemas.openxmlformats.org/officeDocument/2006/relationships/customXml" Target="../ink/ink627.xml"/><Relationship Id="rId79" Type="http://schemas.openxmlformats.org/officeDocument/2006/relationships/image" Target="../media/image678.png"/><Relationship Id="rId102" Type="http://schemas.openxmlformats.org/officeDocument/2006/relationships/customXml" Target="../ink/ink641.xml"/><Relationship Id="rId123" Type="http://schemas.openxmlformats.org/officeDocument/2006/relationships/image" Target="../media/image700.png"/><Relationship Id="rId128" Type="http://schemas.openxmlformats.org/officeDocument/2006/relationships/customXml" Target="../ink/ink654.xml"/><Relationship Id="rId5" Type="http://schemas.openxmlformats.org/officeDocument/2006/relationships/image" Target="../media/image642.png"/><Relationship Id="rId90" Type="http://schemas.openxmlformats.org/officeDocument/2006/relationships/customXml" Target="../ink/ink635.xml"/><Relationship Id="rId95" Type="http://schemas.openxmlformats.org/officeDocument/2006/relationships/image" Target="../media/image686.png"/><Relationship Id="rId22" Type="http://schemas.openxmlformats.org/officeDocument/2006/relationships/customXml" Target="../ink/ink601.xml"/><Relationship Id="rId27" Type="http://schemas.openxmlformats.org/officeDocument/2006/relationships/image" Target="../media/image653.png"/><Relationship Id="rId43" Type="http://schemas.openxmlformats.org/officeDocument/2006/relationships/image" Target="../media/image661.png"/><Relationship Id="rId48" Type="http://schemas.openxmlformats.org/officeDocument/2006/relationships/customXml" Target="../ink/ink614.xml"/><Relationship Id="rId64" Type="http://schemas.openxmlformats.org/officeDocument/2006/relationships/customXml" Target="../ink/ink622.xml"/><Relationship Id="rId69" Type="http://schemas.openxmlformats.org/officeDocument/2006/relationships/image" Target="../media/image674.png"/><Relationship Id="rId113" Type="http://schemas.openxmlformats.org/officeDocument/2006/relationships/image" Target="../media/image695.png"/><Relationship Id="rId118" Type="http://schemas.openxmlformats.org/officeDocument/2006/relationships/customXml" Target="../ink/ink649.xml"/><Relationship Id="rId80" Type="http://schemas.openxmlformats.org/officeDocument/2006/relationships/customXml" Target="../ink/ink630.xml"/><Relationship Id="rId85" Type="http://schemas.openxmlformats.org/officeDocument/2006/relationships/image" Target="../media/image681.png"/><Relationship Id="rId12" Type="http://schemas.openxmlformats.org/officeDocument/2006/relationships/customXml" Target="../ink/ink596.xml"/><Relationship Id="rId17" Type="http://schemas.openxmlformats.org/officeDocument/2006/relationships/image" Target="../media/image648.png"/><Relationship Id="rId33" Type="http://schemas.openxmlformats.org/officeDocument/2006/relationships/image" Target="../media/image656.png"/><Relationship Id="rId38" Type="http://schemas.openxmlformats.org/officeDocument/2006/relationships/customXml" Target="../ink/ink609.xml"/><Relationship Id="rId59" Type="http://schemas.openxmlformats.org/officeDocument/2006/relationships/image" Target="../media/image669.png"/><Relationship Id="rId103" Type="http://schemas.openxmlformats.org/officeDocument/2006/relationships/image" Target="../media/image690.png"/><Relationship Id="rId108" Type="http://schemas.openxmlformats.org/officeDocument/2006/relationships/customXml" Target="../ink/ink644.xml"/><Relationship Id="rId124" Type="http://schemas.openxmlformats.org/officeDocument/2006/relationships/customXml" Target="../ink/ink652.xml"/><Relationship Id="rId129" Type="http://schemas.openxmlformats.org/officeDocument/2006/relationships/image" Target="../media/image703.png"/><Relationship Id="rId54" Type="http://schemas.openxmlformats.org/officeDocument/2006/relationships/customXml" Target="../ink/ink617.xml"/><Relationship Id="rId70" Type="http://schemas.openxmlformats.org/officeDocument/2006/relationships/customXml" Target="../ink/ink625.xml"/><Relationship Id="rId75" Type="http://schemas.openxmlformats.org/officeDocument/2006/relationships/image" Target="../media/image24.png"/><Relationship Id="rId91" Type="http://schemas.openxmlformats.org/officeDocument/2006/relationships/image" Target="../media/image684.png"/><Relationship Id="rId96" Type="http://schemas.openxmlformats.org/officeDocument/2006/relationships/customXml" Target="../ink/ink638.xml"/><Relationship Id="rId1" Type="http://schemas.openxmlformats.org/officeDocument/2006/relationships/slideLayout" Target="../slideLayouts/slideLayout2.xml"/><Relationship Id="rId6" Type="http://schemas.openxmlformats.org/officeDocument/2006/relationships/customXml" Target="../ink/ink593.xml"/><Relationship Id="rId23" Type="http://schemas.openxmlformats.org/officeDocument/2006/relationships/image" Target="../media/image651.png"/><Relationship Id="rId28" Type="http://schemas.openxmlformats.org/officeDocument/2006/relationships/customXml" Target="../ink/ink604.xml"/><Relationship Id="rId49" Type="http://schemas.openxmlformats.org/officeDocument/2006/relationships/image" Target="../media/image664.png"/><Relationship Id="rId114" Type="http://schemas.openxmlformats.org/officeDocument/2006/relationships/customXml" Target="../ink/ink647.xml"/><Relationship Id="rId119" Type="http://schemas.openxmlformats.org/officeDocument/2006/relationships/image" Target="../media/image698.png"/><Relationship Id="rId44" Type="http://schemas.openxmlformats.org/officeDocument/2006/relationships/customXml" Target="../ink/ink612.xml"/><Relationship Id="rId60" Type="http://schemas.openxmlformats.org/officeDocument/2006/relationships/customXml" Target="../ink/ink620.xml"/><Relationship Id="rId65" Type="http://schemas.openxmlformats.org/officeDocument/2006/relationships/image" Target="../media/image672.png"/><Relationship Id="rId81" Type="http://schemas.openxmlformats.org/officeDocument/2006/relationships/image" Target="../media/image679.png"/><Relationship Id="rId86" Type="http://schemas.openxmlformats.org/officeDocument/2006/relationships/customXml" Target="../ink/ink633.xml"/><Relationship Id="rId13" Type="http://schemas.openxmlformats.org/officeDocument/2006/relationships/image" Target="../media/image646.png"/><Relationship Id="rId18" Type="http://schemas.openxmlformats.org/officeDocument/2006/relationships/customXml" Target="../ink/ink599.xml"/><Relationship Id="rId39" Type="http://schemas.openxmlformats.org/officeDocument/2006/relationships/image" Target="../media/image659.png"/><Relationship Id="rId109" Type="http://schemas.openxmlformats.org/officeDocument/2006/relationships/image" Target="../media/image693.png"/><Relationship Id="rId34" Type="http://schemas.openxmlformats.org/officeDocument/2006/relationships/customXml" Target="../ink/ink607.xml"/><Relationship Id="rId50" Type="http://schemas.openxmlformats.org/officeDocument/2006/relationships/customXml" Target="../ink/ink615.xml"/><Relationship Id="rId55" Type="http://schemas.openxmlformats.org/officeDocument/2006/relationships/image" Target="../media/image667.png"/><Relationship Id="rId76" Type="http://schemas.openxmlformats.org/officeDocument/2006/relationships/customXml" Target="../ink/ink628.xml"/><Relationship Id="rId97" Type="http://schemas.openxmlformats.org/officeDocument/2006/relationships/image" Target="../media/image687.png"/><Relationship Id="rId104" Type="http://schemas.openxmlformats.org/officeDocument/2006/relationships/customXml" Target="../ink/ink642.xml"/><Relationship Id="rId120" Type="http://schemas.openxmlformats.org/officeDocument/2006/relationships/customXml" Target="../ink/ink650.xml"/><Relationship Id="rId125" Type="http://schemas.openxmlformats.org/officeDocument/2006/relationships/image" Target="../media/image701.png"/><Relationship Id="rId7" Type="http://schemas.openxmlformats.org/officeDocument/2006/relationships/image" Target="../media/image643.png"/><Relationship Id="rId71" Type="http://schemas.openxmlformats.org/officeDocument/2006/relationships/image" Target="../media/image675.png"/><Relationship Id="rId92" Type="http://schemas.openxmlformats.org/officeDocument/2006/relationships/customXml" Target="../ink/ink636.xml"/><Relationship Id="rId2" Type="http://schemas.openxmlformats.org/officeDocument/2006/relationships/customXml" Target="../ink/ink591.xml"/><Relationship Id="rId29" Type="http://schemas.openxmlformats.org/officeDocument/2006/relationships/image" Target="../media/image654.png"/><Relationship Id="rId24" Type="http://schemas.openxmlformats.org/officeDocument/2006/relationships/customXml" Target="../ink/ink602.xml"/><Relationship Id="rId40" Type="http://schemas.openxmlformats.org/officeDocument/2006/relationships/customXml" Target="../ink/ink610.xml"/><Relationship Id="rId45" Type="http://schemas.openxmlformats.org/officeDocument/2006/relationships/image" Target="../media/image662.png"/><Relationship Id="rId66" Type="http://schemas.openxmlformats.org/officeDocument/2006/relationships/customXml" Target="../ink/ink623.xml"/><Relationship Id="rId87" Type="http://schemas.openxmlformats.org/officeDocument/2006/relationships/image" Target="../media/image682.png"/><Relationship Id="rId110" Type="http://schemas.openxmlformats.org/officeDocument/2006/relationships/customXml" Target="../ink/ink645.xml"/><Relationship Id="rId115" Type="http://schemas.openxmlformats.org/officeDocument/2006/relationships/image" Target="../media/image696.png"/><Relationship Id="rId61" Type="http://schemas.openxmlformats.org/officeDocument/2006/relationships/image" Target="../media/image670.png"/><Relationship Id="rId82" Type="http://schemas.openxmlformats.org/officeDocument/2006/relationships/customXml" Target="../ink/ink631.xml"/><Relationship Id="rId19" Type="http://schemas.openxmlformats.org/officeDocument/2006/relationships/image" Target="../media/image649.png"/><Relationship Id="rId14" Type="http://schemas.openxmlformats.org/officeDocument/2006/relationships/customXml" Target="../ink/ink597.xml"/><Relationship Id="rId30" Type="http://schemas.openxmlformats.org/officeDocument/2006/relationships/customXml" Target="../ink/ink605.xml"/><Relationship Id="rId35" Type="http://schemas.openxmlformats.org/officeDocument/2006/relationships/image" Target="../media/image657.png"/><Relationship Id="rId56" Type="http://schemas.openxmlformats.org/officeDocument/2006/relationships/customXml" Target="../ink/ink618.xml"/><Relationship Id="rId77" Type="http://schemas.openxmlformats.org/officeDocument/2006/relationships/image" Target="../media/image677.png"/><Relationship Id="rId100" Type="http://schemas.openxmlformats.org/officeDocument/2006/relationships/customXml" Target="../ink/ink640.xml"/><Relationship Id="rId105" Type="http://schemas.openxmlformats.org/officeDocument/2006/relationships/image" Target="../media/image691.png"/><Relationship Id="rId126" Type="http://schemas.openxmlformats.org/officeDocument/2006/relationships/customXml" Target="../ink/ink653.xml"/><Relationship Id="rId8" Type="http://schemas.openxmlformats.org/officeDocument/2006/relationships/customXml" Target="../ink/ink594.xml"/><Relationship Id="rId51" Type="http://schemas.openxmlformats.org/officeDocument/2006/relationships/image" Target="../media/image665.png"/><Relationship Id="rId72" Type="http://schemas.openxmlformats.org/officeDocument/2006/relationships/customXml" Target="../ink/ink626.xml"/><Relationship Id="rId93" Type="http://schemas.openxmlformats.org/officeDocument/2006/relationships/image" Target="../media/image685.png"/><Relationship Id="rId98" Type="http://schemas.openxmlformats.org/officeDocument/2006/relationships/customXml" Target="../ink/ink639.xml"/><Relationship Id="rId121" Type="http://schemas.openxmlformats.org/officeDocument/2006/relationships/image" Target="../media/image699.png"/><Relationship Id="rId3" Type="http://schemas.openxmlformats.org/officeDocument/2006/relationships/image" Target="../media/image641.png"/><Relationship Id="rId25" Type="http://schemas.openxmlformats.org/officeDocument/2006/relationships/image" Target="../media/image652.png"/><Relationship Id="rId46" Type="http://schemas.openxmlformats.org/officeDocument/2006/relationships/customXml" Target="../ink/ink613.xml"/><Relationship Id="rId67" Type="http://schemas.openxmlformats.org/officeDocument/2006/relationships/image" Target="../media/image673.png"/><Relationship Id="rId116" Type="http://schemas.openxmlformats.org/officeDocument/2006/relationships/customXml" Target="../ink/ink648.xml"/><Relationship Id="rId20" Type="http://schemas.openxmlformats.org/officeDocument/2006/relationships/customXml" Target="../ink/ink600.xml"/><Relationship Id="rId41" Type="http://schemas.openxmlformats.org/officeDocument/2006/relationships/image" Target="../media/image660.png"/><Relationship Id="rId62" Type="http://schemas.openxmlformats.org/officeDocument/2006/relationships/customXml" Target="../ink/ink621.xml"/><Relationship Id="rId83" Type="http://schemas.openxmlformats.org/officeDocument/2006/relationships/image" Target="../media/image680.png"/><Relationship Id="rId88" Type="http://schemas.openxmlformats.org/officeDocument/2006/relationships/customXml" Target="../ink/ink634.xml"/><Relationship Id="rId111" Type="http://schemas.openxmlformats.org/officeDocument/2006/relationships/image" Target="../media/image694.png"/><Relationship Id="rId15" Type="http://schemas.openxmlformats.org/officeDocument/2006/relationships/image" Target="../media/image647.png"/><Relationship Id="rId36" Type="http://schemas.openxmlformats.org/officeDocument/2006/relationships/customXml" Target="../ink/ink608.xml"/><Relationship Id="rId57" Type="http://schemas.openxmlformats.org/officeDocument/2006/relationships/image" Target="../media/image668.png"/><Relationship Id="rId106" Type="http://schemas.openxmlformats.org/officeDocument/2006/relationships/customXml" Target="../ink/ink643.xml"/><Relationship Id="rId127" Type="http://schemas.openxmlformats.org/officeDocument/2006/relationships/image" Target="../media/image702.png"/><Relationship Id="rId10" Type="http://schemas.openxmlformats.org/officeDocument/2006/relationships/customXml" Target="../ink/ink595.xml"/><Relationship Id="rId31" Type="http://schemas.openxmlformats.org/officeDocument/2006/relationships/image" Target="../media/image655.png"/><Relationship Id="rId52" Type="http://schemas.openxmlformats.org/officeDocument/2006/relationships/customXml" Target="../ink/ink616.xml"/><Relationship Id="rId73" Type="http://schemas.openxmlformats.org/officeDocument/2006/relationships/image" Target="../media/image676.png"/><Relationship Id="rId78" Type="http://schemas.openxmlformats.org/officeDocument/2006/relationships/customXml" Target="../ink/ink629.xml"/><Relationship Id="rId94" Type="http://schemas.openxmlformats.org/officeDocument/2006/relationships/customXml" Target="../ink/ink637.xml"/><Relationship Id="rId99" Type="http://schemas.openxmlformats.org/officeDocument/2006/relationships/image" Target="../media/image688.png"/><Relationship Id="rId101" Type="http://schemas.openxmlformats.org/officeDocument/2006/relationships/image" Target="../media/image689.png"/><Relationship Id="rId122" Type="http://schemas.openxmlformats.org/officeDocument/2006/relationships/customXml" Target="../ink/ink651.xml"/><Relationship Id="rId4" Type="http://schemas.openxmlformats.org/officeDocument/2006/relationships/customXml" Target="../ink/ink592.xml"/><Relationship Id="rId9" Type="http://schemas.openxmlformats.org/officeDocument/2006/relationships/image" Target="../media/image644.png"/><Relationship Id="rId26" Type="http://schemas.openxmlformats.org/officeDocument/2006/relationships/customXml" Target="../ink/ink60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07.png"/><Relationship Id="rId13" Type="http://schemas.openxmlformats.org/officeDocument/2006/relationships/customXml" Target="../ink/ink660.xml"/><Relationship Id="rId18" Type="http://schemas.openxmlformats.org/officeDocument/2006/relationships/image" Target="../media/image712.png"/><Relationship Id="rId3" Type="http://schemas.openxmlformats.org/officeDocument/2006/relationships/customXml" Target="../ink/ink655.xml"/><Relationship Id="rId21" Type="http://schemas.openxmlformats.org/officeDocument/2006/relationships/customXml" Target="../ink/ink664.xml"/><Relationship Id="rId7" Type="http://schemas.openxmlformats.org/officeDocument/2006/relationships/customXml" Target="../ink/ink657.xml"/><Relationship Id="rId12" Type="http://schemas.openxmlformats.org/officeDocument/2006/relationships/image" Target="../media/image709.png"/><Relationship Id="rId17" Type="http://schemas.openxmlformats.org/officeDocument/2006/relationships/customXml" Target="../ink/ink662.xml"/><Relationship Id="rId2" Type="http://schemas.openxmlformats.org/officeDocument/2006/relationships/image" Target="../media/image298.jpeg"/><Relationship Id="rId16" Type="http://schemas.openxmlformats.org/officeDocument/2006/relationships/image" Target="../media/image711.png"/><Relationship Id="rId20" Type="http://schemas.openxmlformats.org/officeDocument/2006/relationships/image" Target="../media/image713.png"/><Relationship Id="rId1" Type="http://schemas.openxmlformats.org/officeDocument/2006/relationships/slideLayout" Target="../slideLayouts/slideLayout2.xml"/><Relationship Id="rId6" Type="http://schemas.openxmlformats.org/officeDocument/2006/relationships/image" Target="../media/image706.png"/><Relationship Id="rId11" Type="http://schemas.openxmlformats.org/officeDocument/2006/relationships/customXml" Target="../ink/ink659.xml"/><Relationship Id="rId5" Type="http://schemas.openxmlformats.org/officeDocument/2006/relationships/customXml" Target="../ink/ink656.xml"/><Relationship Id="rId15" Type="http://schemas.openxmlformats.org/officeDocument/2006/relationships/customXml" Target="../ink/ink661.xml"/><Relationship Id="rId10" Type="http://schemas.openxmlformats.org/officeDocument/2006/relationships/image" Target="../media/image708.png"/><Relationship Id="rId19" Type="http://schemas.openxmlformats.org/officeDocument/2006/relationships/customXml" Target="../ink/ink663.xml"/><Relationship Id="rId4" Type="http://schemas.openxmlformats.org/officeDocument/2006/relationships/image" Target="../media/image705.png"/><Relationship Id="rId9" Type="http://schemas.openxmlformats.org/officeDocument/2006/relationships/customXml" Target="../ink/ink658.xml"/><Relationship Id="rId14" Type="http://schemas.openxmlformats.org/officeDocument/2006/relationships/image" Target="../media/image710.png"/><Relationship Id="rId22" Type="http://schemas.openxmlformats.org/officeDocument/2006/relationships/image" Target="../media/image7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jpe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54.xml.rels><?xml version="1.0" encoding="UTF-8" standalone="yes"?>
<Relationships xmlns="http://schemas.openxmlformats.org/package/2006/relationships"><Relationship Id="rId3" Type="http://schemas.openxmlformats.org/officeDocument/2006/relationships/image" Target="../media/image303.jpeg"/><Relationship Id="rId2" Type="http://schemas.openxmlformats.org/officeDocument/2006/relationships/image" Target="../media/image30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7" Type="http://schemas.openxmlformats.org/officeDocument/2006/relationships/image" Target="../media/image777.png"/><Relationship Id="rId21" Type="http://schemas.openxmlformats.org/officeDocument/2006/relationships/image" Target="../media/image729.png"/><Relationship Id="rId42" Type="http://schemas.openxmlformats.org/officeDocument/2006/relationships/customXml" Target="../ink/ink685.xml"/><Relationship Id="rId63" Type="http://schemas.openxmlformats.org/officeDocument/2006/relationships/image" Target="../media/image750.png"/><Relationship Id="rId84" Type="http://schemas.openxmlformats.org/officeDocument/2006/relationships/customXml" Target="../ink/ink706.xml"/><Relationship Id="rId138" Type="http://schemas.openxmlformats.org/officeDocument/2006/relationships/customXml" Target="../ink/ink733.xml"/><Relationship Id="rId159" Type="http://schemas.openxmlformats.org/officeDocument/2006/relationships/image" Target="../media/image797.png"/><Relationship Id="rId170" Type="http://schemas.openxmlformats.org/officeDocument/2006/relationships/customXml" Target="../ink/ink749.xml"/><Relationship Id="rId191" Type="http://schemas.openxmlformats.org/officeDocument/2006/relationships/image" Target="../media/image813.png"/><Relationship Id="rId107" Type="http://schemas.openxmlformats.org/officeDocument/2006/relationships/image" Target="../media/image772.png"/><Relationship Id="rId11" Type="http://schemas.openxmlformats.org/officeDocument/2006/relationships/image" Target="../media/image724.png"/><Relationship Id="rId32" Type="http://schemas.openxmlformats.org/officeDocument/2006/relationships/customXml" Target="../ink/ink680.xml"/><Relationship Id="rId53" Type="http://schemas.openxmlformats.org/officeDocument/2006/relationships/image" Target="../media/image745.png"/><Relationship Id="rId74" Type="http://schemas.openxmlformats.org/officeDocument/2006/relationships/customXml" Target="../ink/ink701.xml"/><Relationship Id="rId128" Type="http://schemas.openxmlformats.org/officeDocument/2006/relationships/customXml" Target="../ink/ink728.xml"/><Relationship Id="rId149" Type="http://schemas.openxmlformats.org/officeDocument/2006/relationships/image" Target="../media/image793.png"/><Relationship Id="rId5" Type="http://schemas.openxmlformats.org/officeDocument/2006/relationships/image" Target="../media/image721.png"/><Relationship Id="rId95" Type="http://schemas.openxmlformats.org/officeDocument/2006/relationships/image" Target="../media/image766.png"/><Relationship Id="rId160" Type="http://schemas.openxmlformats.org/officeDocument/2006/relationships/customXml" Target="../ink/ink744.xml"/><Relationship Id="rId181" Type="http://schemas.openxmlformats.org/officeDocument/2006/relationships/image" Target="../media/image808.png"/><Relationship Id="rId22" Type="http://schemas.openxmlformats.org/officeDocument/2006/relationships/customXml" Target="../ink/ink675.xml"/><Relationship Id="rId43" Type="http://schemas.openxmlformats.org/officeDocument/2006/relationships/image" Target="../media/image740.png"/><Relationship Id="rId64" Type="http://schemas.openxmlformats.org/officeDocument/2006/relationships/customXml" Target="../ink/ink696.xml"/><Relationship Id="rId118" Type="http://schemas.openxmlformats.org/officeDocument/2006/relationships/customXml" Target="../ink/ink723.xml"/><Relationship Id="rId139" Type="http://schemas.openxmlformats.org/officeDocument/2006/relationships/image" Target="../media/image788.png"/><Relationship Id="rId85" Type="http://schemas.openxmlformats.org/officeDocument/2006/relationships/image" Target="../media/image761.png"/><Relationship Id="rId150" Type="http://schemas.openxmlformats.org/officeDocument/2006/relationships/customXml" Target="../ink/ink739.xml"/><Relationship Id="rId171" Type="http://schemas.openxmlformats.org/officeDocument/2006/relationships/image" Target="../media/image803.png"/><Relationship Id="rId192" Type="http://schemas.openxmlformats.org/officeDocument/2006/relationships/customXml" Target="../ink/ink760.xml"/><Relationship Id="rId12" Type="http://schemas.openxmlformats.org/officeDocument/2006/relationships/customXml" Target="../ink/ink670.xml"/><Relationship Id="rId33" Type="http://schemas.openxmlformats.org/officeDocument/2006/relationships/image" Target="../media/image735.png"/><Relationship Id="rId108" Type="http://schemas.openxmlformats.org/officeDocument/2006/relationships/customXml" Target="../ink/ink718.xml"/><Relationship Id="rId129" Type="http://schemas.openxmlformats.org/officeDocument/2006/relationships/image" Target="../media/image783.png"/><Relationship Id="rId54" Type="http://schemas.openxmlformats.org/officeDocument/2006/relationships/customXml" Target="../ink/ink691.xml"/><Relationship Id="rId75" Type="http://schemas.openxmlformats.org/officeDocument/2006/relationships/image" Target="../media/image756.png"/><Relationship Id="rId96" Type="http://schemas.openxmlformats.org/officeDocument/2006/relationships/customXml" Target="../ink/ink712.xml"/><Relationship Id="rId140" Type="http://schemas.openxmlformats.org/officeDocument/2006/relationships/customXml" Target="../ink/ink734.xml"/><Relationship Id="rId161" Type="http://schemas.openxmlformats.org/officeDocument/2006/relationships/image" Target="../media/image798.png"/><Relationship Id="rId182" Type="http://schemas.openxmlformats.org/officeDocument/2006/relationships/customXml" Target="../ink/ink755.xml"/><Relationship Id="rId6" Type="http://schemas.openxmlformats.org/officeDocument/2006/relationships/customXml" Target="../ink/ink667.xml"/><Relationship Id="rId23" Type="http://schemas.openxmlformats.org/officeDocument/2006/relationships/image" Target="../media/image730.png"/><Relationship Id="rId119" Type="http://schemas.openxmlformats.org/officeDocument/2006/relationships/image" Target="../media/image778.png"/><Relationship Id="rId44" Type="http://schemas.openxmlformats.org/officeDocument/2006/relationships/customXml" Target="../ink/ink686.xml"/><Relationship Id="rId65" Type="http://schemas.openxmlformats.org/officeDocument/2006/relationships/image" Target="../media/image751.png"/><Relationship Id="rId86" Type="http://schemas.openxmlformats.org/officeDocument/2006/relationships/customXml" Target="../ink/ink707.xml"/><Relationship Id="rId130" Type="http://schemas.openxmlformats.org/officeDocument/2006/relationships/customXml" Target="../ink/ink729.xml"/><Relationship Id="rId151" Type="http://schemas.openxmlformats.org/officeDocument/2006/relationships/image" Target="../media/image794.png"/><Relationship Id="rId172" Type="http://schemas.openxmlformats.org/officeDocument/2006/relationships/customXml" Target="../ink/ink750.xml"/><Relationship Id="rId193" Type="http://schemas.openxmlformats.org/officeDocument/2006/relationships/image" Target="../media/image814.png"/><Relationship Id="rId13" Type="http://schemas.openxmlformats.org/officeDocument/2006/relationships/image" Target="../media/image725.png"/><Relationship Id="rId109" Type="http://schemas.openxmlformats.org/officeDocument/2006/relationships/image" Target="../media/image773.png"/><Relationship Id="rId34" Type="http://schemas.openxmlformats.org/officeDocument/2006/relationships/customXml" Target="../ink/ink681.xml"/><Relationship Id="rId55" Type="http://schemas.openxmlformats.org/officeDocument/2006/relationships/image" Target="../media/image746.png"/><Relationship Id="rId76" Type="http://schemas.openxmlformats.org/officeDocument/2006/relationships/customXml" Target="../ink/ink702.xml"/><Relationship Id="rId97" Type="http://schemas.openxmlformats.org/officeDocument/2006/relationships/image" Target="../media/image767.png"/><Relationship Id="rId120" Type="http://schemas.openxmlformats.org/officeDocument/2006/relationships/customXml" Target="../ink/ink724.xml"/><Relationship Id="rId141" Type="http://schemas.openxmlformats.org/officeDocument/2006/relationships/image" Target="../media/image789.png"/><Relationship Id="rId7" Type="http://schemas.openxmlformats.org/officeDocument/2006/relationships/image" Target="../media/image722.png"/><Relationship Id="rId71" Type="http://schemas.openxmlformats.org/officeDocument/2006/relationships/image" Target="../media/image754.png"/><Relationship Id="rId92" Type="http://schemas.openxmlformats.org/officeDocument/2006/relationships/customXml" Target="../ink/ink710.xml"/><Relationship Id="rId162" Type="http://schemas.openxmlformats.org/officeDocument/2006/relationships/customXml" Target="../ink/ink745.xml"/><Relationship Id="rId183" Type="http://schemas.openxmlformats.org/officeDocument/2006/relationships/image" Target="../media/image809.png"/><Relationship Id="rId2" Type="http://schemas.openxmlformats.org/officeDocument/2006/relationships/customXml" Target="../ink/ink665.xml"/><Relationship Id="rId29" Type="http://schemas.openxmlformats.org/officeDocument/2006/relationships/image" Target="../media/image733.png"/><Relationship Id="rId24" Type="http://schemas.openxmlformats.org/officeDocument/2006/relationships/customXml" Target="../ink/ink676.xml"/><Relationship Id="rId40" Type="http://schemas.openxmlformats.org/officeDocument/2006/relationships/customXml" Target="../ink/ink684.xml"/><Relationship Id="rId45" Type="http://schemas.openxmlformats.org/officeDocument/2006/relationships/image" Target="../media/image741.png"/><Relationship Id="rId66" Type="http://schemas.openxmlformats.org/officeDocument/2006/relationships/customXml" Target="../ink/ink697.xml"/><Relationship Id="rId87" Type="http://schemas.openxmlformats.org/officeDocument/2006/relationships/image" Target="../media/image762.png"/><Relationship Id="rId110" Type="http://schemas.openxmlformats.org/officeDocument/2006/relationships/customXml" Target="../ink/ink719.xml"/><Relationship Id="rId115" Type="http://schemas.openxmlformats.org/officeDocument/2006/relationships/image" Target="../media/image776.png"/><Relationship Id="rId131" Type="http://schemas.openxmlformats.org/officeDocument/2006/relationships/image" Target="../media/image784.png"/><Relationship Id="rId136" Type="http://schemas.openxmlformats.org/officeDocument/2006/relationships/customXml" Target="../ink/ink732.xml"/><Relationship Id="rId157" Type="http://schemas.openxmlformats.org/officeDocument/2006/relationships/image" Target="../media/image796.png"/><Relationship Id="rId178" Type="http://schemas.openxmlformats.org/officeDocument/2006/relationships/customXml" Target="../ink/ink753.xml"/><Relationship Id="rId61" Type="http://schemas.openxmlformats.org/officeDocument/2006/relationships/image" Target="../media/image749.png"/><Relationship Id="rId82" Type="http://schemas.openxmlformats.org/officeDocument/2006/relationships/customXml" Target="../ink/ink705.xml"/><Relationship Id="rId152" Type="http://schemas.openxmlformats.org/officeDocument/2006/relationships/customXml" Target="../ink/ink740.xml"/><Relationship Id="rId173" Type="http://schemas.openxmlformats.org/officeDocument/2006/relationships/image" Target="../media/image804.png"/><Relationship Id="rId194" Type="http://schemas.openxmlformats.org/officeDocument/2006/relationships/customXml" Target="../ink/ink761.xml"/><Relationship Id="rId19" Type="http://schemas.openxmlformats.org/officeDocument/2006/relationships/image" Target="../media/image728.png"/><Relationship Id="rId14" Type="http://schemas.openxmlformats.org/officeDocument/2006/relationships/customXml" Target="../ink/ink671.xml"/><Relationship Id="rId30" Type="http://schemas.openxmlformats.org/officeDocument/2006/relationships/customXml" Target="../ink/ink679.xml"/><Relationship Id="rId35" Type="http://schemas.openxmlformats.org/officeDocument/2006/relationships/image" Target="../media/image736.png"/><Relationship Id="rId56" Type="http://schemas.openxmlformats.org/officeDocument/2006/relationships/customXml" Target="../ink/ink692.xml"/><Relationship Id="rId77" Type="http://schemas.openxmlformats.org/officeDocument/2006/relationships/image" Target="../media/image757.png"/><Relationship Id="rId100" Type="http://schemas.openxmlformats.org/officeDocument/2006/relationships/customXml" Target="../ink/ink714.xml"/><Relationship Id="rId105" Type="http://schemas.openxmlformats.org/officeDocument/2006/relationships/image" Target="../media/image771.png"/><Relationship Id="rId126" Type="http://schemas.openxmlformats.org/officeDocument/2006/relationships/customXml" Target="../ink/ink727.xml"/><Relationship Id="rId147" Type="http://schemas.openxmlformats.org/officeDocument/2006/relationships/image" Target="../media/image792.png"/><Relationship Id="rId168" Type="http://schemas.openxmlformats.org/officeDocument/2006/relationships/customXml" Target="../ink/ink748.xml"/><Relationship Id="rId8" Type="http://schemas.openxmlformats.org/officeDocument/2006/relationships/customXml" Target="../ink/ink668.xml"/><Relationship Id="rId51" Type="http://schemas.openxmlformats.org/officeDocument/2006/relationships/image" Target="../media/image744.png"/><Relationship Id="rId72" Type="http://schemas.openxmlformats.org/officeDocument/2006/relationships/customXml" Target="../ink/ink700.xml"/><Relationship Id="rId93" Type="http://schemas.openxmlformats.org/officeDocument/2006/relationships/image" Target="../media/image765.png"/><Relationship Id="rId98" Type="http://schemas.openxmlformats.org/officeDocument/2006/relationships/customXml" Target="../ink/ink713.xml"/><Relationship Id="rId121" Type="http://schemas.openxmlformats.org/officeDocument/2006/relationships/image" Target="../media/image779.png"/><Relationship Id="rId142" Type="http://schemas.openxmlformats.org/officeDocument/2006/relationships/customXml" Target="../ink/ink735.xml"/><Relationship Id="rId163" Type="http://schemas.openxmlformats.org/officeDocument/2006/relationships/image" Target="../media/image799.png"/><Relationship Id="rId184" Type="http://schemas.openxmlformats.org/officeDocument/2006/relationships/customXml" Target="../ink/ink756.xml"/><Relationship Id="rId189" Type="http://schemas.openxmlformats.org/officeDocument/2006/relationships/image" Target="../media/image812.png"/><Relationship Id="rId3" Type="http://schemas.openxmlformats.org/officeDocument/2006/relationships/image" Target="../media/image720.png"/><Relationship Id="rId25" Type="http://schemas.openxmlformats.org/officeDocument/2006/relationships/image" Target="../media/image731.png"/><Relationship Id="rId46" Type="http://schemas.openxmlformats.org/officeDocument/2006/relationships/customXml" Target="../ink/ink687.xml"/><Relationship Id="rId67" Type="http://schemas.openxmlformats.org/officeDocument/2006/relationships/image" Target="../media/image752.png"/><Relationship Id="rId116" Type="http://schemas.openxmlformats.org/officeDocument/2006/relationships/customXml" Target="../ink/ink722.xml"/><Relationship Id="rId137" Type="http://schemas.openxmlformats.org/officeDocument/2006/relationships/image" Target="../media/image787.png"/><Relationship Id="rId158" Type="http://schemas.openxmlformats.org/officeDocument/2006/relationships/customXml" Target="../ink/ink743.xml"/><Relationship Id="rId20" Type="http://schemas.openxmlformats.org/officeDocument/2006/relationships/customXml" Target="../ink/ink674.xml"/><Relationship Id="rId41" Type="http://schemas.openxmlformats.org/officeDocument/2006/relationships/image" Target="../media/image739.png"/><Relationship Id="rId62" Type="http://schemas.openxmlformats.org/officeDocument/2006/relationships/customXml" Target="../ink/ink695.xml"/><Relationship Id="rId83" Type="http://schemas.openxmlformats.org/officeDocument/2006/relationships/image" Target="../media/image760.png"/><Relationship Id="rId88" Type="http://schemas.openxmlformats.org/officeDocument/2006/relationships/customXml" Target="../ink/ink708.xml"/><Relationship Id="rId111" Type="http://schemas.openxmlformats.org/officeDocument/2006/relationships/image" Target="../media/image774.png"/><Relationship Id="rId132" Type="http://schemas.openxmlformats.org/officeDocument/2006/relationships/customXml" Target="../ink/ink730.xml"/><Relationship Id="rId153" Type="http://schemas.openxmlformats.org/officeDocument/2006/relationships/image" Target="../media/image24.png"/><Relationship Id="rId174" Type="http://schemas.openxmlformats.org/officeDocument/2006/relationships/customXml" Target="../ink/ink751.xml"/><Relationship Id="rId179" Type="http://schemas.openxmlformats.org/officeDocument/2006/relationships/image" Target="../media/image807.png"/><Relationship Id="rId195" Type="http://schemas.openxmlformats.org/officeDocument/2006/relationships/image" Target="../media/image815.png"/><Relationship Id="rId190" Type="http://schemas.openxmlformats.org/officeDocument/2006/relationships/customXml" Target="../ink/ink759.xml"/><Relationship Id="rId15" Type="http://schemas.openxmlformats.org/officeDocument/2006/relationships/image" Target="../media/image726.png"/><Relationship Id="rId36" Type="http://schemas.openxmlformats.org/officeDocument/2006/relationships/customXml" Target="../ink/ink682.xml"/><Relationship Id="rId57" Type="http://schemas.openxmlformats.org/officeDocument/2006/relationships/image" Target="../media/image747.png"/><Relationship Id="rId106" Type="http://schemas.openxmlformats.org/officeDocument/2006/relationships/customXml" Target="../ink/ink717.xml"/><Relationship Id="rId127" Type="http://schemas.openxmlformats.org/officeDocument/2006/relationships/image" Target="../media/image782.png"/><Relationship Id="rId10" Type="http://schemas.openxmlformats.org/officeDocument/2006/relationships/customXml" Target="../ink/ink669.xml"/><Relationship Id="rId31" Type="http://schemas.openxmlformats.org/officeDocument/2006/relationships/image" Target="../media/image734.png"/><Relationship Id="rId52" Type="http://schemas.openxmlformats.org/officeDocument/2006/relationships/customXml" Target="../ink/ink690.xml"/><Relationship Id="rId73" Type="http://schemas.openxmlformats.org/officeDocument/2006/relationships/image" Target="../media/image755.png"/><Relationship Id="rId78" Type="http://schemas.openxmlformats.org/officeDocument/2006/relationships/customXml" Target="../ink/ink703.xml"/><Relationship Id="rId94" Type="http://schemas.openxmlformats.org/officeDocument/2006/relationships/customXml" Target="../ink/ink711.xml"/><Relationship Id="rId99" Type="http://schemas.openxmlformats.org/officeDocument/2006/relationships/image" Target="../media/image768.png"/><Relationship Id="rId101" Type="http://schemas.openxmlformats.org/officeDocument/2006/relationships/image" Target="../media/image769.png"/><Relationship Id="rId122" Type="http://schemas.openxmlformats.org/officeDocument/2006/relationships/customXml" Target="../ink/ink725.xml"/><Relationship Id="rId143" Type="http://schemas.openxmlformats.org/officeDocument/2006/relationships/image" Target="../media/image790.png"/><Relationship Id="rId148" Type="http://schemas.openxmlformats.org/officeDocument/2006/relationships/customXml" Target="../ink/ink738.xml"/><Relationship Id="rId164" Type="http://schemas.openxmlformats.org/officeDocument/2006/relationships/customXml" Target="../ink/ink746.xml"/><Relationship Id="rId169" Type="http://schemas.openxmlformats.org/officeDocument/2006/relationships/image" Target="../media/image802.png"/><Relationship Id="rId185" Type="http://schemas.openxmlformats.org/officeDocument/2006/relationships/image" Target="../media/image810.png"/><Relationship Id="rId4" Type="http://schemas.openxmlformats.org/officeDocument/2006/relationships/customXml" Target="../ink/ink666.xml"/><Relationship Id="rId9" Type="http://schemas.openxmlformats.org/officeDocument/2006/relationships/image" Target="../media/image723.png"/><Relationship Id="rId180" Type="http://schemas.openxmlformats.org/officeDocument/2006/relationships/customXml" Target="../ink/ink754.xml"/><Relationship Id="rId26" Type="http://schemas.openxmlformats.org/officeDocument/2006/relationships/customXml" Target="../ink/ink677.xml"/><Relationship Id="rId47" Type="http://schemas.openxmlformats.org/officeDocument/2006/relationships/image" Target="../media/image742.png"/><Relationship Id="rId68" Type="http://schemas.openxmlformats.org/officeDocument/2006/relationships/customXml" Target="../ink/ink698.xml"/><Relationship Id="rId89" Type="http://schemas.openxmlformats.org/officeDocument/2006/relationships/image" Target="../media/image763.png"/><Relationship Id="rId112" Type="http://schemas.openxmlformats.org/officeDocument/2006/relationships/customXml" Target="../ink/ink720.xml"/><Relationship Id="rId133" Type="http://schemas.openxmlformats.org/officeDocument/2006/relationships/image" Target="../media/image785.png"/><Relationship Id="rId154" Type="http://schemas.openxmlformats.org/officeDocument/2006/relationships/customXml" Target="../ink/ink741.xml"/><Relationship Id="rId175" Type="http://schemas.openxmlformats.org/officeDocument/2006/relationships/image" Target="../media/image805.png"/><Relationship Id="rId196" Type="http://schemas.openxmlformats.org/officeDocument/2006/relationships/customXml" Target="../ink/ink762.xml"/><Relationship Id="rId16" Type="http://schemas.openxmlformats.org/officeDocument/2006/relationships/customXml" Target="../ink/ink672.xml"/><Relationship Id="rId37" Type="http://schemas.openxmlformats.org/officeDocument/2006/relationships/image" Target="../media/image737.png"/><Relationship Id="rId58" Type="http://schemas.openxmlformats.org/officeDocument/2006/relationships/customXml" Target="../ink/ink693.xml"/><Relationship Id="rId79" Type="http://schemas.openxmlformats.org/officeDocument/2006/relationships/image" Target="../media/image758.png"/><Relationship Id="rId102" Type="http://schemas.openxmlformats.org/officeDocument/2006/relationships/customXml" Target="../ink/ink715.xml"/><Relationship Id="rId123" Type="http://schemas.openxmlformats.org/officeDocument/2006/relationships/image" Target="../media/image780.png"/><Relationship Id="rId144" Type="http://schemas.openxmlformats.org/officeDocument/2006/relationships/customXml" Target="../ink/ink736.xml"/><Relationship Id="rId90" Type="http://schemas.openxmlformats.org/officeDocument/2006/relationships/customXml" Target="../ink/ink709.xml"/><Relationship Id="rId165" Type="http://schemas.openxmlformats.org/officeDocument/2006/relationships/image" Target="../media/image800.png"/><Relationship Id="rId186" Type="http://schemas.openxmlformats.org/officeDocument/2006/relationships/customXml" Target="../ink/ink757.xml"/><Relationship Id="rId27" Type="http://schemas.openxmlformats.org/officeDocument/2006/relationships/image" Target="../media/image732.png"/><Relationship Id="rId48" Type="http://schemas.openxmlformats.org/officeDocument/2006/relationships/customXml" Target="../ink/ink688.xml"/><Relationship Id="rId69" Type="http://schemas.openxmlformats.org/officeDocument/2006/relationships/image" Target="../media/image753.png"/><Relationship Id="rId113" Type="http://schemas.openxmlformats.org/officeDocument/2006/relationships/image" Target="../media/image775.png"/><Relationship Id="rId134" Type="http://schemas.openxmlformats.org/officeDocument/2006/relationships/customXml" Target="../ink/ink731.xml"/><Relationship Id="rId80" Type="http://schemas.openxmlformats.org/officeDocument/2006/relationships/customXml" Target="../ink/ink704.xml"/><Relationship Id="rId155" Type="http://schemas.openxmlformats.org/officeDocument/2006/relationships/image" Target="../media/image795.png"/><Relationship Id="rId176" Type="http://schemas.openxmlformats.org/officeDocument/2006/relationships/customXml" Target="../ink/ink752.xml"/><Relationship Id="rId197" Type="http://schemas.openxmlformats.org/officeDocument/2006/relationships/image" Target="../media/image816.png"/><Relationship Id="rId17" Type="http://schemas.openxmlformats.org/officeDocument/2006/relationships/image" Target="../media/image727.png"/><Relationship Id="rId38" Type="http://schemas.openxmlformats.org/officeDocument/2006/relationships/customXml" Target="../ink/ink683.xml"/><Relationship Id="rId59" Type="http://schemas.openxmlformats.org/officeDocument/2006/relationships/image" Target="../media/image748.png"/><Relationship Id="rId103" Type="http://schemas.openxmlformats.org/officeDocument/2006/relationships/image" Target="../media/image770.png"/><Relationship Id="rId124" Type="http://schemas.openxmlformats.org/officeDocument/2006/relationships/customXml" Target="../ink/ink726.xml"/><Relationship Id="rId70" Type="http://schemas.openxmlformats.org/officeDocument/2006/relationships/customXml" Target="../ink/ink699.xml"/><Relationship Id="rId91" Type="http://schemas.openxmlformats.org/officeDocument/2006/relationships/image" Target="../media/image764.png"/><Relationship Id="rId145" Type="http://schemas.openxmlformats.org/officeDocument/2006/relationships/image" Target="../media/image791.png"/><Relationship Id="rId166" Type="http://schemas.openxmlformats.org/officeDocument/2006/relationships/customXml" Target="../ink/ink747.xml"/><Relationship Id="rId187" Type="http://schemas.openxmlformats.org/officeDocument/2006/relationships/image" Target="../media/image811.png"/><Relationship Id="rId1" Type="http://schemas.openxmlformats.org/officeDocument/2006/relationships/slideLayout" Target="../slideLayouts/slideLayout2.xml"/><Relationship Id="rId28" Type="http://schemas.openxmlformats.org/officeDocument/2006/relationships/customXml" Target="../ink/ink678.xml"/><Relationship Id="rId49" Type="http://schemas.openxmlformats.org/officeDocument/2006/relationships/image" Target="../media/image743.png"/><Relationship Id="rId114" Type="http://schemas.openxmlformats.org/officeDocument/2006/relationships/customXml" Target="../ink/ink721.xml"/><Relationship Id="rId60" Type="http://schemas.openxmlformats.org/officeDocument/2006/relationships/customXml" Target="../ink/ink694.xml"/><Relationship Id="rId81" Type="http://schemas.openxmlformats.org/officeDocument/2006/relationships/image" Target="../media/image759.png"/><Relationship Id="rId135" Type="http://schemas.openxmlformats.org/officeDocument/2006/relationships/image" Target="../media/image786.png"/><Relationship Id="rId156" Type="http://schemas.openxmlformats.org/officeDocument/2006/relationships/customXml" Target="../ink/ink742.xml"/><Relationship Id="rId177" Type="http://schemas.openxmlformats.org/officeDocument/2006/relationships/image" Target="../media/image806.png"/><Relationship Id="rId18" Type="http://schemas.openxmlformats.org/officeDocument/2006/relationships/customXml" Target="../ink/ink673.xml"/><Relationship Id="rId39" Type="http://schemas.openxmlformats.org/officeDocument/2006/relationships/image" Target="../media/image738.png"/><Relationship Id="rId50" Type="http://schemas.openxmlformats.org/officeDocument/2006/relationships/customXml" Target="../ink/ink689.xml"/><Relationship Id="rId104" Type="http://schemas.openxmlformats.org/officeDocument/2006/relationships/customXml" Target="../ink/ink716.xml"/><Relationship Id="rId125" Type="http://schemas.openxmlformats.org/officeDocument/2006/relationships/image" Target="../media/image781.png"/><Relationship Id="rId146" Type="http://schemas.openxmlformats.org/officeDocument/2006/relationships/customXml" Target="../ink/ink737.xml"/><Relationship Id="rId167" Type="http://schemas.openxmlformats.org/officeDocument/2006/relationships/image" Target="../media/image801.png"/><Relationship Id="rId188" Type="http://schemas.openxmlformats.org/officeDocument/2006/relationships/customXml" Target="../ink/ink758.xml"/></Relationships>
</file>

<file path=ppt/slides/_rels/slide5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slideLayout" Target="../slideLayouts/slideLayout2.xml"/><Relationship Id="rId1" Type="http://schemas.openxmlformats.org/officeDocument/2006/relationships/video" Target="https://www.youtube.com/embed/DotvVhm8pOw?feature=oemb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slideLayout" Target="../slideLayouts/slideLayout2.xml"/><Relationship Id="rId1" Type="http://schemas.openxmlformats.org/officeDocument/2006/relationships/video" Target="https://www.youtube.com/embed/XIb-STjxYAo?feature=oembe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image" Target="../media/image875.png"/><Relationship Id="rId299" Type="http://schemas.openxmlformats.org/officeDocument/2006/relationships/image" Target="../media/image966.png"/><Relationship Id="rId21" Type="http://schemas.openxmlformats.org/officeDocument/2006/relationships/image" Target="../media/image828.png"/><Relationship Id="rId63" Type="http://schemas.openxmlformats.org/officeDocument/2006/relationships/image" Target="../media/image848.png"/><Relationship Id="rId159" Type="http://schemas.openxmlformats.org/officeDocument/2006/relationships/image" Target="../media/image896.png"/><Relationship Id="rId170" Type="http://schemas.openxmlformats.org/officeDocument/2006/relationships/customXml" Target="../ink/ink847.xml"/><Relationship Id="rId226" Type="http://schemas.openxmlformats.org/officeDocument/2006/relationships/customXml" Target="../ink/ink875.xml"/><Relationship Id="rId268" Type="http://schemas.openxmlformats.org/officeDocument/2006/relationships/customXml" Target="../ink/ink896.xml"/><Relationship Id="rId32" Type="http://schemas.openxmlformats.org/officeDocument/2006/relationships/customXml" Target="../ink/ink778.xml"/><Relationship Id="rId74" Type="http://schemas.openxmlformats.org/officeDocument/2006/relationships/customXml" Target="../ink/ink799.xml"/><Relationship Id="rId128" Type="http://schemas.openxmlformats.org/officeDocument/2006/relationships/customXml" Target="../ink/ink826.xml"/><Relationship Id="rId5" Type="http://schemas.openxmlformats.org/officeDocument/2006/relationships/image" Target="../media/image820.png"/><Relationship Id="rId181" Type="http://schemas.openxmlformats.org/officeDocument/2006/relationships/image" Target="../media/image907.png"/><Relationship Id="rId237" Type="http://schemas.openxmlformats.org/officeDocument/2006/relationships/image" Target="../media/image935.png"/><Relationship Id="rId279" Type="http://schemas.openxmlformats.org/officeDocument/2006/relationships/image" Target="../media/image956.png"/><Relationship Id="rId43" Type="http://schemas.openxmlformats.org/officeDocument/2006/relationships/image" Target="../media/image838.png"/><Relationship Id="rId139" Type="http://schemas.openxmlformats.org/officeDocument/2006/relationships/image" Target="../media/image886.png"/><Relationship Id="rId290" Type="http://schemas.openxmlformats.org/officeDocument/2006/relationships/customXml" Target="../ink/ink907.xml"/><Relationship Id="rId304" Type="http://schemas.openxmlformats.org/officeDocument/2006/relationships/customXml" Target="../ink/ink914.xml"/><Relationship Id="rId85" Type="http://schemas.openxmlformats.org/officeDocument/2006/relationships/image" Target="../media/image859.png"/><Relationship Id="rId150" Type="http://schemas.openxmlformats.org/officeDocument/2006/relationships/customXml" Target="../ink/ink837.xml"/><Relationship Id="rId192" Type="http://schemas.openxmlformats.org/officeDocument/2006/relationships/customXml" Target="../ink/ink858.xml"/><Relationship Id="rId206" Type="http://schemas.openxmlformats.org/officeDocument/2006/relationships/customXml" Target="../ink/ink865.xml"/><Relationship Id="rId248" Type="http://schemas.openxmlformats.org/officeDocument/2006/relationships/customXml" Target="../ink/ink886.xml"/><Relationship Id="rId12" Type="http://schemas.openxmlformats.org/officeDocument/2006/relationships/customXml" Target="../ink/ink768.xml"/><Relationship Id="rId108" Type="http://schemas.openxmlformats.org/officeDocument/2006/relationships/customXml" Target="../ink/ink816.xml"/><Relationship Id="rId54" Type="http://schemas.openxmlformats.org/officeDocument/2006/relationships/customXml" Target="../ink/ink789.xml"/><Relationship Id="rId96" Type="http://schemas.openxmlformats.org/officeDocument/2006/relationships/customXml" Target="../ink/ink810.xml"/><Relationship Id="rId161" Type="http://schemas.openxmlformats.org/officeDocument/2006/relationships/image" Target="../media/image897.png"/><Relationship Id="rId217" Type="http://schemas.openxmlformats.org/officeDocument/2006/relationships/image" Target="../media/image925.png"/><Relationship Id="rId259" Type="http://schemas.openxmlformats.org/officeDocument/2006/relationships/image" Target="../media/image946.png"/><Relationship Id="rId23" Type="http://schemas.openxmlformats.org/officeDocument/2006/relationships/image" Target="../media/image829.png"/><Relationship Id="rId119" Type="http://schemas.openxmlformats.org/officeDocument/2006/relationships/image" Target="../media/image876.png"/><Relationship Id="rId270" Type="http://schemas.openxmlformats.org/officeDocument/2006/relationships/customXml" Target="../ink/ink897.xml"/><Relationship Id="rId44" Type="http://schemas.openxmlformats.org/officeDocument/2006/relationships/customXml" Target="../ink/ink784.xml"/><Relationship Id="rId65" Type="http://schemas.openxmlformats.org/officeDocument/2006/relationships/image" Target="../media/image849.png"/><Relationship Id="rId86" Type="http://schemas.openxmlformats.org/officeDocument/2006/relationships/customXml" Target="../ink/ink805.xml"/><Relationship Id="rId130" Type="http://schemas.openxmlformats.org/officeDocument/2006/relationships/customXml" Target="../ink/ink827.xml"/><Relationship Id="rId151" Type="http://schemas.openxmlformats.org/officeDocument/2006/relationships/image" Target="../media/image892.png"/><Relationship Id="rId172" Type="http://schemas.openxmlformats.org/officeDocument/2006/relationships/customXml" Target="../ink/ink848.xml"/><Relationship Id="rId193" Type="http://schemas.openxmlformats.org/officeDocument/2006/relationships/image" Target="../media/image913.png"/><Relationship Id="rId207" Type="http://schemas.openxmlformats.org/officeDocument/2006/relationships/image" Target="../media/image920.png"/><Relationship Id="rId228" Type="http://schemas.openxmlformats.org/officeDocument/2006/relationships/customXml" Target="../ink/ink876.xml"/><Relationship Id="rId249" Type="http://schemas.openxmlformats.org/officeDocument/2006/relationships/image" Target="../media/image941.png"/><Relationship Id="rId13" Type="http://schemas.openxmlformats.org/officeDocument/2006/relationships/image" Target="../media/image824.png"/><Relationship Id="rId109" Type="http://schemas.openxmlformats.org/officeDocument/2006/relationships/image" Target="../media/image871.png"/><Relationship Id="rId260" Type="http://schemas.openxmlformats.org/officeDocument/2006/relationships/customXml" Target="../ink/ink892.xml"/><Relationship Id="rId281" Type="http://schemas.openxmlformats.org/officeDocument/2006/relationships/image" Target="../media/image957.png"/><Relationship Id="rId34" Type="http://schemas.openxmlformats.org/officeDocument/2006/relationships/customXml" Target="../ink/ink779.xml"/><Relationship Id="rId55" Type="http://schemas.openxmlformats.org/officeDocument/2006/relationships/image" Target="../media/image844.png"/><Relationship Id="rId76" Type="http://schemas.openxmlformats.org/officeDocument/2006/relationships/customXml" Target="../ink/ink800.xml"/><Relationship Id="rId97" Type="http://schemas.openxmlformats.org/officeDocument/2006/relationships/image" Target="../media/image865.png"/><Relationship Id="rId120" Type="http://schemas.openxmlformats.org/officeDocument/2006/relationships/customXml" Target="../ink/ink822.xml"/><Relationship Id="rId141" Type="http://schemas.openxmlformats.org/officeDocument/2006/relationships/image" Target="../media/image887.png"/><Relationship Id="rId7" Type="http://schemas.openxmlformats.org/officeDocument/2006/relationships/image" Target="../media/image821.png"/><Relationship Id="rId162" Type="http://schemas.openxmlformats.org/officeDocument/2006/relationships/customXml" Target="../ink/ink843.xml"/><Relationship Id="rId183" Type="http://schemas.openxmlformats.org/officeDocument/2006/relationships/image" Target="../media/image908.png"/><Relationship Id="rId218" Type="http://schemas.openxmlformats.org/officeDocument/2006/relationships/customXml" Target="../ink/ink871.xml"/><Relationship Id="rId239" Type="http://schemas.openxmlformats.org/officeDocument/2006/relationships/image" Target="../media/image936.png"/><Relationship Id="rId250" Type="http://schemas.openxmlformats.org/officeDocument/2006/relationships/customXml" Target="../ink/ink887.xml"/><Relationship Id="rId271" Type="http://schemas.openxmlformats.org/officeDocument/2006/relationships/image" Target="../media/image952.png"/><Relationship Id="rId292" Type="http://schemas.openxmlformats.org/officeDocument/2006/relationships/customXml" Target="../ink/ink908.xml"/><Relationship Id="rId306" Type="http://schemas.openxmlformats.org/officeDocument/2006/relationships/customXml" Target="../ink/ink915.xml"/><Relationship Id="rId24" Type="http://schemas.openxmlformats.org/officeDocument/2006/relationships/customXml" Target="../ink/ink774.xml"/><Relationship Id="rId45" Type="http://schemas.openxmlformats.org/officeDocument/2006/relationships/image" Target="../media/image839.png"/><Relationship Id="rId66" Type="http://schemas.openxmlformats.org/officeDocument/2006/relationships/customXml" Target="../ink/ink795.xml"/><Relationship Id="rId87" Type="http://schemas.openxmlformats.org/officeDocument/2006/relationships/image" Target="../media/image860.png"/><Relationship Id="rId110" Type="http://schemas.openxmlformats.org/officeDocument/2006/relationships/customXml" Target="../ink/ink817.xml"/><Relationship Id="rId131" Type="http://schemas.openxmlformats.org/officeDocument/2006/relationships/image" Target="../media/image882.png"/><Relationship Id="rId152" Type="http://schemas.openxmlformats.org/officeDocument/2006/relationships/customXml" Target="../ink/ink838.xml"/><Relationship Id="rId173" Type="http://schemas.openxmlformats.org/officeDocument/2006/relationships/image" Target="../media/image903.png"/><Relationship Id="rId194" Type="http://schemas.openxmlformats.org/officeDocument/2006/relationships/customXml" Target="../ink/ink859.xml"/><Relationship Id="rId208" Type="http://schemas.openxmlformats.org/officeDocument/2006/relationships/customXml" Target="../ink/ink866.xml"/><Relationship Id="rId229" Type="http://schemas.openxmlformats.org/officeDocument/2006/relationships/image" Target="../media/image931.png"/><Relationship Id="rId240" Type="http://schemas.openxmlformats.org/officeDocument/2006/relationships/customXml" Target="../ink/ink882.xml"/><Relationship Id="rId261" Type="http://schemas.openxmlformats.org/officeDocument/2006/relationships/image" Target="../media/image947.png"/><Relationship Id="rId14" Type="http://schemas.openxmlformats.org/officeDocument/2006/relationships/customXml" Target="../ink/ink769.xml"/><Relationship Id="rId35" Type="http://schemas.openxmlformats.org/officeDocument/2006/relationships/image" Target="../media/image834.png"/><Relationship Id="rId56" Type="http://schemas.openxmlformats.org/officeDocument/2006/relationships/customXml" Target="../ink/ink790.xml"/><Relationship Id="rId77" Type="http://schemas.openxmlformats.org/officeDocument/2006/relationships/image" Target="../media/image855.png"/><Relationship Id="rId100" Type="http://schemas.openxmlformats.org/officeDocument/2006/relationships/customXml" Target="../ink/ink812.xml"/><Relationship Id="rId282" Type="http://schemas.openxmlformats.org/officeDocument/2006/relationships/customXml" Target="../ink/ink903.xml"/><Relationship Id="rId8" Type="http://schemas.openxmlformats.org/officeDocument/2006/relationships/customXml" Target="../ink/ink766.xml"/><Relationship Id="rId98" Type="http://schemas.openxmlformats.org/officeDocument/2006/relationships/customXml" Target="../ink/ink811.xml"/><Relationship Id="rId121" Type="http://schemas.openxmlformats.org/officeDocument/2006/relationships/image" Target="../media/image877.png"/><Relationship Id="rId142" Type="http://schemas.openxmlformats.org/officeDocument/2006/relationships/customXml" Target="../ink/ink833.xml"/><Relationship Id="rId163" Type="http://schemas.openxmlformats.org/officeDocument/2006/relationships/image" Target="../media/image898.png"/><Relationship Id="rId184" Type="http://schemas.openxmlformats.org/officeDocument/2006/relationships/customXml" Target="../ink/ink854.xml"/><Relationship Id="rId219" Type="http://schemas.openxmlformats.org/officeDocument/2006/relationships/image" Target="../media/image926.png"/><Relationship Id="rId230" Type="http://schemas.openxmlformats.org/officeDocument/2006/relationships/customXml" Target="../ink/ink877.xml"/><Relationship Id="rId251" Type="http://schemas.openxmlformats.org/officeDocument/2006/relationships/image" Target="../media/image942.png"/><Relationship Id="rId25" Type="http://schemas.openxmlformats.org/officeDocument/2006/relationships/image" Target="../media/image830.png"/><Relationship Id="rId46" Type="http://schemas.openxmlformats.org/officeDocument/2006/relationships/customXml" Target="../ink/ink785.xml"/><Relationship Id="rId67" Type="http://schemas.openxmlformats.org/officeDocument/2006/relationships/image" Target="../media/image850.png"/><Relationship Id="rId272" Type="http://schemas.openxmlformats.org/officeDocument/2006/relationships/customXml" Target="../ink/ink898.xml"/><Relationship Id="rId293" Type="http://schemas.openxmlformats.org/officeDocument/2006/relationships/image" Target="../media/image963.png"/><Relationship Id="rId307" Type="http://schemas.openxmlformats.org/officeDocument/2006/relationships/image" Target="../media/image970.png"/><Relationship Id="rId88" Type="http://schemas.openxmlformats.org/officeDocument/2006/relationships/customXml" Target="../ink/ink806.xml"/><Relationship Id="rId111" Type="http://schemas.openxmlformats.org/officeDocument/2006/relationships/image" Target="../media/image872.png"/><Relationship Id="rId132" Type="http://schemas.openxmlformats.org/officeDocument/2006/relationships/customXml" Target="../ink/ink828.xml"/><Relationship Id="rId153" Type="http://schemas.openxmlformats.org/officeDocument/2006/relationships/image" Target="../media/image893.png"/><Relationship Id="rId174" Type="http://schemas.openxmlformats.org/officeDocument/2006/relationships/customXml" Target="../ink/ink849.xml"/><Relationship Id="rId195" Type="http://schemas.openxmlformats.org/officeDocument/2006/relationships/image" Target="../media/image914.png"/><Relationship Id="rId209" Type="http://schemas.openxmlformats.org/officeDocument/2006/relationships/image" Target="../media/image921.png"/><Relationship Id="rId220" Type="http://schemas.openxmlformats.org/officeDocument/2006/relationships/customXml" Target="../ink/ink872.xml"/><Relationship Id="rId241" Type="http://schemas.openxmlformats.org/officeDocument/2006/relationships/image" Target="../media/image937.png"/><Relationship Id="rId15" Type="http://schemas.openxmlformats.org/officeDocument/2006/relationships/image" Target="../media/image825.png"/><Relationship Id="rId36" Type="http://schemas.openxmlformats.org/officeDocument/2006/relationships/customXml" Target="../ink/ink780.xml"/><Relationship Id="rId57" Type="http://schemas.openxmlformats.org/officeDocument/2006/relationships/image" Target="../media/image845.png"/><Relationship Id="rId262" Type="http://schemas.openxmlformats.org/officeDocument/2006/relationships/customXml" Target="../ink/ink893.xml"/><Relationship Id="rId283" Type="http://schemas.openxmlformats.org/officeDocument/2006/relationships/image" Target="../media/image958.png"/><Relationship Id="rId78" Type="http://schemas.openxmlformats.org/officeDocument/2006/relationships/customXml" Target="../ink/ink801.xml"/><Relationship Id="rId99" Type="http://schemas.openxmlformats.org/officeDocument/2006/relationships/image" Target="../media/image866.png"/><Relationship Id="rId101" Type="http://schemas.openxmlformats.org/officeDocument/2006/relationships/image" Target="../media/image867.png"/><Relationship Id="rId122" Type="http://schemas.openxmlformats.org/officeDocument/2006/relationships/customXml" Target="../ink/ink823.xml"/><Relationship Id="rId143" Type="http://schemas.openxmlformats.org/officeDocument/2006/relationships/image" Target="../media/image888.png"/><Relationship Id="rId164" Type="http://schemas.openxmlformats.org/officeDocument/2006/relationships/customXml" Target="../ink/ink844.xml"/><Relationship Id="rId185" Type="http://schemas.openxmlformats.org/officeDocument/2006/relationships/image" Target="../media/image909.png"/><Relationship Id="rId9" Type="http://schemas.openxmlformats.org/officeDocument/2006/relationships/image" Target="../media/image822.png"/><Relationship Id="rId210" Type="http://schemas.openxmlformats.org/officeDocument/2006/relationships/customXml" Target="../ink/ink867.xml"/><Relationship Id="rId26" Type="http://schemas.openxmlformats.org/officeDocument/2006/relationships/customXml" Target="../ink/ink775.xml"/><Relationship Id="rId231" Type="http://schemas.openxmlformats.org/officeDocument/2006/relationships/image" Target="../media/image932.png"/><Relationship Id="rId252" Type="http://schemas.openxmlformats.org/officeDocument/2006/relationships/customXml" Target="../ink/ink888.xml"/><Relationship Id="rId273" Type="http://schemas.openxmlformats.org/officeDocument/2006/relationships/image" Target="../media/image953.png"/><Relationship Id="rId294" Type="http://schemas.openxmlformats.org/officeDocument/2006/relationships/customXml" Target="../ink/ink909.xml"/><Relationship Id="rId308" Type="http://schemas.openxmlformats.org/officeDocument/2006/relationships/customXml" Target="../ink/ink916.xml"/><Relationship Id="rId47" Type="http://schemas.openxmlformats.org/officeDocument/2006/relationships/image" Target="../media/image840.png"/><Relationship Id="rId68" Type="http://schemas.openxmlformats.org/officeDocument/2006/relationships/customXml" Target="../ink/ink796.xml"/><Relationship Id="rId89" Type="http://schemas.openxmlformats.org/officeDocument/2006/relationships/image" Target="../media/image861.png"/><Relationship Id="rId112" Type="http://schemas.openxmlformats.org/officeDocument/2006/relationships/customXml" Target="../ink/ink818.xml"/><Relationship Id="rId133" Type="http://schemas.openxmlformats.org/officeDocument/2006/relationships/image" Target="../media/image883.png"/><Relationship Id="rId154" Type="http://schemas.openxmlformats.org/officeDocument/2006/relationships/customXml" Target="../ink/ink839.xml"/><Relationship Id="rId175" Type="http://schemas.openxmlformats.org/officeDocument/2006/relationships/image" Target="../media/image904.png"/><Relationship Id="rId196" Type="http://schemas.openxmlformats.org/officeDocument/2006/relationships/customXml" Target="../ink/ink860.xml"/><Relationship Id="rId200" Type="http://schemas.openxmlformats.org/officeDocument/2006/relationships/customXml" Target="../ink/ink862.xml"/><Relationship Id="rId16" Type="http://schemas.openxmlformats.org/officeDocument/2006/relationships/customXml" Target="../ink/ink770.xml"/><Relationship Id="rId221" Type="http://schemas.openxmlformats.org/officeDocument/2006/relationships/image" Target="../media/image927.png"/><Relationship Id="rId242" Type="http://schemas.openxmlformats.org/officeDocument/2006/relationships/customXml" Target="../ink/ink883.xml"/><Relationship Id="rId263" Type="http://schemas.openxmlformats.org/officeDocument/2006/relationships/image" Target="../media/image948.png"/><Relationship Id="rId284" Type="http://schemas.openxmlformats.org/officeDocument/2006/relationships/customXml" Target="../ink/ink904.xml"/><Relationship Id="rId37" Type="http://schemas.openxmlformats.org/officeDocument/2006/relationships/image" Target="../media/image835.png"/><Relationship Id="rId58" Type="http://schemas.openxmlformats.org/officeDocument/2006/relationships/customXml" Target="../ink/ink791.xml"/><Relationship Id="rId79" Type="http://schemas.openxmlformats.org/officeDocument/2006/relationships/image" Target="../media/image856.png"/><Relationship Id="rId102" Type="http://schemas.openxmlformats.org/officeDocument/2006/relationships/customXml" Target="../ink/ink813.xml"/><Relationship Id="rId123" Type="http://schemas.openxmlformats.org/officeDocument/2006/relationships/image" Target="../media/image878.png"/><Relationship Id="rId144" Type="http://schemas.openxmlformats.org/officeDocument/2006/relationships/customXml" Target="../ink/ink834.xml"/><Relationship Id="rId90" Type="http://schemas.openxmlformats.org/officeDocument/2006/relationships/customXml" Target="../ink/ink807.xml"/><Relationship Id="rId165" Type="http://schemas.openxmlformats.org/officeDocument/2006/relationships/image" Target="../media/image899.png"/><Relationship Id="rId186" Type="http://schemas.openxmlformats.org/officeDocument/2006/relationships/customXml" Target="../ink/ink855.xml"/><Relationship Id="rId211" Type="http://schemas.openxmlformats.org/officeDocument/2006/relationships/image" Target="../media/image922.png"/><Relationship Id="rId232" Type="http://schemas.openxmlformats.org/officeDocument/2006/relationships/customXml" Target="../ink/ink878.xml"/><Relationship Id="rId253" Type="http://schemas.openxmlformats.org/officeDocument/2006/relationships/image" Target="../media/image943.png"/><Relationship Id="rId274" Type="http://schemas.openxmlformats.org/officeDocument/2006/relationships/customXml" Target="../ink/ink899.xml"/><Relationship Id="rId295" Type="http://schemas.openxmlformats.org/officeDocument/2006/relationships/image" Target="../media/image964.png"/><Relationship Id="rId309" Type="http://schemas.openxmlformats.org/officeDocument/2006/relationships/image" Target="../media/image971.png"/><Relationship Id="rId27" Type="http://schemas.openxmlformats.org/officeDocument/2006/relationships/image" Target="../media/image831.png"/><Relationship Id="rId48" Type="http://schemas.openxmlformats.org/officeDocument/2006/relationships/customXml" Target="../ink/ink786.xml"/><Relationship Id="rId69" Type="http://schemas.openxmlformats.org/officeDocument/2006/relationships/image" Target="../media/image851.png"/><Relationship Id="rId113" Type="http://schemas.openxmlformats.org/officeDocument/2006/relationships/image" Target="../media/image873.png"/><Relationship Id="rId134" Type="http://schemas.openxmlformats.org/officeDocument/2006/relationships/customXml" Target="../ink/ink829.xml"/><Relationship Id="rId80" Type="http://schemas.openxmlformats.org/officeDocument/2006/relationships/customXml" Target="../ink/ink802.xml"/><Relationship Id="rId155" Type="http://schemas.openxmlformats.org/officeDocument/2006/relationships/image" Target="../media/image894.png"/><Relationship Id="rId176" Type="http://schemas.openxmlformats.org/officeDocument/2006/relationships/customXml" Target="../ink/ink850.xml"/><Relationship Id="rId197" Type="http://schemas.openxmlformats.org/officeDocument/2006/relationships/image" Target="../media/image915.png"/><Relationship Id="rId201" Type="http://schemas.openxmlformats.org/officeDocument/2006/relationships/image" Target="../media/image917.png"/><Relationship Id="rId222" Type="http://schemas.openxmlformats.org/officeDocument/2006/relationships/customXml" Target="../ink/ink873.xml"/><Relationship Id="rId243" Type="http://schemas.openxmlformats.org/officeDocument/2006/relationships/image" Target="../media/image938.png"/><Relationship Id="rId264" Type="http://schemas.openxmlformats.org/officeDocument/2006/relationships/customXml" Target="../ink/ink894.xml"/><Relationship Id="rId285" Type="http://schemas.openxmlformats.org/officeDocument/2006/relationships/image" Target="../media/image959.png"/><Relationship Id="rId17" Type="http://schemas.openxmlformats.org/officeDocument/2006/relationships/image" Target="../media/image826.png"/><Relationship Id="rId38" Type="http://schemas.openxmlformats.org/officeDocument/2006/relationships/customXml" Target="../ink/ink781.xml"/><Relationship Id="rId59" Type="http://schemas.openxmlformats.org/officeDocument/2006/relationships/image" Target="../media/image846.png"/><Relationship Id="rId103" Type="http://schemas.openxmlformats.org/officeDocument/2006/relationships/image" Target="../media/image868.png"/><Relationship Id="rId124" Type="http://schemas.openxmlformats.org/officeDocument/2006/relationships/customXml" Target="../ink/ink824.xml"/><Relationship Id="rId70" Type="http://schemas.openxmlformats.org/officeDocument/2006/relationships/customXml" Target="../ink/ink797.xml"/><Relationship Id="rId91" Type="http://schemas.openxmlformats.org/officeDocument/2006/relationships/image" Target="../media/image862.png"/><Relationship Id="rId145" Type="http://schemas.openxmlformats.org/officeDocument/2006/relationships/image" Target="../media/image889.png"/><Relationship Id="rId166" Type="http://schemas.openxmlformats.org/officeDocument/2006/relationships/customXml" Target="../ink/ink845.xml"/><Relationship Id="rId187" Type="http://schemas.openxmlformats.org/officeDocument/2006/relationships/image" Target="../media/image910.png"/><Relationship Id="rId1" Type="http://schemas.openxmlformats.org/officeDocument/2006/relationships/slideLayout" Target="../slideLayouts/slideLayout2.xml"/><Relationship Id="rId212" Type="http://schemas.openxmlformats.org/officeDocument/2006/relationships/customXml" Target="../ink/ink868.xml"/><Relationship Id="rId233" Type="http://schemas.openxmlformats.org/officeDocument/2006/relationships/image" Target="../media/image933.png"/><Relationship Id="rId254" Type="http://schemas.openxmlformats.org/officeDocument/2006/relationships/customXml" Target="../ink/ink889.xml"/><Relationship Id="rId28" Type="http://schemas.openxmlformats.org/officeDocument/2006/relationships/customXml" Target="../ink/ink776.xml"/><Relationship Id="rId49" Type="http://schemas.openxmlformats.org/officeDocument/2006/relationships/image" Target="../media/image841.png"/><Relationship Id="rId114" Type="http://schemas.openxmlformats.org/officeDocument/2006/relationships/customXml" Target="../ink/ink819.xml"/><Relationship Id="rId275" Type="http://schemas.openxmlformats.org/officeDocument/2006/relationships/image" Target="../media/image954.png"/><Relationship Id="rId296" Type="http://schemas.openxmlformats.org/officeDocument/2006/relationships/customXml" Target="../ink/ink910.xml"/><Relationship Id="rId300" Type="http://schemas.openxmlformats.org/officeDocument/2006/relationships/customXml" Target="../ink/ink912.xml"/><Relationship Id="rId60" Type="http://schemas.openxmlformats.org/officeDocument/2006/relationships/customXml" Target="../ink/ink792.xml"/><Relationship Id="rId81" Type="http://schemas.openxmlformats.org/officeDocument/2006/relationships/image" Target="../media/image857.png"/><Relationship Id="rId135" Type="http://schemas.openxmlformats.org/officeDocument/2006/relationships/image" Target="../media/image884.png"/><Relationship Id="rId156" Type="http://schemas.openxmlformats.org/officeDocument/2006/relationships/customXml" Target="../ink/ink840.xml"/><Relationship Id="rId177" Type="http://schemas.openxmlformats.org/officeDocument/2006/relationships/image" Target="../media/image905.png"/><Relationship Id="rId198" Type="http://schemas.openxmlformats.org/officeDocument/2006/relationships/customXml" Target="../ink/ink861.xml"/><Relationship Id="rId202" Type="http://schemas.openxmlformats.org/officeDocument/2006/relationships/customXml" Target="../ink/ink863.xml"/><Relationship Id="rId223" Type="http://schemas.openxmlformats.org/officeDocument/2006/relationships/image" Target="../media/image928.png"/><Relationship Id="rId244" Type="http://schemas.openxmlformats.org/officeDocument/2006/relationships/customXml" Target="../ink/ink884.xml"/><Relationship Id="rId18" Type="http://schemas.openxmlformats.org/officeDocument/2006/relationships/customXml" Target="../ink/ink771.xml"/><Relationship Id="rId39" Type="http://schemas.openxmlformats.org/officeDocument/2006/relationships/image" Target="../media/image836.png"/><Relationship Id="rId265" Type="http://schemas.openxmlformats.org/officeDocument/2006/relationships/image" Target="../media/image949.png"/><Relationship Id="rId286" Type="http://schemas.openxmlformats.org/officeDocument/2006/relationships/customXml" Target="../ink/ink905.xml"/><Relationship Id="rId50" Type="http://schemas.openxmlformats.org/officeDocument/2006/relationships/customXml" Target="../ink/ink787.xml"/><Relationship Id="rId104" Type="http://schemas.openxmlformats.org/officeDocument/2006/relationships/customXml" Target="../ink/ink814.xml"/><Relationship Id="rId125" Type="http://schemas.openxmlformats.org/officeDocument/2006/relationships/image" Target="../media/image879.png"/><Relationship Id="rId146" Type="http://schemas.openxmlformats.org/officeDocument/2006/relationships/customXml" Target="../ink/ink835.xml"/><Relationship Id="rId167" Type="http://schemas.openxmlformats.org/officeDocument/2006/relationships/image" Target="../media/image900.png"/><Relationship Id="rId188" Type="http://schemas.openxmlformats.org/officeDocument/2006/relationships/customXml" Target="../ink/ink856.xml"/><Relationship Id="rId71" Type="http://schemas.openxmlformats.org/officeDocument/2006/relationships/image" Target="../media/image852.png"/><Relationship Id="rId92" Type="http://schemas.openxmlformats.org/officeDocument/2006/relationships/customXml" Target="../ink/ink808.xml"/><Relationship Id="rId213" Type="http://schemas.openxmlformats.org/officeDocument/2006/relationships/image" Target="../media/image923.png"/><Relationship Id="rId234" Type="http://schemas.openxmlformats.org/officeDocument/2006/relationships/customXml" Target="../ink/ink879.xml"/><Relationship Id="rId2" Type="http://schemas.openxmlformats.org/officeDocument/2006/relationships/customXml" Target="../ink/ink763.xml"/><Relationship Id="rId29" Type="http://schemas.openxmlformats.org/officeDocument/2006/relationships/image" Target="../media/image832.png"/><Relationship Id="rId255" Type="http://schemas.openxmlformats.org/officeDocument/2006/relationships/image" Target="../media/image944.png"/><Relationship Id="rId276" Type="http://schemas.openxmlformats.org/officeDocument/2006/relationships/customXml" Target="../ink/ink900.xml"/><Relationship Id="rId297" Type="http://schemas.openxmlformats.org/officeDocument/2006/relationships/image" Target="../media/image965.png"/><Relationship Id="rId40" Type="http://schemas.openxmlformats.org/officeDocument/2006/relationships/customXml" Target="../ink/ink782.xml"/><Relationship Id="rId115" Type="http://schemas.openxmlformats.org/officeDocument/2006/relationships/image" Target="../media/image874.png"/><Relationship Id="rId136" Type="http://schemas.openxmlformats.org/officeDocument/2006/relationships/customXml" Target="../ink/ink830.xml"/><Relationship Id="rId157" Type="http://schemas.openxmlformats.org/officeDocument/2006/relationships/image" Target="../media/image895.png"/><Relationship Id="rId178" Type="http://schemas.openxmlformats.org/officeDocument/2006/relationships/customXml" Target="../ink/ink851.xml"/><Relationship Id="rId301" Type="http://schemas.openxmlformats.org/officeDocument/2006/relationships/image" Target="../media/image967.png"/><Relationship Id="rId61" Type="http://schemas.openxmlformats.org/officeDocument/2006/relationships/image" Target="../media/image847.png"/><Relationship Id="rId82" Type="http://schemas.openxmlformats.org/officeDocument/2006/relationships/customXml" Target="../ink/ink803.xml"/><Relationship Id="rId199" Type="http://schemas.openxmlformats.org/officeDocument/2006/relationships/image" Target="../media/image916.png"/><Relationship Id="rId203" Type="http://schemas.openxmlformats.org/officeDocument/2006/relationships/image" Target="../media/image918.png"/><Relationship Id="rId19" Type="http://schemas.openxmlformats.org/officeDocument/2006/relationships/image" Target="../media/image827.png"/><Relationship Id="rId224" Type="http://schemas.openxmlformats.org/officeDocument/2006/relationships/customXml" Target="../ink/ink874.xml"/><Relationship Id="rId245" Type="http://schemas.openxmlformats.org/officeDocument/2006/relationships/image" Target="../media/image939.png"/><Relationship Id="rId266" Type="http://schemas.openxmlformats.org/officeDocument/2006/relationships/customXml" Target="../ink/ink895.xml"/><Relationship Id="rId287" Type="http://schemas.openxmlformats.org/officeDocument/2006/relationships/image" Target="../media/image960.png"/><Relationship Id="rId30" Type="http://schemas.openxmlformats.org/officeDocument/2006/relationships/customXml" Target="../ink/ink777.xml"/><Relationship Id="rId105" Type="http://schemas.openxmlformats.org/officeDocument/2006/relationships/image" Target="../media/image869.png"/><Relationship Id="rId126" Type="http://schemas.openxmlformats.org/officeDocument/2006/relationships/customXml" Target="../ink/ink825.xml"/><Relationship Id="rId147" Type="http://schemas.openxmlformats.org/officeDocument/2006/relationships/image" Target="../media/image890.png"/><Relationship Id="rId168" Type="http://schemas.openxmlformats.org/officeDocument/2006/relationships/customXml" Target="../ink/ink846.xml"/><Relationship Id="rId51" Type="http://schemas.openxmlformats.org/officeDocument/2006/relationships/image" Target="../media/image842.png"/><Relationship Id="rId72" Type="http://schemas.openxmlformats.org/officeDocument/2006/relationships/customXml" Target="../ink/ink798.xml"/><Relationship Id="rId93" Type="http://schemas.openxmlformats.org/officeDocument/2006/relationships/image" Target="../media/image863.png"/><Relationship Id="rId189" Type="http://schemas.openxmlformats.org/officeDocument/2006/relationships/image" Target="../media/image911.png"/><Relationship Id="rId3" Type="http://schemas.openxmlformats.org/officeDocument/2006/relationships/image" Target="../media/image819.png"/><Relationship Id="rId214" Type="http://schemas.openxmlformats.org/officeDocument/2006/relationships/customXml" Target="../ink/ink869.xml"/><Relationship Id="rId235" Type="http://schemas.openxmlformats.org/officeDocument/2006/relationships/image" Target="../media/image934.png"/><Relationship Id="rId256" Type="http://schemas.openxmlformats.org/officeDocument/2006/relationships/customXml" Target="../ink/ink890.xml"/><Relationship Id="rId277" Type="http://schemas.openxmlformats.org/officeDocument/2006/relationships/image" Target="../media/image955.png"/><Relationship Id="rId298" Type="http://schemas.openxmlformats.org/officeDocument/2006/relationships/customXml" Target="../ink/ink911.xml"/><Relationship Id="rId116" Type="http://schemas.openxmlformats.org/officeDocument/2006/relationships/customXml" Target="../ink/ink820.xml"/><Relationship Id="rId137" Type="http://schemas.openxmlformats.org/officeDocument/2006/relationships/image" Target="../media/image885.png"/><Relationship Id="rId158" Type="http://schemas.openxmlformats.org/officeDocument/2006/relationships/customXml" Target="../ink/ink841.xml"/><Relationship Id="rId302" Type="http://schemas.openxmlformats.org/officeDocument/2006/relationships/customXml" Target="../ink/ink913.xml"/><Relationship Id="rId20" Type="http://schemas.openxmlformats.org/officeDocument/2006/relationships/customXml" Target="../ink/ink772.xml"/><Relationship Id="rId41" Type="http://schemas.openxmlformats.org/officeDocument/2006/relationships/image" Target="../media/image837.png"/><Relationship Id="rId62" Type="http://schemas.openxmlformats.org/officeDocument/2006/relationships/customXml" Target="../ink/ink793.xml"/><Relationship Id="rId83" Type="http://schemas.openxmlformats.org/officeDocument/2006/relationships/image" Target="../media/image858.png"/><Relationship Id="rId179" Type="http://schemas.openxmlformats.org/officeDocument/2006/relationships/image" Target="../media/image906.png"/><Relationship Id="rId190" Type="http://schemas.openxmlformats.org/officeDocument/2006/relationships/customXml" Target="../ink/ink857.xml"/><Relationship Id="rId204" Type="http://schemas.openxmlformats.org/officeDocument/2006/relationships/customXml" Target="../ink/ink864.xml"/><Relationship Id="rId225" Type="http://schemas.openxmlformats.org/officeDocument/2006/relationships/image" Target="../media/image929.png"/><Relationship Id="rId246" Type="http://schemas.openxmlformats.org/officeDocument/2006/relationships/customXml" Target="../ink/ink885.xml"/><Relationship Id="rId267" Type="http://schemas.openxmlformats.org/officeDocument/2006/relationships/image" Target="../media/image950.png"/><Relationship Id="rId288" Type="http://schemas.openxmlformats.org/officeDocument/2006/relationships/customXml" Target="../ink/ink906.xml"/><Relationship Id="rId106" Type="http://schemas.openxmlformats.org/officeDocument/2006/relationships/customXml" Target="../ink/ink815.xml"/><Relationship Id="rId127" Type="http://schemas.openxmlformats.org/officeDocument/2006/relationships/image" Target="../media/image880.png"/><Relationship Id="rId10" Type="http://schemas.openxmlformats.org/officeDocument/2006/relationships/customXml" Target="../ink/ink767.xml"/><Relationship Id="rId31" Type="http://schemas.openxmlformats.org/officeDocument/2006/relationships/image" Target="../media/image833.png"/><Relationship Id="rId52" Type="http://schemas.openxmlformats.org/officeDocument/2006/relationships/customXml" Target="../ink/ink788.xml"/><Relationship Id="rId73" Type="http://schemas.openxmlformats.org/officeDocument/2006/relationships/image" Target="../media/image853.png"/><Relationship Id="rId94" Type="http://schemas.openxmlformats.org/officeDocument/2006/relationships/customXml" Target="../ink/ink809.xml"/><Relationship Id="rId148" Type="http://schemas.openxmlformats.org/officeDocument/2006/relationships/customXml" Target="../ink/ink836.xml"/><Relationship Id="rId169" Type="http://schemas.openxmlformats.org/officeDocument/2006/relationships/image" Target="../media/image901.png"/><Relationship Id="rId4" Type="http://schemas.openxmlformats.org/officeDocument/2006/relationships/customXml" Target="../ink/ink764.xml"/><Relationship Id="rId180" Type="http://schemas.openxmlformats.org/officeDocument/2006/relationships/customXml" Target="../ink/ink852.xml"/><Relationship Id="rId215" Type="http://schemas.openxmlformats.org/officeDocument/2006/relationships/image" Target="../media/image924.png"/><Relationship Id="rId236" Type="http://schemas.openxmlformats.org/officeDocument/2006/relationships/customXml" Target="../ink/ink880.xml"/><Relationship Id="rId257" Type="http://schemas.openxmlformats.org/officeDocument/2006/relationships/image" Target="../media/image945.png"/><Relationship Id="rId278" Type="http://schemas.openxmlformats.org/officeDocument/2006/relationships/customXml" Target="../ink/ink901.xml"/><Relationship Id="rId303" Type="http://schemas.openxmlformats.org/officeDocument/2006/relationships/image" Target="../media/image968.png"/><Relationship Id="rId42" Type="http://schemas.openxmlformats.org/officeDocument/2006/relationships/customXml" Target="../ink/ink783.xml"/><Relationship Id="rId84" Type="http://schemas.openxmlformats.org/officeDocument/2006/relationships/customXml" Target="../ink/ink804.xml"/><Relationship Id="rId138" Type="http://schemas.openxmlformats.org/officeDocument/2006/relationships/customXml" Target="../ink/ink831.xml"/><Relationship Id="rId191" Type="http://schemas.openxmlformats.org/officeDocument/2006/relationships/image" Target="../media/image912.png"/><Relationship Id="rId205" Type="http://schemas.openxmlformats.org/officeDocument/2006/relationships/image" Target="../media/image919.png"/><Relationship Id="rId247" Type="http://schemas.openxmlformats.org/officeDocument/2006/relationships/image" Target="../media/image940.png"/><Relationship Id="rId107" Type="http://schemas.openxmlformats.org/officeDocument/2006/relationships/image" Target="../media/image870.png"/><Relationship Id="rId289" Type="http://schemas.openxmlformats.org/officeDocument/2006/relationships/image" Target="../media/image961.png"/><Relationship Id="rId11" Type="http://schemas.openxmlformats.org/officeDocument/2006/relationships/image" Target="../media/image823.png"/><Relationship Id="rId53" Type="http://schemas.openxmlformats.org/officeDocument/2006/relationships/image" Target="../media/image843.png"/><Relationship Id="rId149" Type="http://schemas.openxmlformats.org/officeDocument/2006/relationships/image" Target="../media/image891.png"/><Relationship Id="rId95" Type="http://schemas.openxmlformats.org/officeDocument/2006/relationships/image" Target="../media/image864.png"/><Relationship Id="rId160" Type="http://schemas.openxmlformats.org/officeDocument/2006/relationships/customXml" Target="../ink/ink842.xml"/><Relationship Id="rId216" Type="http://schemas.openxmlformats.org/officeDocument/2006/relationships/customXml" Target="../ink/ink870.xml"/><Relationship Id="rId258" Type="http://schemas.openxmlformats.org/officeDocument/2006/relationships/customXml" Target="../ink/ink891.xml"/><Relationship Id="rId22" Type="http://schemas.openxmlformats.org/officeDocument/2006/relationships/customXml" Target="../ink/ink773.xml"/><Relationship Id="rId64" Type="http://schemas.openxmlformats.org/officeDocument/2006/relationships/customXml" Target="../ink/ink794.xml"/><Relationship Id="rId118" Type="http://schemas.openxmlformats.org/officeDocument/2006/relationships/customXml" Target="../ink/ink821.xml"/><Relationship Id="rId171" Type="http://schemas.openxmlformats.org/officeDocument/2006/relationships/image" Target="../media/image902.png"/><Relationship Id="rId227" Type="http://schemas.openxmlformats.org/officeDocument/2006/relationships/image" Target="../media/image930.png"/><Relationship Id="rId269" Type="http://schemas.openxmlformats.org/officeDocument/2006/relationships/image" Target="../media/image951.png"/><Relationship Id="rId33" Type="http://schemas.openxmlformats.org/officeDocument/2006/relationships/image" Target="../media/image24.png"/><Relationship Id="rId129" Type="http://schemas.openxmlformats.org/officeDocument/2006/relationships/image" Target="../media/image881.png"/><Relationship Id="rId280" Type="http://schemas.openxmlformats.org/officeDocument/2006/relationships/customXml" Target="../ink/ink902.xml"/><Relationship Id="rId75" Type="http://schemas.openxmlformats.org/officeDocument/2006/relationships/image" Target="../media/image854.png"/><Relationship Id="rId140" Type="http://schemas.openxmlformats.org/officeDocument/2006/relationships/customXml" Target="../ink/ink832.xml"/><Relationship Id="rId182" Type="http://schemas.openxmlformats.org/officeDocument/2006/relationships/customXml" Target="../ink/ink853.xml"/><Relationship Id="rId6" Type="http://schemas.openxmlformats.org/officeDocument/2006/relationships/customXml" Target="../ink/ink765.xml"/><Relationship Id="rId238" Type="http://schemas.openxmlformats.org/officeDocument/2006/relationships/customXml" Target="../ink/ink881.xml"/><Relationship Id="rId291" Type="http://schemas.openxmlformats.org/officeDocument/2006/relationships/image" Target="../media/image962.png"/><Relationship Id="rId305" Type="http://schemas.openxmlformats.org/officeDocument/2006/relationships/image" Target="../media/image969.png"/></Relationships>
</file>

<file path=ppt/slides/_rels/slide61.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8A9ED-D403-0531-7889-A8302FD4D22F}"/>
              </a:ext>
            </a:extLst>
          </p:cNvPr>
          <p:cNvSpPr>
            <a:spLocks noGrp="1"/>
          </p:cNvSpPr>
          <p:nvPr>
            <p:ph type="ctrTitle"/>
          </p:nvPr>
        </p:nvSpPr>
        <p:spPr/>
        <p:txBody>
          <a:bodyPr/>
          <a:lstStyle/>
          <a:p>
            <a:r>
              <a:rPr lang="de-DE" dirty="0"/>
              <a:t>(</a:t>
            </a:r>
            <a:r>
              <a:rPr lang="de-DE" dirty="0" err="1"/>
              <a:t>Animations</a:t>
            </a:r>
            <a:r>
              <a:rPr lang="de-DE" dirty="0"/>
              <a:t>) Serien</a:t>
            </a:r>
          </a:p>
        </p:txBody>
      </p:sp>
      <p:sp>
        <p:nvSpPr>
          <p:cNvPr id="3" name="Untertitel 2">
            <a:extLst>
              <a:ext uri="{FF2B5EF4-FFF2-40B4-BE49-F238E27FC236}">
                <a16:creationId xmlns:a16="http://schemas.microsoft.com/office/drawing/2014/main" id="{CA51DE1F-0F2E-E24E-1377-5214FE2766B1}"/>
              </a:ext>
            </a:extLst>
          </p:cNvPr>
          <p:cNvSpPr>
            <a:spLocks noGrp="1"/>
          </p:cNvSpPr>
          <p:nvPr>
            <p:ph type="subTitle" idx="1"/>
          </p:nvPr>
        </p:nvSpPr>
        <p:spPr/>
        <p:txBody>
          <a:bodyPr/>
          <a:lstStyle/>
          <a:p>
            <a:r>
              <a:rPr lang="de-DE" dirty="0"/>
              <a:t>Schreiben, Vorbereiten und am Hacken bleiben</a:t>
            </a:r>
          </a:p>
        </p:txBody>
      </p:sp>
      <p:pic>
        <p:nvPicPr>
          <p:cNvPr id="14338" name="Picture 2" descr="Bildergebnis für memes cheems">
            <a:extLst>
              <a:ext uri="{FF2B5EF4-FFF2-40B4-BE49-F238E27FC236}">
                <a16:creationId xmlns:a16="http://schemas.microsoft.com/office/drawing/2014/main" id="{31975671-7304-886C-C594-273906DD1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5" y="4236930"/>
            <a:ext cx="2523339" cy="2468484"/>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9E43807D-61DE-A006-1B8F-D6473C39AB9B}"/>
              </a:ext>
            </a:extLst>
          </p:cNvPr>
          <p:cNvSpPr txBox="1"/>
          <p:nvPr/>
        </p:nvSpPr>
        <p:spPr>
          <a:xfrm>
            <a:off x="2768367" y="6059083"/>
            <a:ext cx="1988191" cy="646331"/>
          </a:xfrm>
          <a:prstGeom prst="rect">
            <a:avLst/>
          </a:prstGeom>
          <a:noFill/>
        </p:spPr>
        <p:txBody>
          <a:bodyPr wrap="square" rtlCol="0">
            <a:spAutoFit/>
          </a:bodyPr>
          <a:lstStyle/>
          <a:p>
            <a:r>
              <a:rPr lang="de-DE" b="1" dirty="0"/>
              <a:t>Danke fürs vorbeischauen :D</a:t>
            </a:r>
          </a:p>
        </p:txBody>
      </p:sp>
      <mc:AlternateContent xmlns:mc="http://schemas.openxmlformats.org/markup-compatibility/2006" xmlns:p14="http://schemas.microsoft.com/office/powerpoint/2010/main">
        <mc:Choice Requires="p14">
          <p:contentPart p14:bwMode="auto" r:id="rId3">
            <p14:nvContentPartPr>
              <p14:cNvPr id="14353" name="Freihand 14352">
                <a:extLst>
                  <a:ext uri="{FF2B5EF4-FFF2-40B4-BE49-F238E27FC236}">
                    <a16:creationId xmlns:a16="http://schemas.microsoft.com/office/drawing/2014/main" id="{91C44524-DE9C-0872-E3BF-5A35ADC10AC5}"/>
                  </a:ext>
                </a:extLst>
              </p14:cNvPr>
              <p14:cNvContentPartPr/>
              <p14:nvPr/>
            </p14:nvContentPartPr>
            <p14:xfrm>
              <a:off x="10717948" y="5208921"/>
              <a:ext cx="336600" cy="219960"/>
            </p14:xfrm>
          </p:contentPart>
        </mc:Choice>
        <mc:Fallback xmlns="">
          <p:pic>
            <p:nvPicPr>
              <p:cNvPr id="14353" name="Freihand 14352">
                <a:extLst>
                  <a:ext uri="{FF2B5EF4-FFF2-40B4-BE49-F238E27FC236}">
                    <a16:creationId xmlns:a16="http://schemas.microsoft.com/office/drawing/2014/main" id="{91C44524-DE9C-0872-E3BF-5A35ADC10AC5}"/>
                  </a:ext>
                </a:extLst>
              </p:cNvPr>
              <p:cNvPicPr/>
              <p:nvPr/>
            </p:nvPicPr>
            <p:blipFill>
              <a:blip r:embed="rId4"/>
              <a:stretch>
                <a:fillRect/>
              </a:stretch>
            </p:blipFill>
            <p:spPr>
              <a:xfrm>
                <a:off x="10713628" y="5204601"/>
                <a:ext cx="345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366" name="Freihand 14365">
                <a:extLst>
                  <a:ext uri="{FF2B5EF4-FFF2-40B4-BE49-F238E27FC236}">
                    <a16:creationId xmlns:a16="http://schemas.microsoft.com/office/drawing/2014/main" id="{A0A4A76A-C224-DBF4-619D-692D52289C10}"/>
                  </a:ext>
                </a:extLst>
              </p14:cNvPr>
              <p14:cNvContentPartPr/>
              <p14:nvPr/>
            </p14:nvContentPartPr>
            <p14:xfrm>
              <a:off x="10915948" y="5245641"/>
              <a:ext cx="78480" cy="140400"/>
            </p14:xfrm>
          </p:contentPart>
        </mc:Choice>
        <mc:Fallback xmlns="">
          <p:pic>
            <p:nvPicPr>
              <p:cNvPr id="14366" name="Freihand 14365">
                <a:extLst>
                  <a:ext uri="{FF2B5EF4-FFF2-40B4-BE49-F238E27FC236}">
                    <a16:creationId xmlns:a16="http://schemas.microsoft.com/office/drawing/2014/main" id="{A0A4A76A-C224-DBF4-619D-692D52289C10}"/>
                  </a:ext>
                </a:extLst>
              </p:cNvPr>
              <p:cNvPicPr/>
              <p:nvPr/>
            </p:nvPicPr>
            <p:blipFill>
              <a:blip r:embed="rId6"/>
              <a:stretch>
                <a:fillRect/>
              </a:stretch>
            </p:blipFill>
            <p:spPr>
              <a:xfrm>
                <a:off x="10911628" y="5241321"/>
                <a:ext cx="87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87" name="Freihand 14386">
                <a:extLst>
                  <a:ext uri="{FF2B5EF4-FFF2-40B4-BE49-F238E27FC236}">
                    <a16:creationId xmlns:a16="http://schemas.microsoft.com/office/drawing/2014/main" id="{437D9954-6BA8-5C83-D850-933573B87CE9}"/>
                  </a:ext>
                </a:extLst>
              </p14:cNvPr>
              <p14:cNvContentPartPr/>
              <p14:nvPr/>
            </p14:nvContentPartPr>
            <p14:xfrm>
              <a:off x="10524029" y="5582142"/>
              <a:ext cx="458640" cy="83880"/>
            </p14:xfrm>
          </p:contentPart>
        </mc:Choice>
        <mc:Fallback xmlns="">
          <p:pic>
            <p:nvPicPr>
              <p:cNvPr id="14387" name="Freihand 14386">
                <a:extLst>
                  <a:ext uri="{FF2B5EF4-FFF2-40B4-BE49-F238E27FC236}">
                    <a16:creationId xmlns:a16="http://schemas.microsoft.com/office/drawing/2014/main" id="{437D9954-6BA8-5C83-D850-933573B87CE9}"/>
                  </a:ext>
                </a:extLst>
              </p:cNvPr>
              <p:cNvPicPr/>
              <p:nvPr/>
            </p:nvPicPr>
            <p:blipFill>
              <a:blip r:embed="rId8"/>
              <a:stretch>
                <a:fillRect/>
              </a:stretch>
            </p:blipFill>
            <p:spPr>
              <a:xfrm>
                <a:off x="10519709" y="5577822"/>
                <a:ext cx="4672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390" name="Freihand 14389">
                <a:extLst>
                  <a:ext uri="{FF2B5EF4-FFF2-40B4-BE49-F238E27FC236}">
                    <a16:creationId xmlns:a16="http://schemas.microsoft.com/office/drawing/2014/main" id="{04962D9F-B3AF-0743-A829-503D2498023B}"/>
                  </a:ext>
                </a:extLst>
              </p14:cNvPr>
              <p14:cNvContentPartPr/>
              <p14:nvPr/>
            </p14:nvContentPartPr>
            <p14:xfrm>
              <a:off x="10523309" y="5599422"/>
              <a:ext cx="470880" cy="216000"/>
            </p14:xfrm>
          </p:contentPart>
        </mc:Choice>
        <mc:Fallback xmlns="">
          <p:pic>
            <p:nvPicPr>
              <p:cNvPr id="14390" name="Freihand 14389">
                <a:extLst>
                  <a:ext uri="{FF2B5EF4-FFF2-40B4-BE49-F238E27FC236}">
                    <a16:creationId xmlns:a16="http://schemas.microsoft.com/office/drawing/2014/main" id="{04962D9F-B3AF-0743-A829-503D2498023B}"/>
                  </a:ext>
                </a:extLst>
              </p:cNvPr>
              <p:cNvPicPr/>
              <p:nvPr/>
            </p:nvPicPr>
            <p:blipFill>
              <a:blip r:embed="rId10"/>
              <a:stretch>
                <a:fillRect/>
              </a:stretch>
            </p:blipFill>
            <p:spPr>
              <a:xfrm>
                <a:off x="10518989" y="5595102"/>
                <a:ext cx="4795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93" name="Freihand 14392">
                <a:extLst>
                  <a:ext uri="{FF2B5EF4-FFF2-40B4-BE49-F238E27FC236}">
                    <a16:creationId xmlns:a16="http://schemas.microsoft.com/office/drawing/2014/main" id="{4DEBE731-9B41-AF0F-7155-5DA6F8F54353}"/>
                  </a:ext>
                </a:extLst>
              </p14:cNvPr>
              <p14:cNvContentPartPr/>
              <p14:nvPr/>
            </p14:nvContentPartPr>
            <p14:xfrm>
              <a:off x="10556069" y="5631102"/>
              <a:ext cx="407160" cy="56880"/>
            </p14:xfrm>
          </p:contentPart>
        </mc:Choice>
        <mc:Fallback xmlns="">
          <p:pic>
            <p:nvPicPr>
              <p:cNvPr id="14393" name="Freihand 14392">
                <a:extLst>
                  <a:ext uri="{FF2B5EF4-FFF2-40B4-BE49-F238E27FC236}">
                    <a16:creationId xmlns:a16="http://schemas.microsoft.com/office/drawing/2014/main" id="{4DEBE731-9B41-AF0F-7155-5DA6F8F54353}"/>
                  </a:ext>
                </a:extLst>
              </p:cNvPr>
              <p:cNvPicPr/>
              <p:nvPr/>
            </p:nvPicPr>
            <p:blipFill>
              <a:blip r:embed="rId12"/>
              <a:stretch>
                <a:fillRect/>
              </a:stretch>
            </p:blipFill>
            <p:spPr>
              <a:xfrm>
                <a:off x="10551749" y="5626782"/>
                <a:ext cx="4158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425" name="Freihand 14424">
                <a:extLst>
                  <a:ext uri="{FF2B5EF4-FFF2-40B4-BE49-F238E27FC236}">
                    <a16:creationId xmlns:a16="http://schemas.microsoft.com/office/drawing/2014/main" id="{49375B9A-D382-0218-3705-A238CDD73CD1}"/>
                  </a:ext>
                </a:extLst>
              </p14:cNvPr>
              <p14:cNvContentPartPr/>
              <p14:nvPr/>
            </p14:nvContentPartPr>
            <p14:xfrm>
              <a:off x="10066829" y="4759182"/>
              <a:ext cx="182160" cy="179640"/>
            </p14:xfrm>
          </p:contentPart>
        </mc:Choice>
        <mc:Fallback xmlns="">
          <p:pic>
            <p:nvPicPr>
              <p:cNvPr id="14425" name="Freihand 14424">
                <a:extLst>
                  <a:ext uri="{FF2B5EF4-FFF2-40B4-BE49-F238E27FC236}">
                    <a16:creationId xmlns:a16="http://schemas.microsoft.com/office/drawing/2014/main" id="{49375B9A-D382-0218-3705-A238CDD73CD1}"/>
                  </a:ext>
                </a:extLst>
              </p:cNvPr>
              <p:cNvPicPr/>
              <p:nvPr/>
            </p:nvPicPr>
            <p:blipFill>
              <a:blip r:embed="rId14"/>
              <a:stretch>
                <a:fillRect/>
              </a:stretch>
            </p:blipFill>
            <p:spPr>
              <a:xfrm>
                <a:off x="10062509" y="4754862"/>
                <a:ext cx="190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429" name="Freihand 14428">
                <a:extLst>
                  <a:ext uri="{FF2B5EF4-FFF2-40B4-BE49-F238E27FC236}">
                    <a16:creationId xmlns:a16="http://schemas.microsoft.com/office/drawing/2014/main" id="{48156032-E076-C93B-8AB8-402ECFB5850B}"/>
                  </a:ext>
                </a:extLst>
              </p14:cNvPr>
              <p14:cNvContentPartPr/>
              <p14:nvPr/>
            </p14:nvContentPartPr>
            <p14:xfrm>
              <a:off x="9975749" y="4976262"/>
              <a:ext cx="362880" cy="887040"/>
            </p14:xfrm>
          </p:contentPart>
        </mc:Choice>
        <mc:Fallback xmlns="">
          <p:pic>
            <p:nvPicPr>
              <p:cNvPr id="14429" name="Freihand 14428">
                <a:extLst>
                  <a:ext uri="{FF2B5EF4-FFF2-40B4-BE49-F238E27FC236}">
                    <a16:creationId xmlns:a16="http://schemas.microsoft.com/office/drawing/2014/main" id="{48156032-E076-C93B-8AB8-402ECFB5850B}"/>
                  </a:ext>
                </a:extLst>
              </p:cNvPr>
              <p:cNvPicPr/>
              <p:nvPr/>
            </p:nvPicPr>
            <p:blipFill>
              <a:blip r:embed="rId16"/>
              <a:stretch>
                <a:fillRect/>
              </a:stretch>
            </p:blipFill>
            <p:spPr>
              <a:xfrm>
                <a:off x="9971429" y="4971942"/>
                <a:ext cx="37152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432" name="Freihand 14431">
                <a:extLst>
                  <a:ext uri="{FF2B5EF4-FFF2-40B4-BE49-F238E27FC236}">
                    <a16:creationId xmlns:a16="http://schemas.microsoft.com/office/drawing/2014/main" id="{CC357F14-0FDA-7B1E-D34C-8C62912F6223}"/>
                  </a:ext>
                </a:extLst>
              </p14:cNvPr>
              <p14:cNvContentPartPr/>
              <p14:nvPr/>
            </p14:nvContentPartPr>
            <p14:xfrm>
              <a:off x="10715189" y="4805982"/>
              <a:ext cx="663120" cy="227880"/>
            </p14:xfrm>
          </p:contentPart>
        </mc:Choice>
        <mc:Fallback xmlns="">
          <p:pic>
            <p:nvPicPr>
              <p:cNvPr id="14432" name="Freihand 14431">
                <a:extLst>
                  <a:ext uri="{FF2B5EF4-FFF2-40B4-BE49-F238E27FC236}">
                    <a16:creationId xmlns:a16="http://schemas.microsoft.com/office/drawing/2014/main" id="{CC357F14-0FDA-7B1E-D34C-8C62912F6223}"/>
                  </a:ext>
                </a:extLst>
              </p:cNvPr>
              <p:cNvPicPr/>
              <p:nvPr/>
            </p:nvPicPr>
            <p:blipFill>
              <a:blip r:embed="rId18"/>
              <a:stretch>
                <a:fillRect/>
              </a:stretch>
            </p:blipFill>
            <p:spPr>
              <a:xfrm>
                <a:off x="10710869" y="4801662"/>
                <a:ext cx="671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436" name="Freihand 14435">
                <a:extLst>
                  <a:ext uri="{FF2B5EF4-FFF2-40B4-BE49-F238E27FC236}">
                    <a16:creationId xmlns:a16="http://schemas.microsoft.com/office/drawing/2014/main" id="{93EEB24E-E8B2-10F9-455A-43D5832842B8}"/>
                  </a:ext>
                </a:extLst>
              </p14:cNvPr>
              <p14:cNvContentPartPr/>
              <p14:nvPr/>
            </p14:nvContentPartPr>
            <p14:xfrm>
              <a:off x="10706189" y="5057262"/>
              <a:ext cx="627120" cy="156600"/>
            </p14:xfrm>
          </p:contentPart>
        </mc:Choice>
        <mc:Fallback xmlns="">
          <p:pic>
            <p:nvPicPr>
              <p:cNvPr id="14436" name="Freihand 14435">
                <a:extLst>
                  <a:ext uri="{FF2B5EF4-FFF2-40B4-BE49-F238E27FC236}">
                    <a16:creationId xmlns:a16="http://schemas.microsoft.com/office/drawing/2014/main" id="{93EEB24E-E8B2-10F9-455A-43D5832842B8}"/>
                  </a:ext>
                </a:extLst>
              </p:cNvPr>
              <p:cNvPicPr/>
              <p:nvPr/>
            </p:nvPicPr>
            <p:blipFill>
              <a:blip r:embed="rId20"/>
              <a:stretch>
                <a:fillRect/>
              </a:stretch>
            </p:blipFill>
            <p:spPr>
              <a:xfrm>
                <a:off x="10701869" y="5052942"/>
                <a:ext cx="635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507" name="Freihand 14506">
                <a:extLst>
                  <a:ext uri="{FF2B5EF4-FFF2-40B4-BE49-F238E27FC236}">
                    <a16:creationId xmlns:a16="http://schemas.microsoft.com/office/drawing/2014/main" id="{B503AD5F-25C9-0079-203C-3AC1A33D35B8}"/>
                  </a:ext>
                </a:extLst>
              </p14:cNvPr>
              <p14:cNvContentPartPr/>
              <p14:nvPr/>
            </p14:nvContentPartPr>
            <p14:xfrm>
              <a:off x="10043429" y="6026742"/>
              <a:ext cx="318960" cy="190080"/>
            </p14:xfrm>
          </p:contentPart>
        </mc:Choice>
        <mc:Fallback xmlns="">
          <p:pic>
            <p:nvPicPr>
              <p:cNvPr id="14507" name="Freihand 14506">
                <a:extLst>
                  <a:ext uri="{FF2B5EF4-FFF2-40B4-BE49-F238E27FC236}">
                    <a16:creationId xmlns:a16="http://schemas.microsoft.com/office/drawing/2014/main" id="{B503AD5F-25C9-0079-203C-3AC1A33D35B8}"/>
                  </a:ext>
                </a:extLst>
              </p:cNvPr>
              <p:cNvPicPr/>
              <p:nvPr/>
            </p:nvPicPr>
            <p:blipFill>
              <a:blip r:embed="rId22"/>
              <a:stretch>
                <a:fillRect/>
              </a:stretch>
            </p:blipFill>
            <p:spPr>
              <a:xfrm>
                <a:off x="10039109" y="6022422"/>
                <a:ext cx="327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576" name="Freihand 14575">
                <a:extLst>
                  <a:ext uri="{FF2B5EF4-FFF2-40B4-BE49-F238E27FC236}">
                    <a16:creationId xmlns:a16="http://schemas.microsoft.com/office/drawing/2014/main" id="{53526C88-7EB2-C4FD-6EA5-08E51A2BE09D}"/>
                  </a:ext>
                </a:extLst>
              </p14:cNvPr>
              <p14:cNvContentPartPr/>
              <p14:nvPr/>
            </p14:nvContentPartPr>
            <p14:xfrm>
              <a:off x="10166549" y="6339939"/>
              <a:ext cx="83880" cy="627480"/>
            </p14:xfrm>
          </p:contentPart>
        </mc:Choice>
        <mc:Fallback xmlns="">
          <p:pic>
            <p:nvPicPr>
              <p:cNvPr id="14576" name="Freihand 14575">
                <a:extLst>
                  <a:ext uri="{FF2B5EF4-FFF2-40B4-BE49-F238E27FC236}">
                    <a16:creationId xmlns:a16="http://schemas.microsoft.com/office/drawing/2014/main" id="{53526C88-7EB2-C4FD-6EA5-08E51A2BE09D}"/>
                  </a:ext>
                </a:extLst>
              </p:cNvPr>
              <p:cNvPicPr/>
              <p:nvPr/>
            </p:nvPicPr>
            <p:blipFill>
              <a:blip r:embed="rId24"/>
              <a:stretch>
                <a:fillRect/>
              </a:stretch>
            </p:blipFill>
            <p:spPr>
              <a:xfrm>
                <a:off x="10162229" y="6335619"/>
                <a:ext cx="9252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511" name="Freihand 14510">
                <a:extLst>
                  <a:ext uri="{FF2B5EF4-FFF2-40B4-BE49-F238E27FC236}">
                    <a16:creationId xmlns:a16="http://schemas.microsoft.com/office/drawing/2014/main" id="{743E98E8-F372-A4BA-F849-9B9CD99B16B7}"/>
                  </a:ext>
                </a:extLst>
              </p14:cNvPr>
              <p14:cNvContentPartPr/>
              <p14:nvPr/>
            </p14:nvContentPartPr>
            <p14:xfrm>
              <a:off x="9144149" y="6067419"/>
              <a:ext cx="221040" cy="293040"/>
            </p14:xfrm>
          </p:contentPart>
        </mc:Choice>
        <mc:Fallback xmlns="">
          <p:pic>
            <p:nvPicPr>
              <p:cNvPr id="14511" name="Freihand 14510">
                <a:extLst>
                  <a:ext uri="{FF2B5EF4-FFF2-40B4-BE49-F238E27FC236}">
                    <a16:creationId xmlns:a16="http://schemas.microsoft.com/office/drawing/2014/main" id="{743E98E8-F372-A4BA-F849-9B9CD99B16B7}"/>
                  </a:ext>
                </a:extLst>
              </p:cNvPr>
              <p:cNvPicPr/>
              <p:nvPr/>
            </p:nvPicPr>
            <p:blipFill>
              <a:blip r:embed="rId26"/>
              <a:stretch>
                <a:fillRect/>
              </a:stretch>
            </p:blipFill>
            <p:spPr>
              <a:xfrm>
                <a:off x="9139829" y="6063099"/>
                <a:ext cx="229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512" name="Freihand 14511">
                <a:extLst>
                  <a:ext uri="{FF2B5EF4-FFF2-40B4-BE49-F238E27FC236}">
                    <a16:creationId xmlns:a16="http://schemas.microsoft.com/office/drawing/2014/main" id="{DFBB00CE-90B6-5202-12D9-6BA478D9A4FE}"/>
                  </a:ext>
                </a:extLst>
              </p14:cNvPr>
              <p14:cNvContentPartPr/>
              <p14:nvPr/>
            </p14:nvContentPartPr>
            <p14:xfrm>
              <a:off x="9130469" y="5774379"/>
              <a:ext cx="130320" cy="244440"/>
            </p14:xfrm>
          </p:contentPart>
        </mc:Choice>
        <mc:Fallback xmlns="">
          <p:pic>
            <p:nvPicPr>
              <p:cNvPr id="14512" name="Freihand 14511">
                <a:extLst>
                  <a:ext uri="{FF2B5EF4-FFF2-40B4-BE49-F238E27FC236}">
                    <a16:creationId xmlns:a16="http://schemas.microsoft.com/office/drawing/2014/main" id="{DFBB00CE-90B6-5202-12D9-6BA478D9A4FE}"/>
                  </a:ext>
                </a:extLst>
              </p:cNvPr>
              <p:cNvPicPr/>
              <p:nvPr/>
            </p:nvPicPr>
            <p:blipFill>
              <a:blip r:embed="rId28"/>
              <a:stretch>
                <a:fillRect/>
              </a:stretch>
            </p:blipFill>
            <p:spPr>
              <a:xfrm>
                <a:off x="9126149" y="5770059"/>
                <a:ext cx="1389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514" name="Freihand 14513">
                <a:extLst>
                  <a:ext uri="{FF2B5EF4-FFF2-40B4-BE49-F238E27FC236}">
                    <a16:creationId xmlns:a16="http://schemas.microsoft.com/office/drawing/2014/main" id="{E4C41F56-7F54-4E4F-AFE9-B7BAC0526C54}"/>
                  </a:ext>
                </a:extLst>
              </p14:cNvPr>
              <p14:cNvContentPartPr/>
              <p14:nvPr/>
            </p14:nvContentPartPr>
            <p14:xfrm>
              <a:off x="9017789" y="5562339"/>
              <a:ext cx="157680" cy="384480"/>
            </p14:xfrm>
          </p:contentPart>
        </mc:Choice>
        <mc:Fallback xmlns="">
          <p:pic>
            <p:nvPicPr>
              <p:cNvPr id="14514" name="Freihand 14513">
                <a:extLst>
                  <a:ext uri="{FF2B5EF4-FFF2-40B4-BE49-F238E27FC236}">
                    <a16:creationId xmlns:a16="http://schemas.microsoft.com/office/drawing/2014/main" id="{E4C41F56-7F54-4E4F-AFE9-B7BAC0526C54}"/>
                  </a:ext>
                </a:extLst>
              </p:cNvPr>
              <p:cNvPicPr/>
              <p:nvPr/>
            </p:nvPicPr>
            <p:blipFill>
              <a:blip r:embed="rId30"/>
              <a:stretch>
                <a:fillRect/>
              </a:stretch>
            </p:blipFill>
            <p:spPr>
              <a:xfrm>
                <a:off x="9013469" y="5558019"/>
                <a:ext cx="1663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517" name="Freihand 14516">
                <a:extLst>
                  <a:ext uri="{FF2B5EF4-FFF2-40B4-BE49-F238E27FC236}">
                    <a16:creationId xmlns:a16="http://schemas.microsoft.com/office/drawing/2014/main" id="{C1674A51-3E89-DC1B-82A1-B24235EBC9AE}"/>
                  </a:ext>
                </a:extLst>
              </p14:cNvPr>
              <p14:cNvContentPartPr/>
              <p14:nvPr/>
            </p14:nvContentPartPr>
            <p14:xfrm>
              <a:off x="9295349" y="6069219"/>
              <a:ext cx="159480" cy="203760"/>
            </p14:xfrm>
          </p:contentPart>
        </mc:Choice>
        <mc:Fallback xmlns="">
          <p:pic>
            <p:nvPicPr>
              <p:cNvPr id="14517" name="Freihand 14516">
                <a:extLst>
                  <a:ext uri="{FF2B5EF4-FFF2-40B4-BE49-F238E27FC236}">
                    <a16:creationId xmlns:a16="http://schemas.microsoft.com/office/drawing/2014/main" id="{C1674A51-3E89-DC1B-82A1-B24235EBC9AE}"/>
                  </a:ext>
                </a:extLst>
              </p:cNvPr>
              <p:cNvPicPr/>
              <p:nvPr/>
            </p:nvPicPr>
            <p:blipFill>
              <a:blip r:embed="rId32"/>
              <a:stretch>
                <a:fillRect/>
              </a:stretch>
            </p:blipFill>
            <p:spPr>
              <a:xfrm>
                <a:off x="9291029" y="6064899"/>
                <a:ext cx="168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518" name="Freihand 14517">
                <a:extLst>
                  <a:ext uri="{FF2B5EF4-FFF2-40B4-BE49-F238E27FC236}">
                    <a16:creationId xmlns:a16="http://schemas.microsoft.com/office/drawing/2014/main" id="{B505B1CF-3FB2-ED33-BC4D-5C81AA12F344}"/>
                  </a:ext>
                </a:extLst>
              </p14:cNvPr>
              <p14:cNvContentPartPr/>
              <p14:nvPr/>
            </p14:nvContentPartPr>
            <p14:xfrm>
              <a:off x="9438989" y="5773299"/>
              <a:ext cx="122040" cy="441720"/>
            </p14:xfrm>
          </p:contentPart>
        </mc:Choice>
        <mc:Fallback xmlns="">
          <p:pic>
            <p:nvPicPr>
              <p:cNvPr id="14518" name="Freihand 14517">
                <a:extLst>
                  <a:ext uri="{FF2B5EF4-FFF2-40B4-BE49-F238E27FC236}">
                    <a16:creationId xmlns:a16="http://schemas.microsoft.com/office/drawing/2014/main" id="{B505B1CF-3FB2-ED33-BC4D-5C81AA12F344}"/>
                  </a:ext>
                </a:extLst>
              </p:cNvPr>
              <p:cNvPicPr/>
              <p:nvPr/>
            </p:nvPicPr>
            <p:blipFill>
              <a:blip r:embed="rId34"/>
              <a:stretch>
                <a:fillRect/>
              </a:stretch>
            </p:blipFill>
            <p:spPr>
              <a:xfrm>
                <a:off x="9434669" y="5768979"/>
                <a:ext cx="13068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520" name="Freihand 14519">
                <a:extLst>
                  <a:ext uri="{FF2B5EF4-FFF2-40B4-BE49-F238E27FC236}">
                    <a16:creationId xmlns:a16="http://schemas.microsoft.com/office/drawing/2014/main" id="{8F661086-A296-5653-D607-D6078EF294DC}"/>
                  </a:ext>
                </a:extLst>
              </p14:cNvPr>
              <p14:cNvContentPartPr/>
              <p14:nvPr/>
            </p14:nvContentPartPr>
            <p14:xfrm>
              <a:off x="9298229" y="5894619"/>
              <a:ext cx="131760" cy="90720"/>
            </p14:xfrm>
          </p:contentPart>
        </mc:Choice>
        <mc:Fallback xmlns="">
          <p:pic>
            <p:nvPicPr>
              <p:cNvPr id="14520" name="Freihand 14519">
                <a:extLst>
                  <a:ext uri="{FF2B5EF4-FFF2-40B4-BE49-F238E27FC236}">
                    <a16:creationId xmlns:a16="http://schemas.microsoft.com/office/drawing/2014/main" id="{8F661086-A296-5653-D607-D6078EF294DC}"/>
                  </a:ext>
                </a:extLst>
              </p:cNvPr>
              <p:cNvPicPr/>
              <p:nvPr/>
            </p:nvPicPr>
            <p:blipFill>
              <a:blip r:embed="rId36"/>
              <a:stretch>
                <a:fillRect/>
              </a:stretch>
            </p:blipFill>
            <p:spPr>
              <a:xfrm>
                <a:off x="9293909" y="5890299"/>
                <a:ext cx="140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523" name="Freihand 14522">
                <a:extLst>
                  <a:ext uri="{FF2B5EF4-FFF2-40B4-BE49-F238E27FC236}">
                    <a16:creationId xmlns:a16="http://schemas.microsoft.com/office/drawing/2014/main" id="{9770032B-3F28-C917-D4B2-F945CC1220BF}"/>
                  </a:ext>
                </a:extLst>
              </p14:cNvPr>
              <p14:cNvContentPartPr/>
              <p14:nvPr/>
            </p14:nvContentPartPr>
            <p14:xfrm>
              <a:off x="9300389" y="5898939"/>
              <a:ext cx="1440" cy="2160"/>
            </p14:xfrm>
          </p:contentPart>
        </mc:Choice>
        <mc:Fallback xmlns="">
          <p:pic>
            <p:nvPicPr>
              <p:cNvPr id="14523" name="Freihand 14522">
                <a:extLst>
                  <a:ext uri="{FF2B5EF4-FFF2-40B4-BE49-F238E27FC236}">
                    <a16:creationId xmlns:a16="http://schemas.microsoft.com/office/drawing/2014/main" id="{9770032B-3F28-C917-D4B2-F945CC1220BF}"/>
                  </a:ext>
                </a:extLst>
              </p:cNvPr>
              <p:cNvPicPr/>
              <p:nvPr/>
            </p:nvPicPr>
            <p:blipFill>
              <a:blip r:embed="rId38"/>
              <a:stretch>
                <a:fillRect/>
              </a:stretch>
            </p:blipFill>
            <p:spPr>
              <a:xfrm>
                <a:off x="9296069" y="5894619"/>
                <a:ext cx="1008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27" name="Freihand 14526">
                <a:extLst>
                  <a:ext uri="{FF2B5EF4-FFF2-40B4-BE49-F238E27FC236}">
                    <a16:creationId xmlns:a16="http://schemas.microsoft.com/office/drawing/2014/main" id="{FABA25D5-0C4A-5EF7-0F0F-71D939FDEC46}"/>
                  </a:ext>
                </a:extLst>
              </p14:cNvPr>
              <p14:cNvContentPartPr/>
              <p14:nvPr/>
            </p14:nvContentPartPr>
            <p14:xfrm>
              <a:off x="9287069" y="5957619"/>
              <a:ext cx="83520" cy="74160"/>
            </p14:xfrm>
          </p:contentPart>
        </mc:Choice>
        <mc:Fallback xmlns="">
          <p:pic>
            <p:nvPicPr>
              <p:cNvPr id="14527" name="Freihand 14526">
                <a:extLst>
                  <a:ext uri="{FF2B5EF4-FFF2-40B4-BE49-F238E27FC236}">
                    <a16:creationId xmlns:a16="http://schemas.microsoft.com/office/drawing/2014/main" id="{FABA25D5-0C4A-5EF7-0F0F-71D939FDEC46}"/>
                  </a:ext>
                </a:extLst>
              </p:cNvPr>
              <p:cNvPicPr/>
              <p:nvPr/>
            </p:nvPicPr>
            <p:blipFill>
              <a:blip r:embed="rId40"/>
              <a:stretch>
                <a:fillRect/>
              </a:stretch>
            </p:blipFill>
            <p:spPr>
              <a:xfrm>
                <a:off x="9282749" y="5953299"/>
                <a:ext cx="92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529" name="Freihand 14528">
                <a:extLst>
                  <a:ext uri="{FF2B5EF4-FFF2-40B4-BE49-F238E27FC236}">
                    <a16:creationId xmlns:a16="http://schemas.microsoft.com/office/drawing/2014/main" id="{E3D9B9D2-DB4E-5343-F9B7-3333EEA85F21}"/>
                  </a:ext>
                </a:extLst>
              </p14:cNvPr>
              <p14:cNvContentPartPr/>
              <p14:nvPr/>
            </p14:nvContentPartPr>
            <p14:xfrm>
              <a:off x="9091949" y="5564859"/>
              <a:ext cx="181080" cy="268920"/>
            </p14:xfrm>
          </p:contentPart>
        </mc:Choice>
        <mc:Fallback xmlns="">
          <p:pic>
            <p:nvPicPr>
              <p:cNvPr id="14529" name="Freihand 14528">
                <a:extLst>
                  <a:ext uri="{FF2B5EF4-FFF2-40B4-BE49-F238E27FC236}">
                    <a16:creationId xmlns:a16="http://schemas.microsoft.com/office/drawing/2014/main" id="{E3D9B9D2-DB4E-5343-F9B7-3333EEA85F21}"/>
                  </a:ext>
                </a:extLst>
              </p:cNvPr>
              <p:cNvPicPr/>
              <p:nvPr/>
            </p:nvPicPr>
            <p:blipFill>
              <a:blip r:embed="rId42"/>
              <a:stretch>
                <a:fillRect/>
              </a:stretch>
            </p:blipFill>
            <p:spPr>
              <a:xfrm>
                <a:off x="9087629" y="5560539"/>
                <a:ext cx="1897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532" name="Freihand 14531">
                <a:extLst>
                  <a:ext uri="{FF2B5EF4-FFF2-40B4-BE49-F238E27FC236}">
                    <a16:creationId xmlns:a16="http://schemas.microsoft.com/office/drawing/2014/main" id="{743663BF-153F-1075-9694-4AB0653BF25E}"/>
                  </a:ext>
                </a:extLst>
              </p14:cNvPr>
              <p14:cNvContentPartPr/>
              <p14:nvPr/>
            </p14:nvContentPartPr>
            <p14:xfrm>
              <a:off x="9256829" y="5582859"/>
              <a:ext cx="95400" cy="308160"/>
            </p14:xfrm>
          </p:contentPart>
        </mc:Choice>
        <mc:Fallback xmlns="">
          <p:pic>
            <p:nvPicPr>
              <p:cNvPr id="14532" name="Freihand 14531">
                <a:extLst>
                  <a:ext uri="{FF2B5EF4-FFF2-40B4-BE49-F238E27FC236}">
                    <a16:creationId xmlns:a16="http://schemas.microsoft.com/office/drawing/2014/main" id="{743663BF-153F-1075-9694-4AB0653BF25E}"/>
                  </a:ext>
                </a:extLst>
              </p:cNvPr>
              <p:cNvPicPr/>
              <p:nvPr/>
            </p:nvPicPr>
            <p:blipFill>
              <a:blip r:embed="rId44"/>
              <a:stretch>
                <a:fillRect/>
              </a:stretch>
            </p:blipFill>
            <p:spPr>
              <a:xfrm>
                <a:off x="9252509" y="5578539"/>
                <a:ext cx="104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534" name="Freihand 14533">
                <a:extLst>
                  <a:ext uri="{FF2B5EF4-FFF2-40B4-BE49-F238E27FC236}">
                    <a16:creationId xmlns:a16="http://schemas.microsoft.com/office/drawing/2014/main" id="{3FB030AC-B65A-E61C-F905-831E0A9EB420}"/>
                  </a:ext>
                </a:extLst>
              </p14:cNvPr>
              <p14:cNvContentPartPr/>
              <p14:nvPr/>
            </p14:nvContentPartPr>
            <p14:xfrm>
              <a:off x="9339629" y="5996859"/>
              <a:ext cx="114120" cy="212760"/>
            </p14:xfrm>
          </p:contentPart>
        </mc:Choice>
        <mc:Fallback xmlns="">
          <p:pic>
            <p:nvPicPr>
              <p:cNvPr id="14534" name="Freihand 14533">
                <a:extLst>
                  <a:ext uri="{FF2B5EF4-FFF2-40B4-BE49-F238E27FC236}">
                    <a16:creationId xmlns:a16="http://schemas.microsoft.com/office/drawing/2014/main" id="{3FB030AC-B65A-E61C-F905-831E0A9EB420}"/>
                  </a:ext>
                </a:extLst>
              </p:cNvPr>
              <p:cNvPicPr/>
              <p:nvPr/>
            </p:nvPicPr>
            <p:blipFill>
              <a:blip r:embed="rId46"/>
              <a:stretch>
                <a:fillRect/>
              </a:stretch>
            </p:blipFill>
            <p:spPr>
              <a:xfrm>
                <a:off x="9335309" y="5992539"/>
                <a:ext cx="122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535" name="Freihand 14534">
                <a:extLst>
                  <a:ext uri="{FF2B5EF4-FFF2-40B4-BE49-F238E27FC236}">
                    <a16:creationId xmlns:a16="http://schemas.microsoft.com/office/drawing/2014/main" id="{08DB29A3-AB8D-5483-CA19-BB0CA74F268A}"/>
                  </a:ext>
                </a:extLst>
              </p14:cNvPr>
              <p14:cNvContentPartPr/>
              <p14:nvPr/>
            </p14:nvContentPartPr>
            <p14:xfrm>
              <a:off x="9467069" y="6219699"/>
              <a:ext cx="360" cy="360"/>
            </p14:xfrm>
          </p:contentPart>
        </mc:Choice>
        <mc:Fallback xmlns="">
          <p:pic>
            <p:nvPicPr>
              <p:cNvPr id="14535" name="Freihand 14534">
                <a:extLst>
                  <a:ext uri="{FF2B5EF4-FFF2-40B4-BE49-F238E27FC236}">
                    <a16:creationId xmlns:a16="http://schemas.microsoft.com/office/drawing/2014/main" id="{08DB29A3-AB8D-5483-CA19-BB0CA74F268A}"/>
                  </a:ext>
                </a:extLst>
              </p:cNvPr>
              <p:cNvPicPr/>
              <p:nvPr/>
            </p:nvPicPr>
            <p:blipFill>
              <a:blip r:embed="rId48"/>
              <a:stretch>
                <a:fillRect/>
              </a:stretch>
            </p:blipFill>
            <p:spPr>
              <a:xfrm>
                <a:off x="9462749" y="621537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537" name="Freihand 14536">
                <a:extLst>
                  <a:ext uri="{FF2B5EF4-FFF2-40B4-BE49-F238E27FC236}">
                    <a16:creationId xmlns:a16="http://schemas.microsoft.com/office/drawing/2014/main" id="{0F093EC3-0232-D2A3-BA19-ABF09A93E02F}"/>
                  </a:ext>
                </a:extLst>
              </p14:cNvPr>
              <p14:cNvContentPartPr/>
              <p14:nvPr/>
            </p14:nvContentPartPr>
            <p14:xfrm>
              <a:off x="9371669" y="6197739"/>
              <a:ext cx="169560" cy="132120"/>
            </p14:xfrm>
          </p:contentPart>
        </mc:Choice>
        <mc:Fallback xmlns="">
          <p:pic>
            <p:nvPicPr>
              <p:cNvPr id="14537" name="Freihand 14536">
                <a:extLst>
                  <a:ext uri="{FF2B5EF4-FFF2-40B4-BE49-F238E27FC236}">
                    <a16:creationId xmlns:a16="http://schemas.microsoft.com/office/drawing/2014/main" id="{0F093EC3-0232-D2A3-BA19-ABF09A93E02F}"/>
                  </a:ext>
                </a:extLst>
              </p:cNvPr>
              <p:cNvPicPr/>
              <p:nvPr/>
            </p:nvPicPr>
            <p:blipFill>
              <a:blip r:embed="rId50"/>
              <a:stretch>
                <a:fillRect/>
              </a:stretch>
            </p:blipFill>
            <p:spPr>
              <a:xfrm>
                <a:off x="9367349" y="6193419"/>
                <a:ext cx="1782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540" name="Freihand 14539">
                <a:extLst>
                  <a:ext uri="{FF2B5EF4-FFF2-40B4-BE49-F238E27FC236}">
                    <a16:creationId xmlns:a16="http://schemas.microsoft.com/office/drawing/2014/main" id="{AC44C99D-9648-47D7-799C-8074AEDDE0F9}"/>
                  </a:ext>
                </a:extLst>
              </p14:cNvPr>
              <p14:cNvContentPartPr/>
              <p14:nvPr/>
            </p14:nvContentPartPr>
            <p14:xfrm>
              <a:off x="9894389" y="6190899"/>
              <a:ext cx="152280" cy="370440"/>
            </p14:xfrm>
          </p:contentPart>
        </mc:Choice>
        <mc:Fallback xmlns="">
          <p:pic>
            <p:nvPicPr>
              <p:cNvPr id="14540" name="Freihand 14539">
                <a:extLst>
                  <a:ext uri="{FF2B5EF4-FFF2-40B4-BE49-F238E27FC236}">
                    <a16:creationId xmlns:a16="http://schemas.microsoft.com/office/drawing/2014/main" id="{AC44C99D-9648-47D7-799C-8074AEDDE0F9}"/>
                  </a:ext>
                </a:extLst>
              </p:cNvPr>
              <p:cNvPicPr/>
              <p:nvPr/>
            </p:nvPicPr>
            <p:blipFill>
              <a:blip r:embed="rId52"/>
              <a:stretch>
                <a:fillRect/>
              </a:stretch>
            </p:blipFill>
            <p:spPr>
              <a:xfrm>
                <a:off x="9890069" y="6186579"/>
                <a:ext cx="1609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554" name="Freihand 14553">
                <a:extLst>
                  <a:ext uri="{FF2B5EF4-FFF2-40B4-BE49-F238E27FC236}">
                    <a16:creationId xmlns:a16="http://schemas.microsoft.com/office/drawing/2014/main" id="{E7602CD3-57EC-5373-CE8A-D7603B6EF85E}"/>
                  </a:ext>
                </a:extLst>
              </p14:cNvPr>
              <p14:cNvContentPartPr/>
              <p14:nvPr/>
            </p14:nvContentPartPr>
            <p14:xfrm>
              <a:off x="9246389" y="6291699"/>
              <a:ext cx="44280" cy="124920"/>
            </p14:xfrm>
          </p:contentPart>
        </mc:Choice>
        <mc:Fallback xmlns="">
          <p:pic>
            <p:nvPicPr>
              <p:cNvPr id="14554" name="Freihand 14553">
                <a:extLst>
                  <a:ext uri="{FF2B5EF4-FFF2-40B4-BE49-F238E27FC236}">
                    <a16:creationId xmlns:a16="http://schemas.microsoft.com/office/drawing/2014/main" id="{E7602CD3-57EC-5373-CE8A-D7603B6EF85E}"/>
                  </a:ext>
                </a:extLst>
              </p:cNvPr>
              <p:cNvPicPr/>
              <p:nvPr/>
            </p:nvPicPr>
            <p:blipFill>
              <a:blip r:embed="rId54"/>
              <a:stretch>
                <a:fillRect/>
              </a:stretch>
            </p:blipFill>
            <p:spPr>
              <a:xfrm>
                <a:off x="9242069" y="6287379"/>
                <a:ext cx="52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55" name="Freihand 14554">
                <a:extLst>
                  <a:ext uri="{FF2B5EF4-FFF2-40B4-BE49-F238E27FC236}">
                    <a16:creationId xmlns:a16="http://schemas.microsoft.com/office/drawing/2014/main" id="{25D184E5-DCF4-5402-21A9-CB86CD920AA3}"/>
                  </a:ext>
                </a:extLst>
              </p14:cNvPr>
              <p14:cNvContentPartPr/>
              <p14:nvPr/>
            </p14:nvContentPartPr>
            <p14:xfrm>
              <a:off x="9562469" y="6085419"/>
              <a:ext cx="93240" cy="213840"/>
            </p14:xfrm>
          </p:contentPart>
        </mc:Choice>
        <mc:Fallback xmlns="">
          <p:pic>
            <p:nvPicPr>
              <p:cNvPr id="14555" name="Freihand 14554">
                <a:extLst>
                  <a:ext uri="{FF2B5EF4-FFF2-40B4-BE49-F238E27FC236}">
                    <a16:creationId xmlns:a16="http://schemas.microsoft.com/office/drawing/2014/main" id="{25D184E5-DCF4-5402-21A9-CB86CD920AA3}"/>
                  </a:ext>
                </a:extLst>
              </p:cNvPr>
              <p:cNvPicPr/>
              <p:nvPr/>
            </p:nvPicPr>
            <p:blipFill>
              <a:blip r:embed="rId56"/>
              <a:stretch>
                <a:fillRect/>
              </a:stretch>
            </p:blipFill>
            <p:spPr>
              <a:xfrm>
                <a:off x="9558149" y="6081099"/>
                <a:ext cx="101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556" name="Freihand 14555">
                <a:extLst>
                  <a:ext uri="{FF2B5EF4-FFF2-40B4-BE49-F238E27FC236}">
                    <a16:creationId xmlns:a16="http://schemas.microsoft.com/office/drawing/2014/main" id="{808CE548-2D9A-B515-33B1-3D811E13EBCE}"/>
                  </a:ext>
                </a:extLst>
              </p14:cNvPr>
              <p14:cNvContentPartPr/>
              <p14:nvPr/>
            </p14:nvContentPartPr>
            <p14:xfrm>
              <a:off x="9392909" y="6235179"/>
              <a:ext cx="320040" cy="205920"/>
            </p14:xfrm>
          </p:contentPart>
        </mc:Choice>
        <mc:Fallback xmlns="">
          <p:pic>
            <p:nvPicPr>
              <p:cNvPr id="14556" name="Freihand 14555">
                <a:extLst>
                  <a:ext uri="{FF2B5EF4-FFF2-40B4-BE49-F238E27FC236}">
                    <a16:creationId xmlns:a16="http://schemas.microsoft.com/office/drawing/2014/main" id="{808CE548-2D9A-B515-33B1-3D811E13EBCE}"/>
                  </a:ext>
                </a:extLst>
              </p:cNvPr>
              <p:cNvPicPr/>
              <p:nvPr/>
            </p:nvPicPr>
            <p:blipFill>
              <a:blip r:embed="rId58"/>
              <a:stretch>
                <a:fillRect/>
              </a:stretch>
            </p:blipFill>
            <p:spPr>
              <a:xfrm>
                <a:off x="9388589" y="6230859"/>
                <a:ext cx="328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558" name="Freihand 14557">
                <a:extLst>
                  <a:ext uri="{FF2B5EF4-FFF2-40B4-BE49-F238E27FC236}">
                    <a16:creationId xmlns:a16="http://schemas.microsoft.com/office/drawing/2014/main" id="{7FADDCBC-9F3B-E77D-9CFF-B3F1A977E63D}"/>
                  </a:ext>
                </a:extLst>
              </p14:cNvPr>
              <p14:cNvContentPartPr/>
              <p14:nvPr/>
            </p14:nvContentPartPr>
            <p14:xfrm>
              <a:off x="9270509" y="6425979"/>
              <a:ext cx="184320" cy="108360"/>
            </p14:xfrm>
          </p:contentPart>
        </mc:Choice>
        <mc:Fallback xmlns="">
          <p:pic>
            <p:nvPicPr>
              <p:cNvPr id="14558" name="Freihand 14557">
                <a:extLst>
                  <a:ext uri="{FF2B5EF4-FFF2-40B4-BE49-F238E27FC236}">
                    <a16:creationId xmlns:a16="http://schemas.microsoft.com/office/drawing/2014/main" id="{7FADDCBC-9F3B-E77D-9CFF-B3F1A977E63D}"/>
                  </a:ext>
                </a:extLst>
              </p:cNvPr>
              <p:cNvPicPr/>
              <p:nvPr/>
            </p:nvPicPr>
            <p:blipFill>
              <a:blip r:embed="rId60"/>
              <a:stretch>
                <a:fillRect/>
              </a:stretch>
            </p:blipFill>
            <p:spPr>
              <a:xfrm>
                <a:off x="9266189" y="6421659"/>
                <a:ext cx="1929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65" name="Freihand 14564">
                <a:extLst>
                  <a:ext uri="{FF2B5EF4-FFF2-40B4-BE49-F238E27FC236}">
                    <a16:creationId xmlns:a16="http://schemas.microsoft.com/office/drawing/2014/main" id="{15FD3C05-9A01-CBEB-F935-A0CBB873A845}"/>
                  </a:ext>
                </a:extLst>
              </p14:cNvPr>
              <p14:cNvContentPartPr/>
              <p14:nvPr/>
            </p14:nvContentPartPr>
            <p14:xfrm>
              <a:off x="9647789" y="6386739"/>
              <a:ext cx="222120" cy="552960"/>
            </p14:xfrm>
          </p:contentPart>
        </mc:Choice>
        <mc:Fallback xmlns="">
          <p:pic>
            <p:nvPicPr>
              <p:cNvPr id="14565" name="Freihand 14564">
                <a:extLst>
                  <a:ext uri="{FF2B5EF4-FFF2-40B4-BE49-F238E27FC236}">
                    <a16:creationId xmlns:a16="http://schemas.microsoft.com/office/drawing/2014/main" id="{15FD3C05-9A01-CBEB-F935-A0CBB873A845}"/>
                  </a:ext>
                </a:extLst>
              </p:cNvPr>
              <p:cNvPicPr/>
              <p:nvPr/>
            </p:nvPicPr>
            <p:blipFill>
              <a:blip r:embed="rId62"/>
              <a:stretch>
                <a:fillRect/>
              </a:stretch>
            </p:blipFill>
            <p:spPr>
              <a:xfrm>
                <a:off x="9643469" y="6382419"/>
                <a:ext cx="23076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68" name="Freihand 14567">
                <a:extLst>
                  <a:ext uri="{FF2B5EF4-FFF2-40B4-BE49-F238E27FC236}">
                    <a16:creationId xmlns:a16="http://schemas.microsoft.com/office/drawing/2014/main" id="{F7F8E641-B21B-6228-9BEC-C49314E44A18}"/>
                  </a:ext>
                </a:extLst>
              </p14:cNvPr>
              <p14:cNvContentPartPr/>
              <p14:nvPr/>
            </p14:nvContentPartPr>
            <p14:xfrm>
              <a:off x="9391829" y="6530019"/>
              <a:ext cx="53640" cy="323640"/>
            </p14:xfrm>
          </p:contentPart>
        </mc:Choice>
        <mc:Fallback xmlns="">
          <p:pic>
            <p:nvPicPr>
              <p:cNvPr id="14568" name="Freihand 14567">
                <a:extLst>
                  <a:ext uri="{FF2B5EF4-FFF2-40B4-BE49-F238E27FC236}">
                    <a16:creationId xmlns:a16="http://schemas.microsoft.com/office/drawing/2014/main" id="{F7F8E641-B21B-6228-9BEC-C49314E44A18}"/>
                  </a:ext>
                </a:extLst>
              </p:cNvPr>
              <p:cNvPicPr/>
              <p:nvPr/>
            </p:nvPicPr>
            <p:blipFill>
              <a:blip r:embed="rId64"/>
              <a:stretch>
                <a:fillRect/>
              </a:stretch>
            </p:blipFill>
            <p:spPr>
              <a:xfrm>
                <a:off x="9387509" y="6525699"/>
                <a:ext cx="622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571" name="Freihand 14570">
                <a:extLst>
                  <a:ext uri="{FF2B5EF4-FFF2-40B4-BE49-F238E27FC236}">
                    <a16:creationId xmlns:a16="http://schemas.microsoft.com/office/drawing/2014/main" id="{20CC5510-310D-5BF2-A739-E056BC3306CC}"/>
                  </a:ext>
                </a:extLst>
              </p14:cNvPr>
              <p14:cNvContentPartPr/>
              <p14:nvPr/>
            </p14:nvContentPartPr>
            <p14:xfrm>
              <a:off x="9812309" y="6617499"/>
              <a:ext cx="46440" cy="151920"/>
            </p14:xfrm>
          </p:contentPart>
        </mc:Choice>
        <mc:Fallback xmlns="">
          <p:pic>
            <p:nvPicPr>
              <p:cNvPr id="14571" name="Freihand 14570">
                <a:extLst>
                  <a:ext uri="{FF2B5EF4-FFF2-40B4-BE49-F238E27FC236}">
                    <a16:creationId xmlns:a16="http://schemas.microsoft.com/office/drawing/2014/main" id="{20CC5510-310D-5BF2-A739-E056BC3306CC}"/>
                  </a:ext>
                </a:extLst>
              </p:cNvPr>
              <p:cNvPicPr/>
              <p:nvPr/>
            </p:nvPicPr>
            <p:blipFill>
              <a:blip r:embed="rId66"/>
              <a:stretch>
                <a:fillRect/>
              </a:stretch>
            </p:blipFill>
            <p:spPr>
              <a:xfrm>
                <a:off x="9807989" y="6613179"/>
                <a:ext cx="55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546" name="Freihand 14545">
                <a:extLst>
                  <a:ext uri="{FF2B5EF4-FFF2-40B4-BE49-F238E27FC236}">
                    <a16:creationId xmlns:a16="http://schemas.microsoft.com/office/drawing/2014/main" id="{54365DB1-1E7F-12FD-9CCB-DB64FFFF02DD}"/>
                  </a:ext>
                </a:extLst>
              </p14:cNvPr>
              <p14:cNvContentPartPr/>
              <p14:nvPr/>
            </p14:nvContentPartPr>
            <p14:xfrm>
              <a:off x="11405669" y="6016659"/>
              <a:ext cx="435960" cy="729720"/>
            </p14:xfrm>
          </p:contentPart>
        </mc:Choice>
        <mc:Fallback xmlns="">
          <p:pic>
            <p:nvPicPr>
              <p:cNvPr id="14546" name="Freihand 14545">
                <a:extLst>
                  <a:ext uri="{FF2B5EF4-FFF2-40B4-BE49-F238E27FC236}">
                    <a16:creationId xmlns:a16="http://schemas.microsoft.com/office/drawing/2014/main" id="{54365DB1-1E7F-12FD-9CCB-DB64FFFF02DD}"/>
                  </a:ext>
                </a:extLst>
              </p:cNvPr>
              <p:cNvPicPr/>
              <p:nvPr/>
            </p:nvPicPr>
            <p:blipFill>
              <a:blip r:embed="rId68"/>
              <a:stretch>
                <a:fillRect/>
              </a:stretch>
            </p:blipFill>
            <p:spPr>
              <a:xfrm>
                <a:off x="11401349" y="6012339"/>
                <a:ext cx="44460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548" name="Freihand 14547">
                <a:extLst>
                  <a:ext uri="{FF2B5EF4-FFF2-40B4-BE49-F238E27FC236}">
                    <a16:creationId xmlns:a16="http://schemas.microsoft.com/office/drawing/2014/main" id="{2196EF62-3FBA-428B-56AA-ED8572F2CAEA}"/>
                  </a:ext>
                </a:extLst>
              </p14:cNvPr>
              <p14:cNvContentPartPr/>
              <p14:nvPr/>
            </p14:nvContentPartPr>
            <p14:xfrm>
              <a:off x="11282909" y="6392499"/>
              <a:ext cx="12240" cy="469080"/>
            </p14:xfrm>
          </p:contentPart>
        </mc:Choice>
        <mc:Fallback xmlns="">
          <p:pic>
            <p:nvPicPr>
              <p:cNvPr id="14548" name="Freihand 14547">
                <a:extLst>
                  <a:ext uri="{FF2B5EF4-FFF2-40B4-BE49-F238E27FC236}">
                    <a16:creationId xmlns:a16="http://schemas.microsoft.com/office/drawing/2014/main" id="{2196EF62-3FBA-428B-56AA-ED8572F2CAEA}"/>
                  </a:ext>
                </a:extLst>
              </p:cNvPr>
              <p:cNvPicPr/>
              <p:nvPr/>
            </p:nvPicPr>
            <p:blipFill>
              <a:blip r:embed="rId70"/>
              <a:stretch>
                <a:fillRect/>
              </a:stretch>
            </p:blipFill>
            <p:spPr>
              <a:xfrm>
                <a:off x="11278589" y="6388179"/>
                <a:ext cx="208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550" name="Freihand 14549">
                <a:extLst>
                  <a:ext uri="{FF2B5EF4-FFF2-40B4-BE49-F238E27FC236}">
                    <a16:creationId xmlns:a16="http://schemas.microsoft.com/office/drawing/2014/main" id="{309E5240-3720-C034-5A34-F3A4166F9A45}"/>
                  </a:ext>
                </a:extLst>
              </p14:cNvPr>
              <p14:cNvContentPartPr/>
              <p14:nvPr/>
            </p14:nvContentPartPr>
            <p14:xfrm>
              <a:off x="11229989" y="6452979"/>
              <a:ext cx="24840" cy="178200"/>
            </p14:xfrm>
          </p:contentPart>
        </mc:Choice>
        <mc:Fallback xmlns="">
          <p:pic>
            <p:nvPicPr>
              <p:cNvPr id="14550" name="Freihand 14549">
                <a:extLst>
                  <a:ext uri="{FF2B5EF4-FFF2-40B4-BE49-F238E27FC236}">
                    <a16:creationId xmlns:a16="http://schemas.microsoft.com/office/drawing/2014/main" id="{309E5240-3720-C034-5A34-F3A4166F9A45}"/>
                  </a:ext>
                </a:extLst>
              </p:cNvPr>
              <p:cNvPicPr/>
              <p:nvPr/>
            </p:nvPicPr>
            <p:blipFill>
              <a:blip r:embed="rId72"/>
              <a:stretch>
                <a:fillRect/>
              </a:stretch>
            </p:blipFill>
            <p:spPr>
              <a:xfrm>
                <a:off x="11225669" y="6448659"/>
                <a:ext cx="334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577" name="Freihand 14576">
                <a:extLst>
                  <a:ext uri="{FF2B5EF4-FFF2-40B4-BE49-F238E27FC236}">
                    <a16:creationId xmlns:a16="http://schemas.microsoft.com/office/drawing/2014/main" id="{9875118E-CF06-90F3-CEC9-B1BB881EE36E}"/>
                  </a:ext>
                </a:extLst>
              </p14:cNvPr>
              <p14:cNvContentPartPr/>
              <p14:nvPr/>
            </p14:nvContentPartPr>
            <p14:xfrm>
              <a:off x="10563292" y="6254296"/>
              <a:ext cx="372240" cy="109080"/>
            </p14:xfrm>
          </p:contentPart>
        </mc:Choice>
        <mc:Fallback xmlns="">
          <p:pic>
            <p:nvPicPr>
              <p:cNvPr id="14577" name="Freihand 14576">
                <a:extLst>
                  <a:ext uri="{FF2B5EF4-FFF2-40B4-BE49-F238E27FC236}">
                    <a16:creationId xmlns:a16="http://schemas.microsoft.com/office/drawing/2014/main" id="{9875118E-CF06-90F3-CEC9-B1BB881EE36E}"/>
                  </a:ext>
                </a:extLst>
              </p:cNvPr>
              <p:cNvPicPr/>
              <p:nvPr/>
            </p:nvPicPr>
            <p:blipFill>
              <a:blip r:embed="rId74"/>
              <a:stretch>
                <a:fillRect/>
              </a:stretch>
            </p:blipFill>
            <p:spPr>
              <a:xfrm>
                <a:off x="10558972" y="6249976"/>
                <a:ext cx="3808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578" name="Freihand 14577">
                <a:extLst>
                  <a:ext uri="{FF2B5EF4-FFF2-40B4-BE49-F238E27FC236}">
                    <a16:creationId xmlns:a16="http://schemas.microsoft.com/office/drawing/2014/main" id="{E98799D7-DEBC-51EE-8B4D-7B8948A7B0FB}"/>
                  </a:ext>
                </a:extLst>
              </p14:cNvPr>
              <p14:cNvContentPartPr/>
              <p14:nvPr/>
            </p14:nvContentPartPr>
            <p14:xfrm>
              <a:off x="10184572" y="6365896"/>
              <a:ext cx="34560" cy="200880"/>
            </p14:xfrm>
          </p:contentPart>
        </mc:Choice>
        <mc:Fallback xmlns="">
          <p:pic>
            <p:nvPicPr>
              <p:cNvPr id="14578" name="Freihand 14577">
                <a:extLst>
                  <a:ext uri="{FF2B5EF4-FFF2-40B4-BE49-F238E27FC236}">
                    <a16:creationId xmlns:a16="http://schemas.microsoft.com/office/drawing/2014/main" id="{E98799D7-DEBC-51EE-8B4D-7B8948A7B0FB}"/>
                  </a:ext>
                </a:extLst>
              </p:cNvPr>
              <p:cNvPicPr/>
              <p:nvPr/>
            </p:nvPicPr>
            <p:blipFill>
              <a:blip r:embed="rId76"/>
              <a:stretch>
                <a:fillRect/>
              </a:stretch>
            </p:blipFill>
            <p:spPr>
              <a:xfrm>
                <a:off x="10180252" y="6361576"/>
                <a:ext cx="43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580" name="Freihand 14579">
                <a:extLst>
                  <a:ext uri="{FF2B5EF4-FFF2-40B4-BE49-F238E27FC236}">
                    <a16:creationId xmlns:a16="http://schemas.microsoft.com/office/drawing/2014/main" id="{7E5E68F2-3C0A-8D1F-4C48-B8A35A915B9F}"/>
                  </a:ext>
                </a:extLst>
              </p14:cNvPr>
              <p14:cNvContentPartPr/>
              <p14:nvPr/>
            </p14:nvContentPartPr>
            <p14:xfrm>
              <a:off x="9916732" y="6504856"/>
              <a:ext cx="18360" cy="343800"/>
            </p14:xfrm>
          </p:contentPart>
        </mc:Choice>
        <mc:Fallback xmlns="">
          <p:pic>
            <p:nvPicPr>
              <p:cNvPr id="14580" name="Freihand 14579">
                <a:extLst>
                  <a:ext uri="{FF2B5EF4-FFF2-40B4-BE49-F238E27FC236}">
                    <a16:creationId xmlns:a16="http://schemas.microsoft.com/office/drawing/2014/main" id="{7E5E68F2-3C0A-8D1F-4C48-B8A35A915B9F}"/>
                  </a:ext>
                </a:extLst>
              </p:cNvPr>
              <p:cNvPicPr/>
              <p:nvPr/>
            </p:nvPicPr>
            <p:blipFill>
              <a:blip r:embed="rId78"/>
              <a:stretch>
                <a:fillRect/>
              </a:stretch>
            </p:blipFill>
            <p:spPr>
              <a:xfrm>
                <a:off x="9912412" y="6500536"/>
                <a:ext cx="270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581" name="Freihand 14580">
                <a:extLst>
                  <a:ext uri="{FF2B5EF4-FFF2-40B4-BE49-F238E27FC236}">
                    <a16:creationId xmlns:a16="http://schemas.microsoft.com/office/drawing/2014/main" id="{72BE9635-06B9-8F29-5404-8C63A7E32CB9}"/>
                  </a:ext>
                </a:extLst>
              </p14:cNvPr>
              <p14:cNvContentPartPr/>
              <p14:nvPr/>
            </p14:nvContentPartPr>
            <p14:xfrm>
              <a:off x="9573652" y="6541936"/>
              <a:ext cx="145800" cy="228600"/>
            </p14:xfrm>
          </p:contentPart>
        </mc:Choice>
        <mc:Fallback xmlns="">
          <p:pic>
            <p:nvPicPr>
              <p:cNvPr id="14581" name="Freihand 14580">
                <a:extLst>
                  <a:ext uri="{FF2B5EF4-FFF2-40B4-BE49-F238E27FC236}">
                    <a16:creationId xmlns:a16="http://schemas.microsoft.com/office/drawing/2014/main" id="{72BE9635-06B9-8F29-5404-8C63A7E32CB9}"/>
                  </a:ext>
                </a:extLst>
              </p:cNvPr>
              <p:cNvPicPr/>
              <p:nvPr/>
            </p:nvPicPr>
            <p:blipFill>
              <a:blip r:embed="rId80"/>
              <a:stretch>
                <a:fillRect/>
              </a:stretch>
            </p:blipFill>
            <p:spPr>
              <a:xfrm>
                <a:off x="9569332" y="6537616"/>
                <a:ext cx="154440" cy="237240"/>
              </a:xfrm>
              <a:prstGeom prst="rect">
                <a:avLst/>
              </a:prstGeom>
            </p:spPr>
          </p:pic>
        </mc:Fallback>
      </mc:AlternateContent>
      <p:sp>
        <p:nvSpPr>
          <p:cNvPr id="14629" name="Textfeld 14628">
            <a:extLst>
              <a:ext uri="{FF2B5EF4-FFF2-40B4-BE49-F238E27FC236}">
                <a16:creationId xmlns:a16="http://schemas.microsoft.com/office/drawing/2014/main" id="{F2731484-582A-524F-7797-5F8BEBC63A7E}"/>
              </a:ext>
            </a:extLst>
          </p:cNvPr>
          <p:cNvSpPr txBox="1"/>
          <p:nvPr/>
        </p:nvSpPr>
        <p:spPr>
          <a:xfrm>
            <a:off x="10089689" y="3411058"/>
            <a:ext cx="2024757" cy="923330"/>
          </a:xfrm>
          <a:prstGeom prst="rect">
            <a:avLst/>
          </a:prstGeom>
          <a:noFill/>
        </p:spPr>
        <p:txBody>
          <a:bodyPr wrap="square" rtlCol="0">
            <a:spAutoFit/>
          </a:bodyPr>
          <a:lstStyle/>
          <a:p>
            <a:pPr algn="ctr"/>
            <a:r>
              <a:rPr lang="de-DE" dirty="0">
                <a:latin typeface="Bahnschrift SemiLight Condensed" panose="020B0502040204020203" pitchFamily="34" charset="0"/>
              </a:rPr>
              <a:t>Auch für Story Entwickeln in Spielen hilfreich (hoffe ich)</a:t>
            </a:r>
          </a:p>
        </p:txBody>
      </p:sp>
      <mc:AlternateContent xmlns:mc="http://schemas.openxmlformats.org/markup-compatibility/2006" xmlns:p14="http://schemas.microsoft.com/office/powerpoint/2010/main">
        <mc:Choice Requires="p14">
          <p:contentPart p14:bwMode="auto" r:id="rId81">
            <p14:nvContentPartPr>
              <p14:cNvPr id="14634" name="Freihand 14633">
                <a:extLst>
                  <a:ext uri="{FF2B5EF4-FFF2-40B4-BE49-F238E27FC236}">
                    <a16:creationId xmlns:a16="http://schemas.microsoft.com/office/drawing/2014/main" id="{1299E3BD-CCB2-9F9B-32DD-4B2D6E4DC5E5}"/>
                  </a:ext>
                </a:extLst>
              </p14:cNvPr>
              <p14:cNvContentPartPr/>
              <p14:nvPr/>
            </p14:nvContentPartPr>
            <p14:xfrm>
              <a:off x="10024732" y="3061096"/>
              <a:ext cx="2245320" cy="1510200"/>
            </p14:xfrm>
          </p:contentPart>
        </mc:Choice>
        <mc:Fallback xmlns="">
          <p:pic>
            <p:nvPicPr>
              <p:cNvPr id="14634" name="Freihand 14633">
                <a:extLst>
                  <a:ext uri="{FF2B5EF4-FFF2-40B4-BE49-F238E27FC236}">
                    <a16:creationId xmlns:a16="http://schemas.microsoft.com/office/drawing/2014/main" id="{1299E3BD-CCB2-9F9B-32DD-4B2D6E4DC5E5}"/>
                  </a:ext>
                </a:extLst>
              </p:cNvPr>
              <p:cNvPicPr/>
              <p:nvPr/>
            </p:nvPicPr>
            <p:blipFill>
              <a:blip r:embed="rId82"/>
              <a:stretch>
                <a:fillRect/>
              </a:stretch>
            </p:blipFill>
            <p:spPr>
              <a:xfrm>
                <a:off x="10020412" y="3056776"/>
                <a:ext cx="2253960" cy="1518840"/>
              </a:xfrm>
              <a:prstGeom prst="rect">
                <a:avLst/>
              </a:prstGeom>
            </p:spPr>
          </p:pic>
        </mc:Fallback>
      </mc:AlternateContent>
      <p:grpSp>
        <p:nvGrpSpPr>
          <p:cNvPr id="14645" name="Gruppieren 14644">
            <a:extLst>
              <a:ext uri="{FF2B5EF4-FFF2-40B4-BE49-F238E27FC236}">
                <a16:creationId xmlns:a16="http://schemas.microsoft.com/office/drawing/2014/main" id="{A44140F9-985B-436C-E217-1E35F948FF98}"/>
              </a:ext>
            </a:extLst>
          </p:cNvPr>
          <p:cNvGrpSpPr/>
          <p:nvPr/>
        </p:nvGrpSpPr>
        <p:grpSpPr>
          <a:xfrm>
            <a:off x="10019332" y="3976216"/>
            <a:ext cx="1576777" cy="2252486"/>
            <a:chOff x="10019332" y="3976216"/>
            <a:chExt cx="1576777" cy="2252486"/>
          </a:xfrm>
        </p:grpSpPr>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D94415AF-0709-350A-CFB2-6A6C0F8098E5}"/>
                    </a:ext>
                  </a:extLst>
                </p14:cNvPr>
                <p14:cNvContentPartPr/>
                <p14:nvPr/>
              </p14:nvContentPartPr>
              <p14:xfrm>
                <a:off x="10273348" y="4827321"/>
                <a:ext cx="1112040" cy="1088280"/>
              </p14:xfrm>
            </p:contentPart>
          </mc:Choice>
          <mc:Fallback xmlns="">
            <p:pic>
              <p:nvPicPr>
                <p:cNvPr id="60" name="Freihand 59">
                  <a:extLst>
                    <a:ext uri="{FF2B5EF4-FFF2-40B4-BE49-F238E27FC236}">
                      <a16:creationId xmlns:a16="http://schemas.microsoft.com/office/drawing/2014/main" id="{D94415AF-0709-350A-CFB2-6A6C0F8098E5}"/>
                    </a:ext>
                  </a:extLst>
                </p:cNvPr>
                <p:cNvPicPr/>
                <p:nvPr/>
              </p:nvPicPr>
              <p:blipFill>
                <a:blip r:embed="rId84"/>
                <a:stretch>
                  <a:fillRect/>
                </a:stretch>
              </p:blipFill>
              <p:spPr>
                <a:xfrm>
                  <a:off x="10269028" y="4823001"/>
                  <a:ext cx="1120680" cy="1096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Freihand 60">
                  <a:extLst>
                    <a:ext uri="{FF2B5EF4-FFF2-40B4-BE49-F238E27FC236}">
                      <a16:creationId xmlns:a16="http://schemas.microsoft.com/office/drawing/2014/main" id="{A4440BF7-16AB-A0E3-7149-02A5EEA39A3D}"/>
                    </a:ext>
                  </a:extLst>
                </p14:cNvPr>
                <p14:cNvContentPartPr/>
                <p14:nvPr/>
              </p14:nvContentPartPr>
              <p14:xfrm>
                <a:off x="10651348" y="5143401"/>
                <a:ext cx="43560" cy="953640"/>
              </p14:xfrm>
            </p:contentPart>
          </mc:Choice>
          <mc:Fallback xmlns="">
            <p:pic>
              <p:nvPicPr>
                <p:cNvPr id="61" name="Freihand 60">
                  <a:extLst>
                    <a:ext uri="{FF2B5EF4-FFF2-40B4-BE49-F238E27FC236}">
                      <a16:creationId xmlns:a16="http://schemas.microsoft.com/office/drawing/2014/main" id="{A4440BF7-16AB-A0E3-7149-02A5EEA39A3D}"/>
                    </a:ext>
                  </a:extLst>
                </p:cNvPr>
                <p:cNvPicPr/>
                <p:nvPr/>
              </p:nvPicPr>
              <p:blipFill>
                <a:blip r:embed="rId86"/>
                <a:stretch>
                  <a:fillRect/>
                </a:stretch>
              </p:blipFill>
              <p:spPr>
                <a:xfrm>
                  <a:off x="10647028" y="5139081"/>
                  <a:ext cx="52200" cy="96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336" name="Freihand 14335">
                  <a:extLst>
                    <a:ext uri="{FF2B5EF4-FFF2-40B4-BE49-F238E27FC236}">
                      <a16:creationId xmlns:a16="http://schemas.microsoft.com/office/drawing/2014/main" id="{C06AA7FD-16E2-3A99-71BF-1067EA3E059C}"/>
                    </a:ext>
                  </a:extLst>
                </p14:cNvPr>
                <p14:cNvContentPartPr/>
                <p14:nvPr/>
              </p14:nvContentPartPr>
              <p14:xfrm>
                <a:off x="10240948" y="5402241"/>
                <a:ext cx="125640" cy="29880"/>
              </p14:xfrm>
            </p:contentPart>
          </mc:Choice>
          <mc:Fallback xmlns="">
            <p:pic>
              <p:nvPicPr>
                <p:cNvPr id="14336" name="Freihand 14335">
                  <a:extLst>
                    <a:ext uri="{FF2B5EF4-FFF2-40B4-BE49-F238E27FC236}">
                      <a16:creationId xmlns:a16="http://schemas.microsoft.com/office/drawing/2014/main" id="{C06AA7FD-16E2-3A99-71BF-1067EA3E059C}"/>
                    </a:ext>
                  </a:extLst>
                </p:cNvPr>
                <p:cNvPicPr/>
                <p:nvPr/>
              </p:nvPicPr>
              <p:blipFill>
                <a:blip r:embed="rId88"/>
                <a:stretch>
                  <a:fillRect/>
                </a:stretch>
              </p:blipFill>
              <p:spPr>
                <a:xfrm>
                  <a:off x="10236628" y="5397921"/>
                  <a:ext cx="134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337" name="Freihand 14336">
                  <a:extLst>
                    <a:ext uri="{FF2B5EF4-FFF2-40B4-BE49-F238E27FC236}">
                      <a16:creationId xmlns:a16="http://schemas.microsoft.com/office/drawing/2014/main" id="{7DA2CB79-CBE2-6749-CB3D-293BBA936DAF}"/>
                    </a:ext>
                  </a:extLst>
                </p14:cNvPr>
                <p14:cNvContentPartPr/>
                <p14:nvPr/>
              </p14:nvContentPartPr>
              <p14:xfrm>
                <a:off x="10380268" y="5007681"/>
                <a:ext cx="55440" cy="409680"/>
              </p14:xfrm>
            </p:contentPart>
          </mc:Choice>
          <mc:Fallback xmlns="">
            <p:pic>
              <p:nvPicPr>
                <p:cNvPr id="14337" name="Freihand 14336">
                  <a:extLst>
                    <a:ext uri="{FF2B5EF4-FFF2-40B4-BE49-F238E27FC236}">
                      <a16:creationId xmlns:a16="http://schemas.microsoft.com/office/drawing/2014/main" id="{7DA2CB79-CBE2-6749-CB3D-293BBA936DAF}"/>
                    </a:ext>
                  </a:extLst>
                </p:cNvPr>
                <p:cNvPicPr/>
                <p:nvPr/>
              </p:nvPicPr>
              <p:blipFill>
                <a:blip r:embed="rId90"/>
                <a:stretch>
                  <a:fillRect/>
                </a:stretch>
              </p:blipFill>
              <p:spPr>
                <a:xfrm>
                  <a:off x="10375948" y="5003361"/>
                  <a:ext cx="640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340" name="Freihand 14339">
                  <a:extLst>
                    <a:ext uri="{FF2B5EF4-FFF2-40B4-BE49-F238E27FC236}">
                      <a16:creationId xmlns:a16="http://schemas.microsoft.com/office/drawing/2014/main" id="{08362FF1-F76A-96EE-8486-40087C793544}"/>
                    </a:ext>
                  </a:extLst>
                </p14:cNvPr>
                <p14:cNvContentPartPr/>
                <p14:nvPr/>
              </p14:nvContentPartPr>
              <p14:xfrm>
                <a:off x="10204948" y="5395401"/>
                <a:ext cx="232560" cy="54360"/>
              </p14:xfrm>
            </p:contentPart>
          </mc:Choice>
          <mc:Fallback xmlns="">
            <p:pic>
              <p:nvPicPr>
                <p:cNvPr id="14340" name="Freihand 14339">
                  <a:extLst>
                    <a:ext uri="{FF2B5EF4-FFF2-40B4-BE49-F238E27FC236}">
                      <a16:creationId xmlns:a16="http://schemas.microsoft.com/office/drawing/2014/main" id="{08362FF1-F76A-96EE-8486-40087C793544}"/>
                    </a:ext>
                  </a:extLst>
                </p:cNvPr>
                <p:cNvPicPr/>
                <p:nvPr/>
              </p:nvPicPr>
              <p:blipFill>
                <a:blip r:embed="rId92"/>
                <a:stretch>
                  <a:fillRect/>
                </a:stretch>
              </p:blipFill>
              <p:spPr>
                <a:xfrm>
                  <a:off x="10200628" y="5391081"/>
                  <a:ext cx="241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342" name="Freihand 14341">
                  <a:extLst>
                    <a:ext uri="{FF2B5EF4-FFF2-40B4-BE49-F238E27FC236}">
                      <a16:creationId xmlns:a16="http://schemas.microsoft.com/office/drawing/2014/main" id="{8D3A288F-F3C4-A677-4FAA-4EAE3FD0F03D}"/>
                    </a:ext>
                  </a:extLst>
                </p14:cNvPr>
                <p14:cNvContentPartPr/>
                <p14:nvPr/>
              </p14:nvContentPartPr>
              <p14:xfrm>
                <a:off x="10240588" y="5440041"/>
                <a:ext cx="109440" cy="308880"/>
              </p14:xfrm>
            </p:contentPart>
          </mc:Choice>
          <mc:Fallback xmlns="">
            <p:pic>
              <p:nvPicPr>
                <p:cNvPr id="14342" name="Freihand 14341">
                  <a:extLst>
                    <a:ext uri="{FF2B5EF4-FFF2-40B4-BE49-F238E27FC236}">
                      <a16:creationId xmlns:a16="http://schemas.microsoft.com/office/drawing/2014/main" id="{8D3A288F-F3C4-A677-4FAA-4EAE3FD0F03D}"/>
                    </a:ext>
                  </a:extLst>
                </p:cNvPr>
                <p:cNvPicPr/>
                <p:nvPr/>
              </p:nvPicPr>
              <p:blipFill>
                <a:blip r:embed="rId94"/>
                <a:stretch>
                  <a:fillRect/>
                </a:stretch>
              </p:blipFill>
              <p:spPr>
                <a:xfrm>
                  <a:off x="10236268" y="5435721"/>
                  <a:ext cx="118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343" name="Freihand 14342">
                  <a:extLst>
                    <a:ext uri="{FF2B5EF4-FFF2-40B4-BE49-F238E27FC236}">
                      <a16:creationId xmlns:a16="http://schemas.microsoft.com/office/drawing/2014/main" id="{7ACD0D6A-C2E7-435D-27F3-30741BF8F61C}"/>
                    </a:ext>
                  </a:extLst>
                </p14:cNvPr>
                <p14:cNvContentPartPr/>
                <p14:nvPr/>
              </p14:nvContentPartPr>
              <p14:xfrm>
                <a:off x="10247428" y="5490441"/>
                <a:ext cx="434520" cy="552960"/>
              </p14:xfrm>
            </p:contentPart>
          </mc:Choice>
          <mc:Fallback xmlns="">
            <p:pic>
              <p:nvPicPr>
                <p:cNvPr id="14343" name="Freihand 14342">
                  <a:extLst>
                    <a:ext uri="{FF2B5EF4-FFF2-40B4-BE49-F238E27FC236}">
                      <a16:creationId xmlns:a16="http://schemas.microsoft.com/office/drawing/2014/main" id="{7ACD0D6A-C2E7-435D-27F3-30741BF8F61C}"/>
                    </a:ext>
                  </a:extLst>
                </p:cNvPr>
                <p:cNvPicPr/>
                <p:nvPr/>
              </p:nvPicPr>
              <p:blipFill>
                <a:blip r:embed="rId96"/>
                <a:stretch>
                  <a:fillRect/>
                </a:stretch>
              </p:blipFill>
              <p:spPr>
                <a:xfrm>
                  <a:off x="10243108" y="5486121"/>
                  <a:ext cx="44316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345" name="Freihand 14344">
                  <a:extLst>
                    <a:ext uri="{FF2B5EF4-FFF2-40B4-BE49-F238E27FC236}">
                      <a16:creationId xmlns:a16="http://schemas.microsoft.com/office/drawing/2014/main" id="{A81E504A-83CD-EA80-DEAA-F92E24C14735}"/>
                    </a:ext>
                  </a:extLst>
                </p14:cNvPr>
                <p14:cNvContentPartPr/>
                <p14:nvPr/>
              </p14:nvContentPartPr>
              <p14:xfrm>
                <a:off x="10434628" y="5733801"/>
                <a:ext cx="852480" cy="285840"/>
              </p14:xfrm>
            </p:contentPart>
          </mc:Choice>
          <mc:Fallback xmlns="">
            <p:pic>
              <p:nvPicPr>
                <p:cNvPr id="14345" name="Freihand 14344">
                  <a:extLst>
                    <a:ext uri="{FF2B5EF4-FFF2-40B4-BE49-F238E27FC236}">
                      <a16:creationId xmlns:a16="http://schemas.microsoft.com/office/drawing/2014/main" id="{A81E504A-83CD-EA80-DEAA-F92E24C14735}"/>
                    </a:ext>
                  </a:extLst>
                </p:cNvPr>
                <p:cNvPicPr/>
                <p:nvPr/>
              </p:nvPicPr>
              <p:blipFill>
                <a:blip r:embed="rId98"/>
                <a:stretch>
                  <a:fillRect/>
                </a:stretch>
              </p:blipFill>
              <p:spPr>
                <a:xfrm>
                  <a:off x="10430308" y="5729481"/>
                  <a:ext cx="8611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346" name="Freihand 14345">
                  <a:extLst>
                    <a:ext uri="{FF2B5EF4-FFF2-40B4-BE49-F238E27FC236}">
                      <a16:creationId xmlns:a16="http://schemas.microsoft.com/office/drawing/2014/main" id="{C75725AB-B2D2-F109-7BA6-5A55E15E7B63}"/>
                    </a:ext>
                  </a:extLst>
                </p14:cNvPr>
                <p14:cNvContentPartPr/>
                <p14:nvPr/>
              </p14:nvContentPartPr>
              <p14:xfrm>
                <a:off x="10980388" y="5676921"/>
                <a:ext cx="321480" cy="231480"/>
              </p14:xfrm>
            </p:contentPart>
          </mc:Choice>
          <mc:Fallback xmlns="">
            <p:pic>
              <p:nvPicPr>
                <p:cNvPr id="14346" name="Freihand 14345">
                  <a:extLst>
                    <a:ext uri="{FF2B5EF4-FFF2-40B4-BE49-F238E27FC236}">
                      <a16:creationId xmlns:a16="http://schemas.microsoft.com/office/drawing/2014/main" id="{C75725AB-B2D2-F109-7BA6-5A55E15E7B63}"/>
                    </a:ext>
                  </a:extLst>
                </p:cNvPr>
                <p:cNvPicPr/>
                <p:nvPr/>
              </p:nvPicPr>
              <p:blipFill>
                <a:blip r:embed="rId100"/>
                <a:stretch>
                  <a:fillRect/>
                </a:stretch>
              </p:blipFill>
              <p:spPr>
                <a:xfrm>
                  <a:off x="10976068" y="5672601"/>
                  <a:ext cx="330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347" name="Freihand 14346">
                  <a:extLst>
                    <a:ext uri="{FF2B5EF4-FFF2-40B4-BE49-F238E27FC236}">
                      <a16:creationId xmlns:a16="http://schemas.microsoft.com/office/drawing/2014/main" id="{DB7F758E-E4B4-3A93-C849-E35137600E47}"/>
                    </a:ext>
                  </a:extLst>
                </p14:cNvPr>
                <p14:cNvContentPartPr/>
                <p14:nvPr/>
              </p14:nvContentPartPr>
              <p14:xfrm>
                <a:off x="11337508" y="5251401"/>
                <a:ext cx="3960" cy="73440"/>
              </p14:xfrm>
            </p:contentPart>
          </mc:Choice>
          <mc:Fallback xmlns="">
            <p:pic>
              <p:nvPicPr>
                <p:cNvPr id="14347" name="Freihand 14346">
                  <a:extLst>
                    <a:ext uri="{FF2B5EF4-FFF2-40B4-BE49-F238E27FC236}">
                      <a16:creationId xmlns:a16="http://schemas.microsoft.com/office/drawing/2014/main" id="{DB7F758E-E4B4-3A93-C849-E35137600E47}"/>
                    </a:ext>
                  </a:extLst>
                </p:cNvPr>
                <p:cNvPicPr/>
                <p:nvPr/>
              </p:nvPicPr>
              <p:blipFill>
                <a:blip r:embed="rId102"/>
                <a:stretch>
                  <a:fillRect/>
                </a:stretch>
              </p:blipFill>
              <p:spPr>
                <a:xfrm>
                  <a:off x="11333188" y="5247081"/>
                  <a:ext cx="12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357" name="Freihand 14356">
                  <a:extLst>
                    <a:ext uri="{FF2B5EF4-FFF2-40B4-BE49-F238E27FC236}">
                      <a16:creationId xmlns:a16="http://schemas.microsoft.com/office/drawing/2014/main" id="{9F468C5D-D5BE-1F2A-7320-FB8676E547D2}"/>
                    </a:ext>
                  </a:extLst>
                </p14:cNvPr>
                <p14:cNvContentPartPr/>
                <p14:nvPr/>
              </p14:nvContentPartPr>
              <p14:xfrm>
                <a:off x="10825948" y="5280201"/>
                <a:ext cx="278640" cy="218520"/>
              </p14:xfrm>
            </p:contentPart>
          </mc:Choice>
          <mc:Fallback xmlns="">
            <p:pic>
              <p:nvPicPr>
                <p:cNvPr id="14357" name="Freihand 14356">
                  <a:extLst>
                    <a:ext uri="{FF2B5EF4-FFF2-40B4-BE49-F238E27FC236}">
                      <a16:creationId xmlns:a16="http://schemas.microsoft.com/office/drawing/2014/main" id="{9F468C5D-D5BE-1F2A-7320-FB8676E547D2}"/>
                    </a:ext>
                  </a:extLst>
                </p:cNvPr>
                <p:cNvPicPr/>
                <p:nvPr/>
              </p:nvPicPr>
              <p:blipFill>
                <a:blip r:embed="rId104"/>
                <a:stretch>
                  <a:fillRect/>
                </a:stretch>
              </p:blipFill>
              <p:spPr>
                <a:xfrm>
                  <a:off x="10821628" y="5275881"/>
                  <a:ext cx="287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360" name="Freihand 14359">
                  <a:extLst>
                    <a:ext uri="{FF2B5EF4-FFF2-40B4-BE49-F238E27FC236}">
                      <a16:creationId xmlns:a16="http://schemas.microsoft.com/office/drawing/2014/main" id="{392D25A0-A934-A0CB-9FFF-135E3C2FB19F}"/>
                    </a:ext>
                  </a:extLst>
                </p14:cNvPr>
                <p14:cNvContentPartPr/>
                <p14:nvPr/>
              </p14:nvContentPartPr>
              <p14:xfrm>
                <a:off x="11102068" y="5248881"/>
                <a:ext cx="155880" cy="15120"/>
              </p14:xfrm>
            </p:contentPart>
          </mc:Choice>
          <mc:Fallback xmlns="">
            <p:pic>
              <p:nvPicPr>
                <p:cNvPr id="14360" name="Freihand 14359">
                  <a:extLst>
                    <a:ext uri="{FF2B5EF4-FFF2-40B4-BE49-F238E27FC236}">
                      <a16:creationId xmlns:a16="http://schemas.microsoft.com/office/drawing/2014/main" id="{392D25A0-A934-A0CB-9FFF-135E3C2FB19F}"/>
                    </a:ext>
                  </a:extLst>
                </p:cNvPr>
                <p:cNvPicPr/>
                <p:nvPr/>
              </p:nvPicPr>
              <p:blipFill>
                <a:blip r:embed="rId106"/>
                <a:stretch>
                  <a:fillRect/>
                </a:stretch>
              </p:blipFill>
              <p:spPr>
                <a:xfrm>
                  <a:off x="11097748" y="5244561"/>
                  <a:ext cx="164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362" name="Freihand 14361">
                  <a:extLst>
                    <a:ext uri="{FF2B5EF4-FFF2-40B4-BE49-F238E27FC236}">
                      <a16:creationId xmlns:a16="http://schemas.microsoft.com/office/drawing/2014/main" id="{88193E69-40E2-272C-E143-F961C5C6B779}"/>
                    </a:ext>
                  </a:extLst>
                </p14:cNvPr>
                <p14:cNvContentPartPr/>
                <p14:nvPr/>
              </p14:nvContentPartPr>
              <p14:xfrm>
                <a:off x="10280548" y="5226561"/>
                <a:ext cx="132480" cy="17280"/>
              </p14:xfrm>
            </p:contentPart>
          </mc:Choice>
          <mc:Fallback xmlns="">
            <p:pic>
              <p:nvPicPr>
                <p:cNvPr id="14362" name="Freihand 14361">
                  <a:extLst>
                    <a:ext uri="{FF2B5EF4-FFF2-40B4-BE49-F238E27FC236}">
                      <a16:creationId xmlns:a16="http://schemas.microsoft.com/office/drawing/2014/main" id="{88193E69-40E2-272C-E143-F961C5C6B779}"/>
                    </a:ext>
                  </a:extLst>
                </p:cNvPr>
                <p:cNvPicPr/>
                <p:nvPr/>
              </p:nvPicPr>
              <p:blipFill>
                <a:blip r:embed="rId108"/>
                <a:stretch>
                  <a:fillRect/>
                </a:stretch>
              </p:blipFill>
              <p:spPr>
                <a:xfrm>
                  <a:off x="10276228" y="5222241"/>
                  <a:ext cx="1411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368" name="Freihand 14367">
                  <a:extLst>
                    <a:ext uri="{FF2B5EF4-FFF2-40B4-BE49-F238E27FC236}">
                      <a16:creationId xmlns:a16="http://schemas.microsoft.com/office/drawing/2014/main" id="{DDD14695-8CFF-631B-F46F-36F28D106890}"/>
                    </a:ext>
                  </a:extLst>
                </p14:cNvPr>
                <p14:cNvContentPartPr/>
                <p14:nvPr/>
              </p14:nvContentPartPr>
              <p14:xfrm>
                <a:off x="10477949" y="5468382"/>
                <a:ext cx="9720" cy="100080"/>
              </p14:xfrm>
            </p:contentPart>
          </mc:Choice>
          <mc:Fallback xmlns="">
            <p:pic>
              <p:nvPicPr>
                <p:cNvPr id="14368" name="Freihand 14367">
                  <a:extLst>
                    <a:ext uri="{FF2B5EF4-FFF2-40B4-BE49-F238E27FC236}">
                      <a16:creationId xmlns:a16="http://schemas.microsoft.com/office/drawing/2014/main" id="{DDD14695-8CFF-631B-F46F-36F28D106890}"/>
                    </a:ext>
                  </a:extLst>
                </p:cNvPr>
                <p:cNvPicPr/>
                <p:nvPr/>
              </p:nvPicPr>
              <p:blipFill>
                <a:blip r:embed="rId110"/>
                <a:stretch>
                  <a:fillRect/>
                </a:stretch>
              </p:blipFill>
              <p:spPr>
                <a:xfrm>
                  <a:off x="10473629" y="5464062"/>
                  <a:ext cx="18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369" name="Freihand 14368">
                  <a:extLst>
                    <a:ext uri="{FF2B5EF4-FFF2-40B4-BE49-F238E27FC236}">
                      <a16:creationId xmlns:a16="http://schemas.microsoft.com/office/drawing/2014/main" id="{743BEC46-1C1F-38F7-254E-AB03EE8F333B}"/>
                    </a:ext>
                  </a:extLst>
                </p14:cNvPr>
                <p14:cNvContentPartPr/>
                <p14:nvPr/>
              </p14:nvContentPartPr>
              <p14:xfrm>
                <a:off x="10491269" y="5430582"/>
                <a:ext cx="68040" cy="26640"/>
              </p14:xfrm>
            </p:contentPart>
          </mc:Choice>
          <mc:Fallback xmlns="">
            <p:pic>
              <p:nvPicPr>
                <p:cNvPr id="14369" name="Freihand 14368">
                  <a:extLst>
                    <a:ext uri="{FF2B5EF4-FFF2-40B4-BE49-F238E27FC236}">
                      <a16:creationId xmlns:a16="http://schemas.microsoft.com/office/drawing/2014/main" id="{743BEC46-1C1F-38F7-254E-AB03EE8F333B}"/>
                    </a:ext>
                  </a:extLst>
                </p:cNvPr>
                <p:cNvPicPr/>
                <p:nvPr/>
              </p:nvPicPr>
              <p:blipFill>
                <a:blip r:embed="rId112"/>
                <a:stretch>
                  <a:fillRect/>
                </a:stretch>
              </p:blipFill>
              <p:spPr>
                <a:xfrm>
                  <a:off x="10486949" y="5426262"/>
                  <a:ext cx="76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370" name="Freihand 14369">
                  <a:extLst>
                    <a:ext uri="{FF2B5EF4-FFF2-40B4-BE49-F238E27FC236}">
                      <a16:creationId xmlns:a16="http://schemas.microsoft.com/office/drawing/2014/main" id="{FC172ABB-2A1D-E518-3365-850F31195F62}"/>
                    </a:ext>
                  </a:extLst>
                </p14:cNvPr>
                <p14:cNvContentPartPr/>
                <p14:nvPr/>
              </p14:nvContentPartPr>
              <p14:xfrm>
                <a:off x="10538429" y="5393862"/>
                <a:ext cx="35280" cy="49320"/>
              </p14:xfrm>
            </p:contentPart>
          </mc:Choice>
          <mc:Fallback xmlns="">
            <p:pic>
              <p:nvPicPr>
                <p:cNvPr id="14370" name="Freihand 14369">
                  <a:extLst>
                    <a:ext uri="{FF2B5EF4-FFF2-40B4-BE49-F238E27FC236}">
                      <a16:creationId xmlns:a16="http://schemas.microsoft.com/office/drawing/2014/main" id="{FC172ABB-2A1D-E518-3365-850F31195F62}"/>
                    </a:ext>
                  </a:extLst>
                </p:cNvPr>
                <p:cNvPicPr/>
                <p:nvPr/>
              </p:nvPicPr>
              <p:blipFill>
                <a:blip r:embed="rId114"/>
                <a:stretch>
                  <a:fillRect/>
                </a:stretch>
              </p:blipFill>
              <p:spPr>
                <a:xfrm>
                  <a:off x="10534109" y="5389542"/>
                  <a:ext cx="439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371" name="Freihand 14370">
                  <a:extLst>
                    <a:ext uri="{FF2B5EF4-FFF2-40B4-BE49-F238E27FC236}">
                      <a16:creationId xmlns:a16="http://schemas.microsoft.com/office/drawing/2014/main" id="{5F8FA9F6-98FD-D383-A179-F3AE32A32C39}"/>
                    </a:ext>
                  </a:extLst>
                </p14:cNvPr>
                <p14:cNvContentPartPr/>
                <p14:nvPr/>
              </p14:nvContentPartPr>
              <p14:xfrm>
                <a:off x="10532309" y="5543262"/>
                <a:ext cx="31320" cy="21600"/>
              </p14:xfrm>
            </p:contentPart>
          </mc:Choice>
          <mc:Fallback xmlns="">
            <p:pic>
              <p:nvPicPr>
                <p:cNvPr id="14371" name="Freihand 14370">
                  <a:extLst>
                    <a:ext uri="{FF2B5EF4-FFF2-40B4-BE49-F238E27FC236}">
                      <a16:creationId xmlns:a16="http://schemas.microsoft.com/office/drawing/2014/main" id="{5F8FA9F6-98FD-D383-A179-F3AE32A32C39}"/>
                    </a:ext>
                  </a:extLst>
                </p:cNvPr>
                <p:cNvPicPr/>
                <p:nvPr/>
              </p:nvPicPr>
              <p:blipFill>
                <a:blip r:embed="rId116"/>
                <a:stretch>
                  <a:fillRect/>
                </a:stretch>
              </p:blipFill>
              <p:spPr>
                <a:xfrm>
                  <a:off x="10527989" y="5538942"/>
                  <a:ext cx="39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373" name="Freihand 14372">
                  <a:extLst>
                    <a:ext uri="{FF2B5EF4-FFF2-40B4-BE49-F238E27FC236}">
                      <a16:creationId xmlns:a16="http://schemas.microsoft.com/office/drawing/2014/main" id="{A7880FE2-88C5-7B11-6358-479F7B158C4E}"/>
                    </a:ext>
                  </a:extLst>
                </p14:cNvPr>
                <p14:cNvContentPartPr/>
                <p14:nvPr/>
              </p14:nvContentPartPr>
              <p14:xfrm>
                <a:off x="10434749" y="5452902"/>
                <a:ext cx="43560" cy="90720"/>
              </p14:xfrm>
            </p:contentPart>
          </mc:Choice>
          <mc:Fallback xmlns="">
            <p:pic>
              <p:nvPicPr>
                <p:cNvPr id="14373" name="Freihand 14372">
                  <a:extLst>
                    <a:ext uri="{FF2B5EF4-FFF2-40B4-BE49-F238E27FC236}">
                      <a16:creationId xmlns:a16="http://schemas.microsoft.com/office/drawing/2014/main" id="{A7880FE2-88C5-7B11-6358-479F7B158C4E}"/>
                    </a:ext>
                  </a:extLst>
                </p:cNvPr>
                <p:cNvPicPr/>
                <p:nvPr/>
              </p:nvPicPr>
              <p:blipFill>
                <a:blip r:embed="rId118"/>
                <a:stretch>
                  <a:fillRect/>
                </a:stretch>
              </p:blipFill>
              <p:spPr>
                <a:xfrm>
                  <a:off x="10430429" y="5448582"/>
                  <a:ext cx="52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374" name="Freihand 14373">
                  <a:extLst>
                    <a:ext uri="{FF2B5EF4-FFF2-40B4-BE49-F238E27FC236}">
                      <a16:creationId xmlns:a16="http://schemas.microsoft.com/office/drawing/2014/main" id="{06EDDC31-0144-1CC5-E9CC-3E53F52747E7}"/>
                    </a:ext>
                  </a:extLst>
                </p14:cNvPr>
                <p14:cNvContentPartPr/>
                <p14:nvPr/>
              </p14:nvContentPartPr>
              <p14:xfrm>
                <a:off x="10430789" y="5394582"/>
                <a:ext cx="132840" cy="104040"/>
              </p14:xfrm>
            </p:contentPart>
          </mc:Choice>
          <mc:Fallback xmlns="">
            <p:pic>
              <p:nvPicPr>
                <p:cNvPr id="14374" name="Freihand 14373">
                  <a:extLst>
                    <a:ext uri="{FF2B5EF4-FFF2-40B4-BE49-F238E27FC236}">
                      <a16:creationId xmlns:a16="http://schemas.microsoft.com/office/drawing/2014/main" id="{06EDDC31-0144-1CC5-E9CC-3E53F52747E7}"/>
                    </a:ext>
                  </a:extLst>
                </p:cNvPr>
                <p:cNvPicPr/>
                <p:nvPr/>
              </p:nvPicPr>
              <p:blipFill>
                <a:blip r:embed="rId120"/>
                <a:stretch>
                  <a:fillRect/>
                </a:stretch>
              </p:blipFill>
              <p:spPr>
                <a:xfrm>
                  <a:off x="10426469" y="5390262"/>
                  <a:ext cx="141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375" name="Freihand 14374">
                  <a:extLst>
                    <a:ext uri="{FF2B5EF4-FFF2-40B4-BE49-F238E27FC236}">
                      <a16:creationId xmlns:a16="http://schemas.microsoft.com/office/drawing/2014/main" id="{74974095-C7D3-8668-B4DA-238BE6684206}"/>
                    </a:ext>
                  </a:extLst>
                </p14:cNvPr>
                <p14:cNvContentPartPr/>
                <p14:nvPr/>
              </p14:nvContentPartPr>
              <p14:xfrm>
                <a:off x="10451309" y="5415822"/>
                <a:ext cx="130680" cy="108360"/>
              </p14:xfrm>
            </p:contentPart>
          </mc:Choice>
          <mc:Fallback xmlns="">
            <p:pic>
              <p:nvPicPr>
                <p:cNvPr id="14375" name="Freihand 14374">
                  <a:extLst>
                    <a:ext uri="{FF2B5EF4-FFF2-40B4-BE49-F238E27FC236}">
                      <a16:creationId xmlns:a16="http://schemas.microsoft.com/office/drawing/2014/main" id="{74974095-C7D3-8668-B4DA-238BE6684206}"/>
                    </a:ext>
                  </a:extLst>
                </p:cNvPr>
                <p:cNvPicPr/>
                <p:nvPr/>
              </p:nvPicPr>
              <p:blipFill>
                <a:blip r:embed="rId122"/>
                <a:stretch>
                  <a:fillRect/>
                </a:stretch>
              </p:blipFill>
              <p:spPr>
                <a:xfrm>
                  <a:off x="10446989" y="5411502"/>
                  <a:ext cx="139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377" name="Freihand 14376">
                  <a:extLst>
                    <a:ext uri="{FF2B5EF4-FFF2-40B4-BE49-F238E27FC236}">
                      <a16:creationId xmlns:a16="http://schemas.microsoft.com/office/drawing/2014/main" id="{67852D1F-3D01-C3C1-087C-E41993EB4EF1}"/>
                    </a:ext>
                  </a:extLst>
                </p14:cNvPr>
                <p14:cNvContentPartPr/>
                <p14:nvPr/>
              </p14:nvContentPartPr>
              <p14:xfrm>
                <a:off x="10431869" y="5247702"/>
                <a:ext cx="123120" cy="128520"/>
              </p14:xfrm>
            </p:contentPart>
          </mc:Choice>
          <mc:Fallback xmlns="">
            <p:pic>
              <p:nvPicPr>
                <p:cNvPr id="14377" name="Freihand 14376">
                  <a:extLst>
                    <a:ext uri="{FF2B5EF4-FFF2-40B4-BE49-F238E27FC236}">
                      <a16:creationId xmlns:a16="http://schemas.microsoft.com/office/drawing/2014/main" id="{67852D1F-3D01-C3C1-087C-E41993EB4EF1}"/>
                    </a:ext>
                  </a:extLst>
                </p:cNvPr>
                <p:cNvPicPr/>
                <p:nvPr/>
              </p:nvPicPr>
              <p:blipFill>
                <a:blip r:embed="rId124"/>
                <a:stretch>
                  <a:fillRect/>
                </a:stretch>
              </p:blipFill>
              <p:spPr>
                <a:xfrm>
                  <a:off x="10427549" y="5243382"/>
                  <a:ext cx="131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380" name="Freihand 14379">
                  <a:extLst>
                    <a:ext uri="{FF2B5EF4-FFF2-40B4-BE49-F238E27FC236}">
                      <a16:creationId xmlns:a16="http://schemas.microsoft.com/office/drawing/2014/main" id="{8D53B515-69B1-2F0E-AA22-D712465CA4AC}"/>
                    </a:ext>
                  </a:extLst>
                </p14:cNvPr>
                <p14:cNvContentPartPr/>
                <p14:nvPr/>
              </p14:nvContentPartPr>
              <p14:xfrm>
                <a:off x="10489109" y="5248062"/>
                <a:ext cx="52920" cy="121680"/>
              </p14:xfrm>
            </p:contentPart>
          </mc:Choice>
          <mc:Fallback xmlns="">
            <p:pic>
              <p:nvPicPr>
                <p:cNvPr id="14380" name="Freihand 14379">
                  <a:extLst>
                    <a:ext uri="{FF2B5EF4-FFF2-40B4-BE49-F238E27FC236}">
                      <a16:creationId xmlns:a16="http://schemas.microsoft.com/office/drawing/2014/main" id="{8D53B515-69B1-2F0E-AA22-D712465CA4AC}"/>
                    </a:ext>
                  </a:extLst>
                </p:cNvPr>
                <p:cNvPicPr/>
                <p:nvPr/>
              </p:nvPicPr>
              <p:blipFill>
                <a:blip r:embed="rId126"/>
                <a:stretch>
                  <a:fillRect/>
                </a:stretch>
              </p:blipFill>
              <p:spPr>
                <a:xfrm>
                  <a:off x="10484789" y="5243742"/>
                  <a:ext cx="61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384" name="Freihand 14383">
                  <a:extLst>
                    <a:ext uri="{FF2B5EF4-FFF2-40B4-BE49-F238E27FC236}">
                      <a16:creationId xmlns:a16="http://schemas.microsoft.com/office/drawing/2014/main" id="{EFA9CBEA-5B93-7431-5EAE-4F2AEA652DB2}"/>
                    </a:ext>
                  </a:extLst>
                </p14:cNvPr>
                <p14:cNvContentPartPr/>
                <p14:nvPr/>
              </p14:nvContentPartPr>
              <p14:xfrm>
                <a:off x="10829309" y="5012262"/>
                <a:ext cx="257400" cy="155880"/>
              </p14:xfrm>
            </p:contentPart>
          </mc:Choice>
          <mc:Fallback xmlns="">
            <p:pic>
              <p:nvPicPr>
                <p:cNvPr id="14384" name="Freihand 14383">
                  <a:extLst>
                    <a:ext uri="{FF2B5EF4-FFF2-40B4-BE49-F238E27FC236}">
                      <a16:creationId xmlns:a16="http://schemas.microsoft.com/office/drawing/2014/main" id="{EFA9CBEA-5B93-7431-5EAE-4F2AEA652DB2}"/>
                    </a:ext>
                  </a:extLst>
                </p:cNvPr>
                <p:cNvPicPr/>
                <p:nvPr/>
              </p:nvPicPr>
              <p:blipFill>
                <a:blip r:embed="rId128"/>
                <a:stretch>
                  <a:fillRect/>
                </a:stretch>
              </p:blipFill>
              <p:spPr>
                <a:xfrm>
                  <a:off x="10824989" y="5007942"/>
                  <a:ext cx="266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395" name="Freihand 14394">
                  <a:extLst>
                    <a:ext uri="{FF2B5EF4-FFF2-40B4-BE49-F238E27FC236}">
                      <a16:creationId xmlns:a16="http://schemas.microsoft.com/office/drawing/2014/main" id="{5D0D7D39-C7A3-FD9E-4462-1BBB2E73F249}"/>
                    </a:ext>
                  </a:extLst>
                </p14:cNvPr>
                <p14:cNvContentPartPr/>
                <p14:nvPr/>
              </p14:nvContentPartPr>
              <p14:xfrm>
                <a:off x="10666949" y="5765382"/>
                <a:ext cx="162720" cy="25200"/>
              </p14:xfrm>
            </p:contentPart>
          </mc:Choice>
          <mc:Fallback xmlns="">
            <p:pic>
              <p:nvPicPr>
                <p:cNvPr id="14395" name="Freihand 14394">
                  <a:extLst>
                    <a:ext uri="{FF2B5EF4-FFF2-40B4-BE49-F238E27FC236}">
                      <a16:creationId xmlns:a16="http://schemas.microsoft.com/office/drawing/2014/main" id="{5D0D7D39-C7A3-FD9E-4462-1BBB2E73F249}"/>
                    </a:ext>
                  </a:extLst>
                </p:cNvPr>
                <p:cNvPicPr/>
                <p:nvPr/>
              </p:nvPicPr>
              <p:blipFill>
                <a:blip r:embed="rId130"/>
                <a:stretch>
                  <a:fillRect/>
                </a:stretch>
              </p:blipFill>
              <p:spPr>
                <a:xfrm>
                  <a:off x="10662629" y="5761062"/>
                  <a:ext cx="171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396" name="Freihand 14395">
                  <a:extLst>
                    <a:ext uri="{FF2B5EF4-FFF2-40B4-BE49-F238E27FC236}">
                      <a16:creationId xmlns:a16="http://schemas.microsoft.com/office/drawing/2014/main" id="{511AC45C-98EF-D74C-4486-68632D7ABBC9}"/>
                    </a:ext>
                  </a:extLst>
                </p14:cNvPr>
                <p14:cNvContentPartPr/>
                <p14:nvPr/>
              </p14:nvContentPartPr>
              <p14:xfrm>
                <a:off x="10701149" y="5681862"/>
                <a:ext cx="57600" cy="69120"/>
              </p14:xfrm>
            </p:contentPart>
          </mc:Choice>
          <mc:Fallback xmlns="">
            <p:pic>
              <p:nvPicPr>
                <p:cNvPr id="14396" name="Freihand 14395">
                  <a:extLst>
                    <a:ext uri="{FF2B5EF4-FFF2-40B4-BE49-F238E27FC236}">
                      <a16:creationId xmlns:a16="http://schemas.microsoft.com/office/drawing/2014/main" id="{511AC45C-98EF-D74C-4486-68632D7ABBC9}"/>
                    </a:ext>
                  </a:extLst>
                </p:cNvPr>
                <p:cNvPicPr/>
                <p:nvPr/>
              </p:nvPicPr>
              <p:blipFill>
                <a:blip r:embed="rId132"/>
                <a:stretch>
                  <a:fillRect/>
                </a:stretch>
              </p:blipFill>
              <p:spPr>
                <a:xfrm>
                  <a:off x="10696829" y="5677542"/>
                  <a:ext cx="662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397" name="Freihand 14396">
                  <a:extLst>
                    <a:ext uri="{FF2B5EF4-FFF2-40B4-BE49-F238E27FC236}">
                      <a16:creationId xmlns:a16="http://schemas.microsoft.com/office/drawing/2014/main" id="{06AB46E4-3A0B-0333-788B-AABD140845AB}"/>
                    </a:ext>
                  </a:extLst>
                </p14:cNvPr>
                <p14:cNvContentPartPr/>
                <p14:nvPr/>
              </p14:nvContentPartPr>
              <p14:xfrm>
                <a:off x="10772789" y="5677902"/>
                <a:ext cx="49680" cy="53640"/>
              </p14:xfrm>
            </p:contentPart>
          </mc:Choice>
          <mc:Fallback xmlns="">
            <p:pic>
              <p:nvPicPr>
                <p:cNvPr id="14397" name="Freihand 14396">
                  <a:extLst>
                    <a:ext uri="{FF2B5EF4-FFF2-40B4-BE49-F238E27FC236}">
                      <a16:creationId xmlns:a16="http://schemas.microsoft.com/office/drawing/2014/main" id="{06AB46E4-3A0B-0333-788B-AABD140845AB}"/>
                    </a:ext>
                  </a:extLst>
                </p:cNvPr>
                <p:cNvPicPr/>
                <p:nvPr/>
              </p:nvPicPr>
              <p:blipFill>
                <a:blip r:embed="rId134"/>
                <a:stretch>
                  <a:fillRect/>
                </a:stretch>
              </p:blipFill>
              <p:spPr>
                <a:xfrm>
                  <a:off x="10768469" y="5673582"/>
                  <a:ext cx="58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400" name="Freihand 14399">
                  <a:extLst>
                    <a:ext uri="{FF2B5EF4-FFF2-40B4-BE49-F238E27FC236}">
                      <a16:creationId xmlns:a16="http://schemas.microsoft.com/office/drawing/2014/main" id="{79955538-64D4-A260-58D1-85429D97DEAD}"/>
                    </a:ext>
                  </a:extLst>
                </p14:cNvPr>
                <p14:cNvContentPartPr/>
                <p14:nvPr/>
              </p14:nvContentPartPr>
              <p14:xfrm>
                <a:off x="10616189" y="5702382"/>
                <a:ext cx="42120" cy="46080"/>
              </p14:xfrm>
            </p:contentPart>
          </mc:Choice>
          <mc:Fallback xmlns="">
            <p:pic>
              <p:nvPicPr>
                <p:cNvPr id="14400" name="Freihand 14399">
                  <a:extLst>
                    <a:ext uri="{FF2B5EF4-FFF2-40B4-BE49-F238E27FC236}">
                      <a16:creationId xmlns:a16="http://schemas.microsoft.com/office/drawing/2014/main" id="{79955538-64D4-A260-58D1-85429D97DEAD}"/>
                    </a:ext>
                  </a:extLst>
                </p:cNvPr>
                <p:cNvPicPr/>
                <p:nvPr/>
              </p:nvPicPr>
              <p:blipFill>
                <a:blip r:embed="rId136"/>
                <a:stretch>
                  <a:fillRect/>
                </a:stretch>
              </p:blipFill>
              <p:spPr>
                <a:xfrm>
                  <a:off x="10611869" y="5698062"/>
                  <a:ext cx="50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01" name="Freihand 14400">
                  <a:extLst>
                    <a:ext uri="{FF2B5EF4-FFF2-40B4-BE49-F238E27FC236}">
                      <a16:creationId xmlns:a16="http://schemas.microsoft.com/office/drawing/2014/main" id="{D830BBDB-27E7-E355-02CE-8A570D8CCFBC}"/>
                    </a:ext>
                  </a:extLst>
                </p14:cNvPr>
                <p14:cNvContentPartPr/>
                <p14:nvPr/>
              </p14:nvContentPartPr>
              <p14:xfrm>
                <a:off x="10516109" y="5662422"/>
                <a:ext cx="95760" cy="64080"/>
              </p14:xfrm>
            </p:contentPart>
          </mc:Choice>
          <mc:Fallback xmlns="">
            <p:pic>
              <p:nvPicPr>
                <p:cNvPr id="14401" name="Freihand 14400">
                  <a:extLst>
                    <a:ext uri="{FF2B5EF4-FFF2-40B4-BE49-F238E27FC236}">
                      <a16:creationId xmlns:a16="http://schemas.microsoft.com/office/drawing/2014/main" id="{D830BBDB-27E7-E355-02CE-8A570D8CCFBC}"/>
                    </a:ext>
                  </a:extLst>
                </p:cNvPr>
                <p:cNvPicPr/>
                <p:nvPr/>
              </p:nvPicPr>
              <p:blipFill>
                <a:blip r:embed="rId138"/>
                <a:stretch>
                  <a:fillRect/>
                </a:stretch>
              </p:blipFill>
              <p:spPr>
                <a:xfrm>
                  <a:off x="10511789" y="5658102"/>
                  <a:ext cx="104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403" name="Freihand 14402">
                  <a:extLst>
                    <a:ext uri="{FF2B5EF4-FFF2-40B4-BE49-F238E27FC236}">
                      <a16:creationId xmlns:a16="http://schemas.microsoft.com/office/drawing/2014/main" id="{8C557C65-72C4-8EE3-21CB-BF83D5964055}"/>
                    </a:ext>
                  </a:extLst>
                </p14:cNvPr>
                <p14:cNvContentPartPr/>
                <p14:nvPr/>
              </p14:nvContentPartPr>
              <p14:xfrm>
                <a:off x="10954589" y="5274342"/>
                <a:ext cx="76680" cy="62280"/>
              </p14:xfrm>
            </p:contentPart>
          </mc:Choice>
          <mc:Fallback xmlns="">
            <p:pic>
              <p:nvPicPr>
                <p:cNvPr id="14403" name="Freihand 14402">
                  <a:extLst>
                    <a:ext uri="{FF2B5EF4-FFF2-40B4-BE49-F238E27FC236}">
                      <a16:creationId xmlns:a16="http://schemas.microsoft.com/office/drawing/2014/main" id="{8C557C65-72C4-8EE3-21CB-BF83D5964055}"/>
                    </a:ext>
                  </a:extLst>
                </p:cNvPr>
                <p:cNvPicPr/>
                <p:nvPr/>
              </p:nvPicPr>
              <p:blipFill>
                <a:blip r:embed="rId140"/>
                <a:stretch>
                  <a:fillRect/>
                </a:stretch>
              </p:blipFill>
              <p:spPr>
                <a:xfrm>
                  <a:off x="10950269" y="5270022"/>
                  <a:ext cx="853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404" name="Freihand 14403">
                  <a:extLst>
                    <a:ext uri="{FF2B5EF4-FFF2-40B4-BE49-F238E27FC236}">
                      <a16:creationId xmlns:a16="http://schemas.microsoft.com/office/drawing/2014/main" id="{DB49257A-4C26-5D28-0F24-918D1D47C337}"/>
                    </a:ext>
                  </a:extLst>
                </p14:cNvPr>
                <p14:cNvContentPartPr/>
                <p14:nvPr/>
              </p14:nvContentPartPr>
              <p14:xfrm>
                <a:off x="10926869" y="5256342"/>
                <a:ext cx="49680" cy="33120"/>
              </p14:xfrm>
            </p:contentPart>
          </mc:Choice>
          <mc:Fallback xmlns="">
            <p:pic>
              <p:nvPicPr>
                <p:cNvPr id="14404" name="Freihand 14403">
                  <a:extLst>
                    <a:ext uri="{FF2B5EF4-FFF2-40B4-BE49-F238E27FC236}">
                      <a16:creationId xmlns:a16="http://schemas.microsoft.com/office/drawing/2014/main" id="{DB49257A-4C26-5D28-0F24-918D1D47C337}"/>
                    </a:ext>
                  </a:extLst>
                </p:cNvPr>
                <p:cNvPicPr/>
                <p:nvPr/>
              </p:nvPicPr>
              <p:blipFill>
                <a:blip r:embed="rId142"/>
                <a:stretch>
                  <a:fillRect/>
                </a:stretch>
              </p:blipFill>
              <p:spPr>
                <a:xfrm>
                  <a:off x="10922549" y="5252022"/>
                  <a:ext cx="58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06" name="Freihand 14405">
                  <a:extLst>
                    <a:ext uri="{FF2B5EF4-FFF2-40B4-BE49-F238E27FC236}">
                      <a16:creationId xmlns:a16="http://schemas.microsoft.com/office/drawing/2014/main" id="{D075002A-BBDD-E71E-3689-79C8926C3277}"/>
                    </a:ext>
                  </a:extLst>
                </p14:cNvPr>
                <p14:cNvContentPartPr/>
                <p14:nvPr/>
              </p14:nvContentPartPr>
              <p14:xfrm>
                <a:off x="10514669" y="5288382"/>
                <a:ext cx="34560" cy="44640"/>
              </p14:xfrm>
            </p:contentPart>
          </mc:Choice>
          <mc:Fallback xmlns="">
            <p:pic>
              <p:nvPicPr>
                <p:cNvPr id="14406" name="Freihand 14405">
                  <a:extLst>
                    <a:ext uri="{FF2B5EF4-FFF2-40B4-BE49-F238E27FC236}">
                      <a16:creationId xmlns:a16="http://schemas.microsoft.com/office/drawing/2014/main" id="{D075002A-BBDD-E71E-3689-79C8926C3277}"/>
                    </a:ext>
                  </a:extLst>
                </p:cNvPr>
                <p:cNvPicPr/>
                <p:nvPr/>
              </p:nvPicPr>
              <p:blipFill>
                <a:blip r:embed="rId144"/>
                <a:stretch>
                  <a:fillRect/>
                </a:stretch>
              </p:blipFill>
              <p:spPr>
                <a:xfrm>
                  <a:off x="10510349" y="5284062"/>
                  <a:ext cx="43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407" name="Freihand 14406">
                  <a:extLst>
                    <a:ext uri="{FF2B5EF4-FFF2-40B4-BE49-F238E27FC236}">
                      <a16:creationId xmlns:a16="http://schemas.microsoft.com/office/drawing/2014/main" id="{A79B7495-3AF6-3BB8-003F-4679E675AF1A}"/>
                    </a:ext>
                  </a:extLst>
                </p14:cNvPr>
                <p14:cNvContentPartPr/>
                <p14:nvPr/>
              </p14:nvContentPartPr>
              <p14:xfrm>
                <a:off x="10503149" y="5267142"/>
                <a:ext cx="35640" cy="23040"/>
              </p14:xfrm>
            </p:contentPart>
          </mc:Choice>
          <mc:Fallback xmlns="">
            <p:pic>
              <p:nvPicPr>
                <p:cNvPr id="14407" name="Freihand 14406">
                  <a:extLst>
                    <a:ext uri="{FF2B5EF4-FFF2-40B4-BE49-F238E27FC236}">
                      <a16:creationId xmlns:a16="http://schemas.microsoft.com/office/drawing/2014/main" id="{A79B7495-3AF6-3BB8-003F-4679E675AF1A}"/>
                    </a:ext>
                  </a:extLst>
                </p:cNvPr>
                <p:cNvPicPr/>
                <p:nvPr/>
              </p:nvPicPr>
              <p:blipFill>
                <a:blip r:embed="rId146"/>
                <a:stretch>
                  <a:fillRect/>
                </a:stretch>
              </p:blipFill>
              <p:spPr>
                <a:xfrm>
                  <a:off x="10498829" y="5262822"/>
                  <a:ext cx="44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412" name="Freihand 14411">
                  <a:extLst>
                    <a:ext uri="{FF2B5EF4-FFF2-40B4-BE49-F238E27FC236}">
                      <a16:creationId xmlns:a16="http://schemas.microsoft.com/office/drawing/2014/main" id="{751EFE84-FAA0-C41C-71D9-A89FCBB3CEA0}"/>
                    </a:ext>
                  </a:extLst>
                </p14:cNvPr>
                <p14:cNvContentPartPr/>
                <p14:nvPr/>
              </p14:nvContentPartPr>
              <p14:xfrm>
                <a:off x="10413509" y="5210262"/>
                <a:ext cx="182160" cy="34920"/>
              </p14:xfrm>
            </p:contentPart>
          </mc:Choice>
          <mc:Fallback xmlns="">
            <p:pic>
              <p:nvPicPr>
                <p:cNvPr id="14412" name="Freihand 14411">
                  <a:extLst>
                    <a:ext uri="{FF2B5EF4-FFF2-40B4-BE49-F238E27FC236}">
                      <a16:creationId xmlns:a16="http://schemas.microsoft.com/office/drawing/2014/main" id="{751EFE84-FAA0-C41C-71D9-A89FCBB3CEA0}"/>
                    </a:ext>
                  </a:extLst>
                </p:cNvPr>
                <p:cNvPicPr/>
                <p:nvPr/>
              </p:nvPicPr>
              <p:blipFill>
                <a:blip r:embed="rId148"/>
                <a:stretch>
                  <a:fillRect/>
                </a:stretch>
              </p:blipFill>
              <p:spPr>
                <a:xfrm>
                  <a:off x="10409189" y="5205942"/>
                  <a:ext cx="190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414" name="Freihand 14413">
                  <a:extLst>
                    <a:ext uri="{FF2B5EF4-FFF2-40B4-BE49-F238E27FC236}">
                      <a16:creationId xmlns:a16="http://schemas.microsoft.com/office/drawing/2014/main" id="{419A83C7-ACD3-4B09-C2BD-E8C6F56BE646}"/>
                    </a:ext>
                  </a:extLst>
                </p14:cNvPr>
                <p14:cNvContentPartPr/>
                <p14:nvPr/>
              </p14:nvContentPartPr>
              <p14:xfrm>
                <a:off x="10696829" y="5054022"/>
                <a:ext cx="5400" cy="14400"/>
              </p14:xfrm>
            </p:contentPart>
          </mc:Choice>
          <mc:Fallback xmlns="">
            <p:pic>
              <p:nvPicPr>
                <p:cNvPr id="14414" name="Freihand 14413">
                  <a:extLst>
                    <a:ext uri="{FF2B5EF4-FFF2-40B4-BE49-F238E27FC236}">
                      <a16:creationId xmlns:a16="http://schemas.microsoft.com/office/drawing/2014/main" id="{419A83C7-ACD3-4B09-C2BD-E8C6F56BE646}"/>
                    </a:ext>
                  </a:extLst>
                </p:cNvPr>
                <p:cNvPicPr/>
                <p:nvPr/>
              </p:nvPicPr>
              <p:blipFill>
                <a:blip r:embed="rId150"/>
                <a:stretch>
                  <a:fillRect/>
                </a:stretch>
              </p:blipFill>
              <p:spPr>
                <a:xfrm>
                  <a:off x="10692509" y="5049702"/>
                  <a:ext cx="140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16" name="Freihand 14415">
                  <a:extLst>
                    <a:ext uri="{FF2B5EF4-FFF2-40B4-BE49-F238E27FC236}">
                      <a16:creationId xmlns:a16="http://schemas.microsoft.com/office/drawing/2014/main" id="{15D0725D-9CCF-D4DF-ADB0-831EED6ED78C}"/>
                    </a:ext>
                  </a:extLst>
                </p14:cNvPr>
                <p14:cNvContentPartPr/>
                <p14:nvPr/>
              </p14:nvContentPartPr>
              <p14:xfrm>
                <a:off x="10183109" y="5001462"/>
                <a:ext cx="504000" cy="54720"/>
              </p14:xfrm>
            </p:contentPart>
          </mc:Choice>
          <mc:Fallback xmlns="">
            <p:pic>
              <p:nvPicPr>
                <p:cNvPr id="14416" name="Freihand 14415">
                  <a:extLst>
                    <a:ext uri="{FF2B5EF4-FFF2-40B4-BE49-F238E27FC236}">
                      <a16:creationId xmlns:a16="http://schemas.microsoft.com/office/drawing/2014/main" id="{15D0725D-9CCF-D4DF-ADB0-831EED6ED78C}"/>
                    </a:ext>
                  </a:extLst>
                </p:cNvPr>
                <p:cNvPicPr/>
                <p:nvPr/>
              </p:nvPicPr>
              <p:blipFill>
                <a:blip r:embed="rId152"/>
                <a:stretch>
                  <a:fillRect/>
                </a:stretch>
              </p:blipFill>
              <p:spPr>
                <a:xfrm>
                  <a:off x="10178789" y="4997142"/>
                  <a:ext cx="512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419" name="Freihand 14418">
                  <a:extLst>
                    <a:ext uri="{FF2B5EF4-FFF2-40B4-BE49-F238E27FC236}">
                      <a16:creationId xmlns:a16="http://schemas.microsoft.com/office/drawing/2014/main" id="{27A65092-8CEB-A41F-0227-21E4D4CC581B}"/>
                    </a:ext>
                  </a:extLst>
                </p14:cNvPr>
                <p14:cNvContentPartPr/>
                <p14:nvPr/>
              </p14:nvContentPartPr>
              <p14:xfrm>
                <a:off x="10284989" y="4759182"/>
                <a:ext cx="397800" cy="268920"/>
              </p14:xfrm>
            </p:contentPart>
          </mc:Choice>
          <mc:Fallback xmlns="">
            <p:pic>
              <p:nvPicPr>
                <p:cNvPr id="14419" name="Freihand 14418">
                  <a:extLst>
                    <a:ext uri="{FF2B5EF4-FFF2-40B4-BE49-F238E27FC236}">
                      <a16:creationId xmlns:a16="http://schemas.microsoft.com/office/drawing/2014/main" id="{27A65092-8CEB-A41F-0227-21E4D4CC581B}"/>
                    </a:ext>
                  </a:extLst>
                </p:cNvPr>
                <p:cNvPicPr/>
                <p:nvPr/>
              </p:nvPicPr>
              <p:blipFill>
                <a:blip r:embed="rId154"/>
                <a:stretch>
                  <a:fillRect/>
                </a:stretch>
              </p:blipFill>
              <p:spPr>
                <a:xfrm>
                  <a:off x="10280669" y="4754862"/>
                  <a:ext cx="406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439" name="Freihand 14438">
                  <a:extLst>
                    <a:ext uri="{FF2B5EF4-FFF2-40B4-BE49-F238E27FC236}">
                      <a16:creationId xmlns:a16="http://schemas.microsoft.com/office/drawing/2014/main" id="{1EBB882C-B75F-66FB-737D-E214D27D7BDD}"/>
                    </a:ext>
                  </a:extLst>
                </p14:cNvPr>
                <p14:cNvContentPartPr/>
                <p14:nvPr/>
              </p14:nvContentPartPr>
              <p14:xfrm>
                <a:off x="10999229" y="5213862"/>
                <a:ext cx="289080" cy="799560"/>
              </p14:xfrm>
            </p:contentPart>
          </mc:Choice>
          <mc:Fallback xmlns="">
            <p:pic>
              <p:nvPicPr>
                <p:cNvPr id="14439" name="Freihand 14438">
                  <a:extLst>
                    <a:ext uri="{FF2B5EF4-FFF2-40B4-BE49-F238E27FC236}">
                      <a16:creationId xmlns:a16="http://schemas.microsoft.com/office/drawing/2014/main" id="{1EBB882C-B75F-66FB-737D-E214D27D7BDD}"/>
                    </a:ext>
                  </a:extLst>
                </p:cNvPr>
                <p:cNvPicPr/>
                <p:nvPr/>
              </p:nvPicPr>
              <p:blipFill>
                <a:blip r:embed="rId156"/>
                <a:stretch>
                  <a:fillRect/>
                </a:stretch>
              </p:blipFill>
              <p:spPr>
                <a:xfrm>
                  <a:off x="10994909" y="5209542"/>
                  <a:ext cx="29772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440" name="Freihand 14439">
                  <a:extLst>
                    <a:ext uri="{FF2B5EF4-FFF2-40B4-BE49-F238E27FC236}">
                      <a16:creationId xmlns:a16="http://schemas.microsoft.com/office/drawing/2014/main" id="{67685F2B-DC8B-3B3C-D00F-953409DC0F74}"/>
                    </a:ext>
                  </a:extLst>
                </p14:cNvPr>
                <p14:cNvContentPartPr/>
                <p14:nvPr/>
              </p14:nvContentPartPr>
              <p14:xfrm>
                <a:off x="11430509" y="4838742"/>
                <a:ext cx="132840" cy="204840"/>
              </p14:xfrm>
            </p:contentPart>
          </mc:Choice>
          <mc:Fallback xmlns="">
            <p:pic>
              <p:nvPicPr>
                <p:cNvPr id="14440" name="Freihand 14439">
                  <a:extLst>
                    <a:ext uri="{FF2B5EF4-FFF2-40B4-BE49-F238E27FC236}">
                      <a16:creationId xmlns:a16="http://schemas.microsoft.com/office/drawing/2014/main" id="{67685F2B-DC8B-3B3C-D00F-953409DC0F74}"/>
                    </a:ext>
                  </a:extLst>
                </p:cNvPr>
                <p:cNvPicPr/>
                <p:nvPr/>
              </p:nvPicPr>
              <p:blipFill>
                <a:blip r:embed="rId158"/>
                <a:stretch>
                  <a:fillRect/>
                </a:stretch>
              </p:blipFill>
              <p:spPr>
                <a:xfrm>
                  <a:off x="11426189" y="4834422"/>
                  <a:ext cx="141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41" name="Freihand 14440">
                  <a:extLst>
                    <a:ext uri="{FF2B5EF4-FFF2-40B4-BE49-F238E27FC236}">
                      <a16:creationId xmlns:a16="http://schemas.microsoft.com/office/drawing/2014/main" id="{5A4A1FEB-3170-8467-C078-AACC5873E931}"/>
                    </a:ext>
                  </a:extLst>
                </p14:cNvPr>
                <p14:cNvContentPartPr/>
                <p14:nvPr/>
              </p14:nvContentPartPr>
              <p14:xfrm>
                <a:off x="11127389" y="5153022"/>
                <a:ext cx="468720" cy="882000"/>
              </p14:xfrm>
            </p:contentPart>
          </mc:Choice>
          <mc:Fallback xmlns="">
            <p:pic>
              <p:nvPicPr>
                <p:cNvPr id="14441" name="Freihand 14440">
                  <a:extLst>
                    <a:ext uri="{FF2B5EF4-FFF2-40B4-BE49-F238E27FC236}">
                      <a16:creationId xmlns:a16="http://schemas.microsoft.com/office/drawing/2014/main" id="{5A4A1FEB-3170-8467-C078-AACC5873E931}"/>
                    </a:ext>
                  </a:extLst>
                </p:cNvPr>
                <p:cNvPicPr/>
                <p:nvPr/>
              </p:nvPicPr>
              <p:blipFill>
                <a:blip r:embed="rId160"/>
                <a:stretch>
                  <a:fillRect/>
                </a:stretch>
              </p:blipFill>
              <p:spPr>
                <a:xfrm>
                  <a:off x="11123069" y="5148702"/>
                  <a:ext cx="477360" cy="890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43" name="Freihand 14442">
                  <a:extLst>
                    <a:ext uri="{FF2B5EF4-FFF2-40B4-BE49-F238E27FC236}">
                      <a16:creationId xmlns:a16="http://schemas.microsoft.com/office/drawing/2014/main" id="{A6D5940D-F0E2-6417-C603-BB033B115D81}"/>
                    </a:ext>
                  </a:extLst>
                </p14:cNvPr>
                <p14:cNvContentPartPr/>
                <p14:nvPr/>
              </p14:nvContentPartPr>
              <p14:xfrm>
                <a:off x="10714829" y="4834782"/>
                <a:ext cx="177480" cy="101160"/>
              </p14:xfrm>
            </p:contentPart>
          </mc:Choice>
          <mc:Fallback xmlns="">
            <p:pic>
              <p:nvPicPr>
                <p:cNvPr id="14443" name="Freihand 14442">
                  <a:extLst>
                    <a:ext uri="{FF2B5EF4-FFF2-40B4-BE49-F238E27FC236}">
                      <a16:creationId xmlns:a16="http://schemas.microsoft.com/office/drawing/2014/main" id="{A6D5940D-F0E2-6417-C603-BB033B115D81}"/>
                    </a:ext>
                  </a:extLst>
                </p:cNvPr>
                <p:cNvPicPr/>
                <p:nvPr/>
              </p:nvPicPr>
              <p:blipFill>
                <a:blip r:embed="rId162"/>
                <a:stretch>
                  <a:fillRect/>
                </a:stretch>
              </p:blipFill>
              <p:spPr>
                <a:xfrm>
                  <a:off x="10710509" y="4830462"/>
                  <a:ext cx="1861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444" name="Freihand 14443">
                  <a:extLst>
                    <a:ext uri="{FF2B5EF4-FFF2-40B4-BE49-F238E27FC236}">
                      <a16:creationId xmlns:a16="http://schemas.microsoft.com/office/drawing/2014/main" id="{C1B468AC-28DC-3E56-4F09-1A2A438015D1}"/>
                    </a:ext>
                  </a:extLst>
                </p14:cNvPr>
                <p14:cNvContentPartPr/>
                <p14:nvPr/>
              </p14:nvContentPartPr>
              <p14:xfrm>
                <a:off x="10899149" y="4673502"/>
                <a:ext cx="427320" cy="166320"/>
              </p14:xfrm>
            </p:contentPart>
          </mc:Choice>
          <mc:Fallback xmlns="">
            <p:pic>
              <p:nvPicPr>
                <p:cNvPr id="14444" name="Freihand 14443">
                  <a:extLst>
                    <a:ext uri="{FF2B5EF4-FFF2-40B4-BE49-F238E27FC236}">
                      <a16:creationId xmlns:a16="http://schemas.microsoft.com/office/drawing/2014/main" id="{C1B468AC-28DC-3E56-4F09-1A2A438015D1}"/>
                    </a:ext>
                  </a:extLst>
                </p:cNvPr>
                <p:cNvPicPr/>
                <p:nvPr/>
              </p:nvPicPr>
              <p:blipFill>
                <a:blip r:embed="rId164"/>
                <a:stretch>
                  <a:fillRect/>
                </a:stretch>
              </p:blipFill>
              <p:spPr>
                <a:xfrm>
                  <a:off x="10894829" y="4669182"/>
                  <a:ext cx="435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446" name="Freihand 14445">
                  <a:extLst>
                    <a:ext uri="{FF2B5EF4-FFF2-40B4-BE49-F238E27FC236}">
                      <a16:creationId xmlns:a16="http://schemas.microsoft.com/office/drawing/2014/main" id="{4203DD11-1BAB-2040-0C42-A5489C502DD4}"/>
                    </a:ext>
                  </a:extLst>
                </p14:cNvPr>
                <p14:cNvContentPartPr/>
                <p14:nvPr/>
              </p14:nvContentPartPr>
              <p14:xfrm>
                <a:off x="10665509" y="4622742"/>
                <a:ext cx="421920" cy="155160"/>
              </p14:xfrm>
            </p:contentPart>
          </mc:Choice>
          <mc:Fallback xmlns="">
            <p:pic>
              <p:nvPicPr>
                <p:cNvPr id="14446" name="Freihand 14445">
                  <a:extLst>
                    <a:ext uri="{FF2B5EF4-FFF2-40B4-BE49-F238E27FC236}">
                      <a16:creationId xmlns:a16="http://schemas.microsoft.com/office/drawing/2014/main" id="{4203DD11-1BAB-2040-0C42-A5489C502DD4}"/>
                    </a:ext>
                  </a:extLst>
                </p:cNvPr>
                <p:cNvPicPr/>
                <p:nvPr/>
              </p:nvPicPr>
              <p:blipFill>
                <a:blip r:embed="rId166"/>
                <a:stretch>
                  <a:fillRect/>
                </a:stretch>
              </p:blipFill>
              <p:spPr>
                <a:xfrm>
                  <a:off x="10661189" y="4618422"/>
                  <a:ext cx="430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447" name="Freihand 14446">
                  <a:extLst>
                    <a:ext uri="{FF2B5EF4-FFF2-40B4-BE49-F238E27FC236}">
                      <a16:creationId xmlns:a16="http://schemas.microsoft.com/office/drawing/2014/main" id="{E8EC565D-0653-8AD3-C72D-0B38CD1EDF98}"/>
                    </a:ext>
                  </a:extLst>
                </p14:cNvPr>
                <p14:cNvContentPartPr/>
                <p14:nvPr/>
              </p14:nvContentPartPr>
              <p14:xfrm>
                <a:off x="10507829" y="4766022"/>
                <a:ext cx="228240" cy="22320"/>
              </p14:xfrm>
            </p:contentPart>
          </mc:Choice>
          <mc:Fallback xmlns="">
            <p:pic>
              <p:nvPicPr>
                <p:cNvPr id="14447" name="Freihand 14446">
                  <a:extLst>
                    <a:ext uri="{FF2B5EF4-FFF2-40B4-BE49-F238E27FC236}">
                      <a16:creationId xmlns:a16="http://schemas.microsoft.com/office/drawing/2014/main" id="{E8EC565D-0653-8AD3-C72D-0B38CD1EDF98}"/>
                    </a:ext>
                  </a:extLst>
                </p:cNvPr>
                <p:cNvPicPr/>
                <p:nvPr/>
              </p:nvPicPr>
              <p:blipFill>
                <a:blip r:embed="rId168"/>
                <a:stretch>
                  <a:fillRect/>
                </a:stretch>
              </p:blipFill>
              <p:spPr>
                <a:xfrm>
                  <a:off x="10503509" y="4761702"/>
                  <a:ext cx="236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448" name="Freihand 14447">
                  <a:extLst>
                    <a:ext uri="{FF2B5EF4-FFF2-40B4-BE49-F238E27FC236}">
                      <a16:creationId xmlns:a16="http://schemas.microsoft.com/office/drawing/2014/main" id="{08549678-8C6B-CA6E-2926-16528DC447FF}"/>
                    </a:ext>
                  </a:extLst>
                </p14:cNvPr>
                <p14:cNvContentPartPr/>
                <p14:nvPr/>
              </p14:nvContentPartPr>
              <p14:xfrm>
                <a:off x="10418189" y="4808142"/>
                <a:ext cx="172800" cy="18000"/>
              </p14:xfrm>
            </p:contentPart>
          </mc:Choice>
          <mc:Fallback xmlns="">
            <p:pic>
              <p:nvPicPr>
                <p:cNvPr id="14448" name="Freihand 14447">
                  <a:extLst>
                    <a:ext uri="{FF2B5EF4-FFF2-40B4-BE49-F238E27FC236}">
                      <a16:creationId xmlns:a16="http://schemas.microsoft.com/office/drawing/2014/main" id="{08549678-8C6B-CA6E-2926-16528DC447FF}"/>
                    </a:ext>
                  </a:extLst>
                </p:cNvPr>
                <p:cNvPicPr/>
                <p:nvPr/>
              </p:nvPicPr>
              <p:blipFill>
                <a:blip r:embed="rId170"/>
                <a:stretch>
                  <a:fillRect/>
                </a:stretch>
              </p:blipFill>
              <p:spPr>
                <a:xfrm>
                  <a:off x="10413869" y="4803822"/>
                  <a:ext cx="181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450" name="Freihand 14449">
                  <a:extLst>
                    <a:ext uri="{FF2B5EF4-FFF2-40B4-BE49-F238E27FC236}">
                      <a16:creationId xmlns:a16="http://schemas.microsoft.com/office/drawing/2014/main" id="{6570DA55-E0C6-4DD2-4D01-55C066787097}"/>
                    </a:ext>
                  </a:extLst>
                </p14:cNvPr>
                <p14:cNvContentPartPr/>
                <p14:nvPr/>
              </p14:nvContentPartPr>
              <p14:xfrm>
                <a:off x="10423949" y="5884182"/>
                <a:ext cx="72000" cy="164160"/>
              </p14:xfrm>
            </p:contentPart>
          </mc:Choice>
          <mc:Fallback xmlns="">
            <p:pic>
              <p:nvPicPr>
                <p:cNvPr id="14450" name="Freihand 14449">
                  <a:extLst>
                    <a:ext uri="{FF2B5EF4-FFF2-40B4-BE49-F238E27FC236}">
                      <a16:creationId xmlns:a16="http://schemas.microsoft.com/office/drawing/2014/main" id="{6570DA55-E0C6-4DD2-4D01-55C066787097}"/>
                    </a:ext>
                  </a:extLst>
                </p:cNvPr>
                <p:cNvPicPr/>
                <p:nvPr/>
              </p:nvPicPr>
              <p:blipFill>
                <a:blip r:embed="rId172"/>
                <a:stretch>
                  <a:fillRect/>
                </a:stretch>
              </p:blipFill>
              <p:spPr>
                <a:xfrm>
                  <a:off x="10419629" y="5879862"/>
                  <a:ext cx="80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451" name="Freihand 14450">
                  <a:extLst>
                    <a:ext uri="{FF2B5EF4-FFF2-40B4-BE49-F238E27FC236}">
                      <a16:creationId xmlns:a16="http://schemas.microsoft.com/office/drawing/2014/main" id="{91F9A5AC-B146-18C5-2EB9-FC0DD2FF38CC}"/>
                    </a:ext>
                  </a:extLst>
                </p14:cNvPr>
                <p14:cNvContentPartPr/>
                <p14:nvPr/>
              </p14:nvContentPartPr>
              <p14:xfrm>
                <a:off x="10335389" y="6002982"/>
                <a:ext cx="581400" cy="218520"/>
              </p14:xfrm>
            </p:contentPart>
          </mc:Choice>
          <mc:Fallback xmlns="">
            <p:pic>
              <p:nvPicPr>
                <p:cNvPr id="14451" name="Freihand 14450">
                  <a:extLst>
                    <a:ext uri="{FF2B5EF4-FFF2-40B4-BE49-F238E27FC236}">
                      <a16:creationId xmlns:a16="http://schemas.microsoft.com/office/drawing/2014/main" id="{91F9A5AC-B146-18C5-2EB9-FC0DD2FF38CC}"/>
                    </a:ext>
                  </a:extLst>
                </p:cNvPr>
                <p:cNvPicPr/>
                <p:nvPr/>
              </p:nvPicPr>
              <p:blipFill>
                <a:blip r:embed="rId174"/>
                <a:stretch>
                  <a:fillRect/>
                </a:stretch>
              </p:blipFill>
              <p:spPr>
                <a:xfrm>
                  <a:off x="10331069" y="5998662"/>
                  <a:ext cx="590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52" name="Freihand 14451">
                  <a:extLst>
                    <a:ext uri="{FF2B5EF4-FFF2-40B4-BE49-F238E27FC236}">
                      <a16:creationId xmlns:a16="http://schemas.microsoft.com/office/drawing/2014/main" id="{23146074-02C8-2D69-EAA9-E55965B9D1BF}"/>
                    </a:ext>
                  </a:extLst>
                </p14:cNvPr>
                <p14:cNvContentPartPr/>
                <p14:nvPr/>
              </p14:nvContentPartPr>
              <p14:xfrm>
                <a:off x="10521149" y="6186222"/>
                <a:ext cx="536760" cy="42480"/>
              </p14:xfrm>
            </p:contentPart>
          </mc:Choice>
          <mc:Fallback xmlns="">
            <p:pic>
              <p:nvPicPr>
                <p:cNvPr id="14452" name="Freihand 14451">
                  <a:extLst>
                    <a:ext uri="{FF2B5EF4-FFF2-40B4-BE49-F238E27FC236}">
                      <a16:creationId xmlns:a16="http://schemas.microsoft.com/office/drawing/2014/main" id="{23146074-02C8-2D69-EAA9-E55965B9D1BF}"/>
                    </a:ext>
                  </a:extLst>
                </p:cNvPr>
                <p:cNvPicPr/>
                <p:nvPr/>
              </p:nvPicPr>
              <p:blipFill>
                <a:blip r:embed="rId176"/>
                <a:stretch>
                  <a:fillRect/>
                </a:stretch>
              </p:blipFill>
              <p:spPr>
                <a:xfrm>
                  <a:off x="10516829" y="6181902"/>
                  <a:ext cx="545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53" name="Freihand 14452">
                  <a:extLst>
                    <a:ext uri="{FF2B5EF4-FFF2-40B4-BE49-F238E27FC236}">
                      <a16:creationId xmlns:a16="http://schemas.microsoft.com/office/drawing/2014/main" id="{05819480-7554-E52F-73C5-941F842CB22C}"/>
                    </a:ext>
                  </a:extLst>
                </p14:cNvPr>
                <p14:cNvContentPartPr/>
                <p14:nvPr/>
              </p14:nvContentPartPr>
              <p14:xfrm>
                <a:off x="11220989" y="5925222"/>
                <a:ext cx="121320" cy="145800"/>
              </p14:xfrm>
            </p:contentPart>
          </mc:Choice>
          <mc:Fallback xmlns="">
            <p:pic>
              <p:nvPicPr>
                <p:cNvPr id="14453" name="Freihand 14452">
                  <a:extLst>
                    <a:ext uri="{FF2B5EF4-FFF2-40B4-BE49-F238E27FC236}">
                      <a16:creationId xmlns:a16="http://schemas.microsoft.com/office/drawing/2014/main" id="{05819480-7554-E52F-73C5-941F842CB22C}"/>
                    </a:ext>
                  </a:extLst>
                </p:cNvPr>
                <p:cNvPicPr/>
                <p:nvPr/>
              </p:nvPicPr>
              <p:blipFill>
                <a:blip r:embed="rId178"/>
                <a:stretch>
                  <a:fillRect/>
                </a:stretch>
              </p:blipFill>
              <p:spPr>
                <a:xfrm>
                  <a:off x="11216669" y="5920902"/>
                  <a:ext cx="129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54" name="Freihand 14453">
                  <a:extLst>
                    <a:ext uri="{FF2B5EF4-FFF2-40B4-BE49-F238E27FC236}">
                      <a16:creationId xmlns:a16="http://schemas.microsoft.com/office/drawing/2014/main" id="{C85B1A7C-2B8F-4F8A-277E-F9A275955F3B}"/>
                    </a:ext>
                  </a:extLst>
                </p14:cNvPr>
                <p14:cNvContentPartPr/>
                <p14:nvPr/>
              </p14:nvContentPartPr>
              <p14:xfrm>
                <a:off x="11199389" y="6047262"/>
                <a:ext cx="182880" cy="162360"/>
              </p14:xfrm>
            </p:contentPart>
          </mc:Choice>
          <mc:Fallback xmlns="">
            <p:pic>
              <p:nvPicPr>
                <p:cNvPr id="14454" name="Freihand 14453">
                  <a:extLst>
                    <a:ext uri="{FF2B5EF4-FFF2-40B4-BE49-F238E27FC236}">
                      <a16:creationId xmlns:a16="http://schemas.microsoft.com/office/drawing/2014/main" id="{C85B1A7C-2B8F-4F8A-277E-F9A275955F3B}"/>
                    </a:ext>
                  </a:extLst>
                </p:cNvPr>
                <p:cNvPicPr/>
                <p:nvPr/>
              </p:nvPicPr>
              <p:blipFill>
                <a:blip r:embed="rId180"/>
                <a:stretch>
                  <a:fillRect/>
                </a:stretch>
              </p:blipFill>
              <p:spPr>
                <a:xfrm>
                  <a:off x="11195069" y="6042942"/>
                  <a:ext cx="191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641" name="Freihand 14640">
                  <a:extLst>
                    <a:ext uri="{FF2B5EF4-FFF2-40B4-BE49-F238E27FC236}">
                      <a16:creationId xmlns:a16="http://schemas.microsoft.com/office/drawing/2014/main" id="{CE67CB50-6F21-8966-5D63-3A11DA05D9B7}"/>
                    </a:ext>
                  </a:extLst>
                </p14:cNvPr>
                <p14:cNvContentPartPr/>
                <p14:nvPr/>
              </p14:nvContentPartPr>
              <p14:xfrm>
                <a:off x="10346572" y="4457176"/>
                <a:ext cx="165240" cy="232200"/>
              </p14:xfrm>
            </p:contentPart>
          </mc:Choice>
          <mc:Fallback xmlns="">
            <p:pic>
              <p:nvPicPr>
                <p:cNvPr id="14641" name="Freihand 14640">
                  <a:extLst>
                    <a:ext uri="{FF2B5EF4-FFF2-40B4-BE49-F238E27FC236}">
                      <a16:creationId xmlns:a16="http://schemas.microsoft.com/office/drawing/2014/main" id="{CE67CB50-6F21-8966-5D63-3A11DA05D9B7}"/>
                    </a:ext>
                  </a:extLst>
                </p:cNvPr>
                <p:cNvPicPr/>
                <p:nvPr/>
              </p:nvPicPr>
              <p:blipFill>
                <a:blip r:embed="rId182"/>
                <a:stretch>
                  <a:fillRect/>
                </a:stretch>
              </p:blipFill>
              <p:spPr>
                <a:xfrm>
                  <a:off x="10342252" y="4452856"/>
                  <a:ext cx="173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44" name="Freihand 14643">
                  <a:extLst>
                    <a:ext uri="{FF2B5EF4-FFF2-40B4-BE49-F238E27FC236}">
                      <a16:creationId xmlns:a16="http://schemas.microsoft.com/office/drawing/2014/main" id="{93EECEAD-650B-EA3F-F45C-4FE5630209DD}"/>
                    </a:ext>
                  </a:extLst>
                </p14:cNvPr>
                <p14:cNvContentPartPr/>
                <p14:nvPr/>
              </p14:nvContentPartPr>
              <p14:xfrm>
                <a:off x="10019332" y="3976216"/>
                <a:ext cx="276480" cy="392400"/>
              </p14:xfrm>
            </p:contentPart>
          </mc:Choice>
          <mc:Fallback xmlns="">
            <p:pic>
              <p:nvPicPr>
                <p:cNvPr id="14644" name="Freihand 14643">
                  <a:extLst>
                    <a:ext uri="{FF2B5EF4-FFF2-40B4-BE49-F238E27FC236}">
                      <a16:creationId xmlns:a16="http://schemas.microsoft.com/office/drawing/2014/main" id="{93EECEAD-650B-EA3F-F45C-4FE5630209DD}"/>
                    </a:ext>
                  </a:extLst>
                </p:cNvPr>
                <p:cNvPicPr/>
                <p:nvPr/>
              </p:nvPicPr>
              <p:blipFill>
                <a:blip r:embed="rId184"/>
                <a:stretch>
                  <a:fillRect/>
                </a:stretch>
              </p:blipFill>
              <p:spPr>
                <a:xfrm>
                  <a:off x="10015012" y="3971896"/>
                  <a:ext cx="285120" cy="401040"/>
                </a:xfrm>
                <a:prstGeom prst="rect">
                  <a:avLst/>
                </a:prstGeom>
              </p:spPr>
            </p:pic>
          </mc:Fallback>
        </mc:AlternateContent>
      </p:grpSp>
    </p:spTree>
    <p:extLst>
      <p:ext uri="{BB962C8B-B14F-4D97-AF65-F5344CB8AC3E}">
        <p14:creationId xmlns:p14="http://schemas.microsoft.com/office/powerpoint/2010/main" val="172840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C54A2-C24B-EDCE-D16D-90C6F85F6989}"/>
              </a:ext>
            </a:extLst>
          </p:cNvPr>
          <p:cNvSpPr>
            <a:spLocks noGrp="1"/>
          </p:cNvSpPr>
          <p:nvPr>
            <p:ph type="title"/>
          </p:nvPr>
        </p:nvSpPr>
        <p:spPr/>
        <p:txBody>
          <a:bodyPr/>
          <a:lstStyle/>
          <a:p>
            <a:r>
              <a:rPr lang="de-DE" dirty="0"/>
              <a:t>An der Story Arbeiten 2</a:t>
            </a:r>
          </a:p>
        </p:txBody>
      </p:sp>
      <p:sp>
        <p:nvSpPr>
          <p:cNvPr id="3" name="Inhaltsplatzhalter 2">
            <a:extLst>
              <a:ext uri="{FF2B5EF4-FFF2-40B4-BE49-F238E27FC236}">
                <a16:creationId xmlns:a16="http://schemas.microsoft.com/office/drawing/2014/main" id="{56D0666B-7873-2F8F-B0F1-4094B7C8F9BF}"/>
              </a:ext>
            </a:extLst>
          </p:cNvPr>
          <p:cNvSpPr>
            <a:spLocks noGrp="1"/>
          </p:cNvSpPr>
          <p:nvPr>
            <p:ph idx="1"/>
          </p:nvPr>
        </p:nvSpPr>
        <p:spPr/>
        <p:txBody>
          <a:bodyPr/>
          <a:lstStyle/>
          <a:p>
            <a:pPr>
              <a:buFontTx/>
              <a:buChar char="-"/>
            </a:pPr>
            <a:endParaRPr lang="de-DE" dirty="0"/>
          </a:p>
          <a:p>
            <a:pPr>
              <a:buFontTx/>
              <a:buChar char="-"/>
            </a:pPr>
            <a:r>
              <a:rPr lang="de-DE" dirty="0"/>
              <a:t>In der Nacht, Ideen wiederholen. Vor allem Charaktere und Szenen</a:t>
            </a:r>
          </a:p>
          <a:p>
            <a:pPr>
              <a:buFontTx/>
              <a:buChar char="-"/>
            </a:pPr>
            <a:r>
              <a:rPr lang="de-DE" dirty="0"/>
              <a:t>Überlegen und Nachschauen ob jemand eine ähnliche Idee bereits hatte. Wie hat das Publikum auf diese reagiert?</a:t>
            </a:r>
          </a:p>
          <a:p>
            <a:pPr>
              <a:buFontTx/>
              <a:buChar char="-"/>
            </a:pPr>
            <a:r>
              <a:rPr lang="de-DE" dirty="0"/>
              <a:t>Videos zu Themen anschauen welche dich nie Interessiert haben</a:t>
            </a:r>
          </a:p>
          <a:p>
            <a:pPr>
              <a:buFontTx/>
              <a:buChar char="-"/>
            </a:pPr>
            <a:r>
              <a:rPr lang="de-DE" dirty="0"/>
              <a:t>Nehme Beispiele vom echten Leben um Charaktere und Story realistischer wirken zu lassen</a:t>
            </a:r>
          </a:p>
        </p:txBody>
      </p:sp>
    </p:spTree>
    <p:extLst>
      <p:ext uri="{BB962C8B-B14F-4D97-AF65-F5344CB8AC3E}">
        <p14:creationId xmlns:p14="http://schemas.microsoft.com/office/powerpoint/2010/main" val="22909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99C74E-4AFE-8226-5DE5-2E0DB4300A81}"/>
              </a:ext>
            </a:extLst>
          </p:cNvPr>
          <p:cNvSpPr>
            <a:spLocks noGrp="1"/>
          </p:cNvSpPr>
          <p:nvPr>
            <p:ph type="title"/>
          </p:nvPr>
        </p:nvSpPr>
        <p:spPr/>
        <p:txBody>
          <a:bodyPr/>
          <a:lstStyle/>
          <a:p>
            <a:r>
              <a:rPr lang="de-DE" dirty="0"/>
              <a:t>ACHTUNG!</a:t>
            </a:r>
          </a:p>
        </p:txBody>
      </p:sp>
      <p:sp>
        <p:nvSpPr>
          <p:cNvPr id="3" name="Inhaltsplatzhalter 2">
            <a:extLst>
              <a:ext uri="{FF2B5EF4-FFF2-40B4-BE49-F238E27FC236}">
                <a16:creationId xmlns:a16="http://schemas.microsoft.com/office/drawing/2014/main" id="{E860537E-576F-C578-E118-1FCB62BAF089}"/>
              </a:ext>
            </a:extLst>
          </p:cNvPr>
          <p:cNvSpPr>
            <a:spLocks noGrp="1"/>
          </p:cNvSpPr>
          <p:nvPr>
            <p:ph idx="1"/>
          </p:nvPr>
        </p:nvSpPr>
        <p:spPr/>
        <p:txBody>
          <a:bodyPr>
            <a:normAutofit lnSpcReduction="10000"/>
          </a:bodyPr>
          <a:lstStyle/>
          <a:p>
            <a:pPr marL="0" indent="0">
              <a:buNone/>
            </a:pPr>
            <a:r>
              <a:rPr lang="de-DE" dirty="0"/>
              <a:t>Notizbuch, Handy oder Block mit Papier (irgend etwas wo du etwas notieren kannst). Welches dieser Medien hast du bei dir, selbst in der Nacht</a:t>
            </a:r>
          </a:p>
          <a:p>
            <a:pPr marL="0" indent="0">
              <a:buNone/>
            </a:pPr>
            <a:endParaRPr lang="de-DE" dirty="0"/>
          </a:p>
          <a:p>
            <a:pPr marL="0" indent="0">
              <a:buNone/>
            </a:pPr>
            <a:r>
              <a:rPr lang="de-DE" dirty="0"/>
              <a:t>Notizbuch für grobe Ideen (</a:t>
            </a:r>
            <a:r>
              <a:rPr lang="de-DE" dirty="0" err="1"/>
              <a:t>bsp</a:t>
            </a:r>
            <a:r>
              <a:rPr lang="de-DE" dirty="0"/>
              <a:t>)</a:t>
            </a:r>
          </a:p>
          <a:p>
            <a:pPr marL="0" indent="0">
              <a:buNone/>
            </a:pPr>
            <a:endParaRPr lang="de-DE" dirty="0"/>
          </a:p>
          <a:p>
            <a:pPr marL="0" indent="0">
              <a:buNone/>
            </a:pPr>
            <a:r>
              <a:rPr lang="de-DE" dirty="0"/>
              <a:t>Handy Notizen für größere/längere Ideen – am besten mit einer Cloud verbinden</a:t>
            </a:r>
          </a:p>
          <a:p>
            <a:pPr marL="0" indent="0">
              <a:buNone/>
            </a:pPr>
            <a:endParaRPr lang="de-DE" dirty="0"/>
          </a:p>
          <a:p>
            <a:pPr marL="0" indent="0">
              <a:buNone/>
            </a:pPr>
            <a:r>
              <a:rPr lang="de-DE" dirty="0"/>
              <a:t>Block mit Papier für Charakter Designs / kurze Comic Ideen</a:t>
            </a:r>
          </a:p>
        </p:txBody>
      </p:sp>
      <p:sp>
        <p:nvSpPr>
          <p:cNvPr id="13" name="Textfeld 12">
            <a:extLst>
              <a:ext uri="{FF2B5EF4-FFF2-40B4-BE49-F238E27FC236}">
                <a16:creationId xmlns:a16="http://schemas.microsoft.com/office/drawing/2014/main" id="{1CEB6730-DA51-F042-51B0-59414C848B56}"/>
              </a:ext>
            </a:extLst>
          </p:cNvPr>
          <p:cNvSpPr txBox="1"/>
          <p:nvPr/>
        </p:nvSpPr>
        <p:spPr>
          <a:xfrm>
            <a:off x="3020782" y="6488668"/>
            <a:ext cx="6150436" cy="369332"/>
          </a:xfrm>
          <a:prstGeom prst="rect">
            <a:avLst/>
          </a:prstGeom>
          <a:noFill/>
        </p:spPr>
        <p:txBody>
          <a:bodyPr wrap="square" rtlCol="0">
            <a:spAutoFit/>
          </a:bodyPr>
          <a:lstStyle/>
          <a:p>
            <a:pPr algn="ctr"/>
            <a:r>
              <a:rPr lang="de-DE" dirty="0">
                <a:latin typeface="Bahnschrift SemiLight Condensed" panose="020B0502040204020203" pitchFamily="34" charset="0"/>
              </a:rPr>
              <a:t>(wenn ihr wollt kann ich euch meine </a:t>
            </a:r>
            <a:r>
              <a:rPr lang="de-DE" dirty="0" err="1">
                <a:latin typeface="Bahnschrift SemiLight Condensed" panose="020B0502040204020203" pitchFamily="34" charset="0"/>
              </a:rPr>
              <a:t>irl</a:t>
            </a:r>
            <a:r>
              <a:rPr lang="de-DE" dirty="0">
                <a:latin typeface="Bahnschrift SemiLight Condensed" panose="020B0502040204020203" pitchFamily="34" charset="0"/>
              </a:rPr>
              <a:t> Beispiele zeigen)</a:t>
            </a:r>
          </a:p>
        </p:txBody>
      </p:sp>
    </p:spTree>
    <p:extLst>
      <p:ext uri="{BB962C8B-B14F-4D97-AF65-F5344CB8AC3E}">
        <p14:creationId xmlns:p14="http://schemas.microsoft.com/office/powerpoint/2010/main" val="294432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E8D36E-6420-48CD-D419-28B8ED108ECA}"/>
              </a:ext>
            </a:extLst>
          </p:cNvPr>
          <p:cNvSpPr>
            <a:spLocks noGrp="1"/>
          </p:cNvSpPr>
          <p:nvPr>
            <p:ph type="title"/>
          </p:nvPr>
        </p:nvSpPr>
        <p:spPr/>
        <p:txBody>
          <a:bodyPr/>
          <a:lstStyle/>
          <a:p>
            <a:r>
              <a:rPr lang="de-DE" dirty="0"/>
              <a:t>In der zwischen Zeit</a:t>
            </a:r>
          </a:p>
        </p:txBody>
      </p:sp>
      <p:sp>
        <p:nvSpPr>
          <p:cNvPr id="3" name="Inhaltsplatzhalter 2">
            <a:extLst>
              <a:ext uri="{FF2B5EF4-FFF2-40B4-BE49-F238E27FC236}">
                <a16:creationId xmlns:a16="http://schemas.microsoft.com/office/drawing/2014/main" id="{C3AA9D5E-2B94-78EB-BD4A-5F1DABD23C37}"/>
              </a:ext>
            </a:extLst>
          </p:cNvPr>
          <p:cNvSpPr>
            <a:spLocks noGrp="1"/>
          </p:cNvSpPr>
          <p:nvPr>
            <p:ph idx="1"/>
          </p:nvPr>
        </p:nvSpPr>
        <p:spPr/>
        <p:txBody>
          <a:bodyPr/>
          <a:lstStyle/>
          <a:p>
            <a:pPr>
              <a:buFontTx/>
              <a:buChar char="-"/>
            </a:pPr>
            <a:r>
              <a:rPr lang="de-DE" dirty="0"/>
              <a:t>Was machst du am Projekt?</a:t>
            </a:r>
          </a:p>
          <a:p>
            <a:pPr marL="0" indent="0">
              <a:buNone/>
            </a:pPr>
            <a:r>
              <a:rPr lang="de-DE" dirty="0"/>
              <a:t>Schreibst du das Skript? – Animierst du? – Machst du Concept Art? – </a:t>
            </a:r>
          </a:p>
          <a:p>
            <a:pPr marL="0" indent="0">
              <a:buNone/>
            </a:pPr>
            <a:endParaRPr lang="de-DE" dirty="0"/>
          </a:p>
          <a:p>
            <a:pPr marL="0" indent="0">
              <a:buNone/>
            </a:pPr>
            <a:r>
              <a:rPr lang="de-DE" dirty="0"/>
              <a:t>Tja, wenn du alleine bist ist dies das </a:t>
            </a:r>
            <a:r>
              <a:rPr lang="de-DE" dirty="0" err="1"/>
              <a:t>minimum</a:t>
            </a:r>
            <a:r>
              <a:rPr lang="de-DE" dirty="0"/>
              <a:t> das du bringen musst</a:t>
            </a:r>
          </a:p>
          <a:p>
            <a:pPr marL="0" indent="0">
              <a:buNone/>
            </a:pPr>
            <a:endParaRPr lang="de-DE" dirty="0"/>
          </a:p>
          <a:p>
            <a:pPr marL="0" indent="0">
              <a:buNone/>
            </a:pPr>
            <a:r>
              <a:rPr lang="de-DE" dirty="0"/>
              <a:t>Dafür brauchst du aber </a:t>
            </a:r>
            <a:r>
              <a:rPr lang="de-DE" dirty="0" err="1"/>
              <a:t>vorbereitungen</a:t>
            </a:r>
            <a:r>
              <a:rPr lang="de-DE" dirty="0"/>
              <a:t>, </a:t>
            </a:r>
            <a:r>
              <a:rPr lang="de-DE" dirty="0" err="1"/>
              <a:t>bsp</a:t>
            </a:r>
            <a:r>
              <a:rPr lang="de-DE" dirty="0"/>
              <a:t> </a:t>
            </a:r>
            <a:r>
              <a:rPr lang="de-DE" dirty="0" err="1"/>
              <a:t>animation</a:t>
            </a:r>
            <a:r>
              <a:rPr lang="de-DE" dirty="0"/>
              <a:t>: animiere jeden Tag ein 7 bis 11 </a:t>
            </a:r>
            <a:r>
              <a:rPr lang="de-DE" dirty="0" err="1"/>
              <a:t>sekunden</a:t>
            </a:r>
            <a:r>
              <a:rPr lang="de-DE" dirty="0"/>
              <a:t> </a:t>
            </a:r>
            <a:r>
              <a:rPr lang="de-DE" dirty="0" err="1"/>
              <a:t>klip</a:t>
            </a:r>
            <a:endParaRPr lang="de-DE" dirty="0"/>
          </a:p>
        </p:txBody>
      </p:sp>
      <p:sp>
        <p:nvSpPr>
          <p:cNvPr id="4" name="Textfeld 3">
            <a:extLst>
              <a:ext uri="{FF2B5EF4-FFF2-40B4-BE49-F238E27FC236}">
                <a16:creationId xmlns:a16="http://schemas.microsoft.com/office/drawing/2014/main" id="{C88CB7BB-1CE6-5E02-3C9C-92700CE64BAC}"/>
              </a:ext>
            </a:extLst>
          </p:cNvPr>
          <p:cNvSpPr txBox="1"/>
          <p:nvPr/>
        </p:nvSpPr>
        <p:spPr>
          <a:xfrm>
            <a:off x="838200" y="5569545"/>
            <a:ext cx="2024757" cy="923330"/>
          </a:xfrm>
          <a:prstGeom prst="rect">
            <a:avLst/>
          </a:prstGeom>
          <a:noFill/>
        </p:spPr>
        <p:txBody>
          <a:bodyPr wrap="square" rtlCol="0">
            <a:spAutoFit/>
          </a:bodyPr>
          <a:lstStyle/>
          <a:p>
            <a:pPr algn="ctr"/>
            <a:r>
              <a:rPr lang="de-DE" dirty="0">
                <a:latin typeface="Bahnschrift SemiLight Condensed" panose="020B0502040204020203" pitchFamily="34" charset="0"/>
              </a:rPr>
              <a:t>Gehen, rennen, Ball werfen, springen, </a:t>
            </a:r>
            <a:r>
              <a:rPr lang="de-DE" dirty="0" err="1">
                <a:latin typeface="Bahnschrift SemiLight Condensed" panose="020B0502040204020203" pitchFamily="34" charset="0"/>
              </a:rPr>
              <a:t>kopf</a:t>
            </a:r>
            <a:r>
              <a:rPr lang="de-DE" dirty="0">
                <a:latin typeface="Bahnschrift SemiLight Condensed" panose="020B0502040204020203" pitchFamily="34" charset="0"/>
              </a:rPr>
              <a:t> drehen…</a:t>
            </a:r>
          </a:p>
        </p:txBody>
      </p:sp>
    </p:spTree>
    <p:extLst>
      <p:ext uri="{BB962C8B-B14F-4D97-AF65-F5344CB8AC3E}">
        <p14:creationId xmlns:p14="http://schemas.microsoft.com/office/powerpoint/2010/main" val="214014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1CA448-30F4-19F0-45F9-7F04A209898F}"/>
              </a:ext>
            </a:extLst>
          </p:cNvPr>
          <p:cNvSpPr>
            <a:spLocks noGrp="1"/>
          </p:cNvSpPr>
          <p:nvPr>
            <p:ph type="title"/>
          </p:nvPr>
        </p:nvSpPr>
        <p:spPr/>
        <p:txBody>
          <a:bodyPr/>
          <a:lstStyle/>
          <a:p>
            <a:r>
              <a:rPr lang="de-DE" dirty="0"/>
              <a:t>Aussehen der Charaktere</a:t>
            </a:r>
          </a:p>
        </p:txBody>
      </p:sp>
      <p:sp>
        <p:nvSpPr>
          <p:cNvPr id="3" name="Inhaltsplatzhalter 2">
            <a:extLst>
              <a:ext uri="{FF2B5EF4-FFF2-40B4-BE49-F238E27FC236}">
                <a16:creationId xmlns:a16="http://schemas.microsoft.com/office/drawing/2014/main" id="{160ABBAE-1F60-B06A-4EFD-781D5CCFD7A5}"/>
              </a:ext>
            </a:extLst>
          </p:cNvPr>
          <p:cNvSpPr>
            <a:spLocks noGrp="1"/>
          </p:cNvSpPr>
          <p:nvPr>
            <p:ph idx="1"/>
          </p:nvPr>
        </p:nvSpPr>
        <p:spPr>
          <a:xfrm>
            <a:off x="3800121" y="1253331"/>
            <a:ext cx="4168751" cy="4351338"/>
          </a:xfrm>
        </p:spPr>
        <p:txBody>
          <a:bodyPr/>
          <a:lstStyle/>
          <a:p>
            <a:pPr marL="0" indent="0">
              <a:buNone/>
            </a:pPr>
            <a:r>
              <a:rPr lang="de-DE" dirty="0"/>
              <a:t>Formen und Farben :D</a:t>
            </a:r>
          </a:p>
        </p:txBody>
      </p:sp>
      <p:pic>
        <p:nvPicPr>
          <p:cNvPr id="1028" name="Picture 4" descr="Bildergebnis für color theorie">
            <a:extLst>
              <a:ext uri="{FF2B5EF4-FFF2-40B4-BE49-F238E27FC236}">
                <a16:creationId xmlns:a16="http://schemas.microsoft.com/office/drawing/2014/main" id="{BD6A5F4E-EA23-CB16-423B-77028AE04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749" y="2640956"/>
            <a:ext cx="6301787" cy="36709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ldergebnis für color palette">
            <a:extLst>
              <a:ext uri="{FF2B5EF4-FFF2-40B4-BE49-F238E27FC236}">
                <a16:creationId xmlns:a16="http://schemas.microsoft.com/office/drawing/2014/main" id="{8506917A-C971-9D99-9D79-1102ABB87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2565" y="365125"/>
            <a:ext cx="1555152" cy="2275831"/>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6146367A-221E-7463-5BA1-067EB715E828}"/>
              </a:ext>
            </a:extLst>
          </p:cNvPr>
          <p:cNvSpPr/>
          <p:nvPr/>
        </p:nvSpPr>
        <p:spPr>
          <a:xfrm>
            <a:off x="8112154" y="3716324"/>
            <a:ext cx="1277924" cy="100668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a:extLst>
              <a:ext uri="{FF2B5EF4-FFF2-40B4-BE49-F238E27FC236}">
                <a16:creationId xmlns:a16="http://schemas.microsoft.com/office/drawing/2014/main" id="{BEDBCFE3-411B-0BEC-EFD1-99409DFF06C6}"/>
              </a:ext>
            </a:extLst>
          </p:cNvPr>
          <p:cNvSpPr/>
          <p:nvPr/>
        </p:nvSpPr>
        <p:spPr>
          <a:xfrm>
            <a:off x="8112154" y="3615656"/>
            <a:ext cx="1277924" cy="914400"/>
          </a:xfrm>
          <a:prstGeom prst="triangl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63E076C3-8C0A-5E28-50B1-F31A8B83D0F2}"/>
              </a:ext>
            </a:extLst>
          </p:cNvPr>
          <p:cNvSpPr/>
          <p:nvPr/>
        </p:nvSpPr>
        <p:spPr>
          <a:xfrm>
            <a:off x="465018" y="2390862"/>
            <a:ext cx="1249960" cy="1224793"/>
          </a:xfrm>
          <a:prstGeom prst="ellipse">
            <a:avLst/>
          </a:prstGeom>
          <a:no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32" name="Picture 8" descr="Bildergebnis für kirby">
            <a:extLst>
              <a:ext uri="{FF2B5EF4-FFF2-40B4-BE49-F238E27FC236}">
                <a16:creationId xmlns:a16="http://schemas.microsoft.com/office/drawing/2014/main" id="{DEDE4479-D7A7-D0E1-0D04-032025BDF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363" y="2280122"/>
            <a:ext cx="1446272" cy="14462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ldergebnis für garnet su">
            <a:extLst>
              <a:ext uri="{FF2B5EF4-FFF2-40B4-BE49-F238E27FC236}">
                <a16:creationId xmlns:a16="http://schemas.microsoft.com/office/drawing/2014/main" id="{95E4A073-66D3-4E60-CDAE-2C6AA674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714" y="3615655"/>
            <a:ext cx="828319" cy="1446272"/>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C49227BF-7C67-ADBF-644A-92E9CD5B574C}"/>
              </a:ext>
            </a:extLst>
          </p:cNvPr>
          <p:cNvPicPr>
            <a:picLocks noChangeAspect="1"/>
          </p:cNvPicPr>
          <p:nvPr/>
        </p:nvPicPr>
        <p:blipFill>
          <a:blip r:embed="rId6"/>
          <a:stretch>
            <a:fillRect/>
          </a:stretch>
        </p:blipFill>
        <p:spPr>
          <a:xfrm>
            <a:off x="465018" y="3750592"/>
            <a:ext cx="1271503" cy="1224793"/>
          </a:xfrm>
          <a:prstGeom prst="rect">
            <a:avLst/>
          </a:prstGeom>
        </p:spPr>
      </p:pic>
      <p:sp>
        <p:nvSpPr>
          <p:cNvPr id="10" name="Gleichschenkliges Dreieck 9">
            <a:extLst>
              <a:ext uri="{FF2B5EF4-FFF2-40B4-BE49-F238E27FC236}">
                <a16:creationId xmlns:a16="http://schemas.microsoft.com/office/drawing/2014/main" id="{D57A7A91-3D42-EA9E-D803-C4AB4AA956B6}"/>
              </a:ext>
            </a:extLst>
          </p:cNvPr>
          <p:cNvSpPr/>
          <p:nvPr/>
        </p:nvSpPr>
        <p:spPr>
          <a:xfrm>
            <a:off x="465018" y="5122303"/>
            <a:ext cx="1271503" cy="1002178"/>
          </a:xfrm>
          <a:prstGeom prst="triangl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C08B3A15-F3AA-6F14-073A-11C4C6071F38}"/>
              </a:ext>
            </a:extLst>
          </p:cNvPr>
          <p:cNvSpPr txBox="1"/>
          <p:nvPr/>
        </p:nvSpPr>
        <p:spPr>
          <a:xfrm>
            <a:off x="2014731" y="2505670"/>
            <a:ext cx="1619075" cy="923330"/>
          </a:xfrm>
          <a:prstGeom prst="rect">
            <a:avLst/>
          </a:prstGeom>
          <a:noFill/>
        </p:spPr>
        <p:txBody>
          <a:bodyPr wrap="square" rtlCol="0">
            <a:spAutoFit/>
          </a:bodyPr>
          <a:lstStyle/>
          <a:p>
            <a:pPr algn="ctr"/>
            <a:r>
              <a:rPr lang="de-DE" b="1" dirty="0"/>
              <a:t>Soft</a:t>
            </a:r>
          </a:p>
          <a:p>
            <a:pPr algn="ctr"/>
            <a:r>
              <a:rPr lang="de-DE" b="1" dirty="0"/>
              <a:t>Nett</a:t>
            </a:r>
          </a:p>
          <a:p>
            <a:pPr algn="ctr"/>
            <a:r>
              <a:rPr lang="de-DE" b="1" dirty="0"/>
              <a:t>Weich</a:t>
            </a:r>
          </a:p>
        </p:txBody>
      </p:sp>
      <p:sp>
        <p:nvSpPr>
          <p:cNvPr id="12" name="Textfeld 11">
            <a:extLst>
              <a:ext uri="{FF2B5EF4-FFF2-40B4-BE49-F238E27FC236}">
                <a16:creationId xmlns:a16="http://schemas.microsoft.com/office/drawing/2014/main" id="{E43DD20B-B716-8665-4384-BAC2943CADE8}"/>
              </a:ext>
            </a:extLst>
          </p:cNvPr>
          <p:cNvSpPr txBox="1"/>
          <p:nvPr/>
        </p:nvSpPr>
        <p:spPr>
          <a:xfrm>
            <a:off x="1886532" y="3861331"/>
            <a:ext cx="1943580" cy="923330"/>
          </a:xfrm>
          <a:prstGeom prst="rect">
            <a:avLst/>
          </a:prstGeom>
          <a:noFill/>
        </p:spPr>
        <p:txBody>
          <a:bodyPr wrap="square" rtlCol="0">
            <a:spAutoFit/>
          </a:bodyPr>
          <a:lstStyle/>
          <a:p>
            <a:pPr algn="ctr"/>
            <a:r>
              <a:rPr lang="de-DE" b="1" dirty="0"/>
              <a:t>Stabil</a:t>
            </a:r>
          </a:p>
          <a:p>
            <a:pPr algn="ctr"/>
            <a:r>
              <a:rPr lang="de-DE" b="1" dirty="0"/>
              <a:t>Hart</a:t>
            </a:r>
          </a:p>
          <a:p>
            <a:pPr algn="ctr"/>
            <a:r>
              <a:rPr lang="de-DE" b="1" dirty="0"/>
              <a:t>Vertrauenswürdig</a:t>
            </a:r>
          </a:p>
        </p:txBody>
      </p:sp>
      <p:sp>
        <p:nvSpPr>
          <p:cNvPr id="13" name="Textfeld 12">
            <a:extLst>
              <a:ext uri="{FF2B5EF4-FFF2-40B4-BE49-F238E27FC236}">
                <a16:creationId xmlns:a16="http://schemas.microsoft.com/office/drawing/2014/main" id="{68CB2CDD-5600-54C8-C700-403859EAAE5D}"/>
              </a:ext>
            </a:extLst>
          </p:cNvPr>
          <p:cNvSpPr txBox="1"/>
          <p:nvPr/>
        </p:nvSpPr>
        <p:spPr>
          <a:xfrm>
            <a:off x="1947483" y="5331969"/>
            <a:ext cx="1943580" cy="923330"/>
          </a:xfrm>
          <a:prstGeom prst="rect">
            <a:avLst/>
          </a:prstGeom>
          <a:noFill/>
        </p:spPr>
        <p:txBody>
          <a:bodyPr wrap="square" rtlCol="0">
            <a:spAutoFit/>
          </a:bodyPr>
          <a:lstStyle/>
          <a:p>
            <a:pPr algn="ctr"/>
            <a:r>
              <a:rPr lang="de-DE" b="1" dirty="0"/>
              <a:t>Böse</a:t>
            </a:r>
          </a:p>
          <a:p>
            <a:pPr algn="ctr"/>
            <a:r>
              <a:rPr lang="de-DE" b="1" dirty="0"/>
              <a:t>Scharf</a:t>
            </a:r>
          </a:p>
          <a:p>
            <a:pPr algn="ctr"/>
            <a:r>
              <a:rPr lang="de-DE" b="1" dirty="0"/>
              <a:t>Gefährlich</a:t>
            </a:r>
          </a:p>
        </p:txBody>
      </p:sp>
      <p:cxnSp>
        <p:nvCxnSpPr>
          <p:cNvPr id="15" name="Gerader Verbinder 14">
            <a:extLst>
              <a:ext uri="{FF2B5EF4-FFF2-40B4-BE49-F238E27FC236}">
                <a16:creationId xmlns:a16="http://schemas.microsoft.com/office/drawing/2014/main" id="{7A2B236A-A8FF-4A23-AB61-CC21732B22D1}"/>
              </a:ext>
            </a:extLst>
          </p:cNvPr>
          <p:cNvCxnSpPr/>
          <p:nvPr/>
        </p:nvCxnSpPr>
        <p:spPr>
          <a:xfrm>
            <a:off x="5368954" y="1694577"/>
            <a:ext cx="0" cy="50501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descr="Bildergebnis für rainbow dash">
            <a:extLst>
              <a:ext uri="{FF2B5EF4-FFF2-40B4-BE49-F238E27FC236}">
                <a16:creationId xmlns:a16="http://schemas.microsoft.com/office/drawing/2014/main" id="{3FD8AF56-339F-C5A7-E28C-CC2DC27C17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2648" y="365253"/>
            <a:ext cx="22955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ldergebnis für warrior cats tigerstar">
            <a:extLst>
              <a:ext uri="{FF2B5EF4-FFF2-40B4-BE49-F238E27FC236}">
                <a16:creationId xmlns:a16="http://schemas.microsoft.com/office/drawing/2014/main" id="{73912F34-77BE-A5CF-BB4D-F9EB189FDB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0112" y="5122303"/>
            <a:ext cx="1271502" cy="132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7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70BE4E-90B7-BA50-A51A-16BD04BF57C3}"/>
              </a:ext>
            </a:extLst>
          </p:cNvPr>
          <p:cNvSpPr>
            <a:spLocks noGrp="1"/>
          </p:cNvSpPr>
          <p:nvPr>
            <p:ph type="title"/>
          </p:nvPr>
        </p:nvSpPr>
        <p:spPr/>
        <p:txBody>
          <a:bodyPr/>
          <a:lstStyle/>
          <a:p>
            <a:r>
              <a:rPr lang="de-DE" dirty="0"/>
              <a:t>Welchen Vibe gibt dir dieser Lego Charakter?</a:t>
            </a:r>
          </a:p>
        </p:txBody>
      </p:sp>
      <p:pic>
        <p:nvPicPr>
          <p:cNvPr id="4098" name="Picture 2">
            <a:extLst>
              <a:ext uri="{FF2B5EF4-FFF2-40B4-BE49-F238E27FC236}">
                <a16:creationId xmlns:a16="http://schemas.microsoft.com/office/drawing/2014/main" id="{44C36D8F-403B-CD8B-447E-94056A215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02" y="4373653"/>
            <a:ext cx="1536060" cy="23040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A963A44-5757-7CD8-F2D8-E2EE905A3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1201"/>
            <a:ext cx="1536060" cy="285707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152F7E7E-6445-A309-6F66-D8815F6D9A86}"/>
              </a:ext>
            </a:extLst>
          </p:cNvPr>
          <p:cNvSpPr txBox="1"/>
          <p:nvPr/>
        </p:nvSpPr>
        <p:spPr>
          <a:xfrm>
            <a:off x="2374260" y="1690688"/>
            <a:ext cx="2317064" cy="1477328"/>
          </a:xfrm>
          <a:prstGeom prst="rect">
            <a:avLst/>
          </a:prstGeom>
          <a:noFill/>
        </p:spPr>
        <p:txBody>
          <a:bodyPr wrap="square" rtlCol="0">
            <a:spAutoFit/>
          </a:bodyPr>
          <a:lstStyle/>
          <a:p>
            <a:pPr marL="285750" indent="-285750">
              <a:buFontTx/>
              <a:buChar char="-"/>
            </a:pPr>
            <a:r>
              <a:rPr lang="de-DE" b="1" dirty="0"/>
              <a:t>Rot</a:t>
            </a:r>
          </a:p>
          <a:p>
            <a:pPr marL="285750" indent="-285750">
              <a:buFontTx/>
              <a:buChar char="-"/>
            </a:pPr>
            <a:r>
              <a:rPr lang="de-DE" b="1" dirty="0"/>
              <a:t>Feuer</a:t>
            </a:r>
          </a:p>
          <a:p>
            <a:pPr marL="285750" indent="-285750">
              <a:buFontTx/>
              <a:buChar char="-"/>
            </a:pPr>
            <a:r>
              <a:rPr lang="de-DE" b="1" dirty="0"/>
              <a:t>Bösewicht oder Böse</a:t>
            </a:r>
          </a:p>
          <a:p>
            <a:pPr marL="285750" indent="-285750">
              <a:buFontTx/>
              <a:buChar char="-"/>
            </a:pPr>
            <a:r>
              <a:rPr lang="de-DE" b="1" dirty="0"/>
              <a:t>Temperamentvoll</a:t>
            </a:r>
          </a:p>
        </p:txBody>
      </p:sp>
      <p:sp>
        <p:nvSpPr>
          <p:cNvPr id="7" name="Textfeld 6">
            <a:extLst>
              <a:ext uri="{FF2B5EF4-FFF2-40B4-BE49-F238E27FC236}">
                <a16:creationId xmlns:a16="http://schemas.microsoft.com/office/drawing/2014/main" id="{CC6B5FE2-763E-C599-01B0-B079276C4B1E}"/>
              </a:ext>
            </a:extLst>
          </p:cNvPr>
          <p:cNvSpPr txBox="1"/>
          <p:nvPr/>
        </p:nvSpPr>
        <p:spPr>
          <a:xfrm>
            <a:off x="377942" y="4846644"/>
            <a:ext cx="1996318" cy="1200329"/>
          </a:xfrm>
          <a:prstGeom prst="rect">
            <a:avLst/>
          </a:prstGeom>
          <a:noFill/>
        </p:spPr>
        <p:txBody>
          <a:bodyPr wrap="square" rtlCol="0">
            <a:spAutoFit/>
          </a:bodyPr>
          <a:lstStyle/>
          <a:p>
            <a:pPr algn="r"/>
            <a:r>
              <a:rPr lang="de-DE" b="1" dirty="0"/>
              <a:t>Rot und Schwarz –</a:t>
            </a:r>
          </a:p>
          <a:p>
            <a:pPr algn="r"/>
            <a:r>
              <a:rPr lang="de-DE" b="1" dirty="0"/>
              <a:t>Schatten -</a:t>
            </a:r>
          </a:p>
          <a:p>
            <a:pPr algn="r"/>
            <a:r>
              <a:rPr lang="de-DE" b="1" dirty="0"/>
              <a:t>Bösewicht –</a:t>
            </a:r>
          </a:p>
          <a:p>
            <a:pPr algn="r"/>
            <a:r>
              <a:rPr lang="de-DE" b="1" dirty="0"/>
              <a:t>Listig -</a:t>
            </a:r>
          </a:p>
        </p:txBody>
      </p:sp>
      <p:pic>
        <p:nvPicPr>
          <p:cNvPr id="4102" name="Picture 6" descr="Battle">
            <a:extLst>
              <a:ext uri="{FF2B5EF4-FFF2-40B4-BE49-F238E27FC236}">
                <a16:creationId xmlns:a16="http://schemas.microsoft.com/office/drawing/2014/main" id="{C034B1D7-A7E7-3E24-9EFD-D25CE8581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862" y="4398511"/>
            <a:ext cx="1475762" cy="22792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C2313BB-1C98-5B28-BC80-1BCF2A86E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324" y="1621635"/>
            <a:ext cx="2394797" cy="2527841"/>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50B45E94-DA99-1897-5043-0A0ECCC80F73}"/>
              </a:ext>
            </a:extLst>
          </p:cNvPr>
          <p:cNvSpPr txBox="1"/>
          <p:nvPr/>
        </p:nvSpPr>
        <p:spPr>
          <a:xfrm>
            <a:off x="7129770" y="1621635"/>
            <a:ext cx="2153873" cy="2308324"/>
          </a:xfrm>
          <a:prstGeom prst="rect">
            <a:avLst/>
          </a:prstGeom>
          <a:noFill/>
        </p:spPr>
        <p:txBody>
          <a:bodyPr wrap="square" rtlCol="0">
            <a:spAutoFit/>
          </a:bodyPr>
          <a:lstStyle/>
          <a:p>
            <a:pPr marL="285750" indent="-285750">
              <a:buFontTx/>
              <a:buChar char="-"/>
            </a:pPr>
            <a:r>
              <a:rPr lang="de-DE" b="1" dirty="0"/>
              <a:t>Rosa </a:t>
            </a:r>
          </a:p>
          <a:p>
            <a:pPr marL="285750" indent="-285750">
              <a:buFontTx/>
              <a:buChar char="-"/>
            </a:pPr>
            <a:r>
              <a:rPr lang="de-DE" b="1" dirty="0"/>
              <a:t>Blumen</a:t>
            </a:r>
          </a:p>
          <a:p>
            <a:pPr marL="285750" indent="-285750">
              <a:buFontTx/>
              <a:buChar char="-"/>
            </a:pPr>
            <a:r>
              <a:rPr lang="de-DE" b="1" dirty="0"/>
              <a:t>Gut</a:t>
            </a:r>
          </a:p>
          <a:p>
            <a:pPr marL="285750" indent="-285750">
              <a:buFontTx/>
              <a:buChar char="-"/>
            </a:pPr>
            <a:r>
              <a:rPr lang="de-DE" b="1" dirty="0"/>
              <a:t>Mutig </a:t>
            </a:r>
          </a:p>
          <a:p>
            <a:pPr marL="285750" indent="-285750">
              <a:buFontTx/>
              <a:buChar char="-"/>
            </a:pPr>
            <a:r>
              <a:rPr lang="de-DE" b="1" dirty="0"/>
              <a:t>Heldenhaft</a:t>
            </a:r>
          </a:p>
          <a:p>
            <a:pPr marL="285750" indent="-285750">
              <a:buFontTx/>
              <a:buChar char="-"/>
            </a:pPr>
            <a:r>
              <a:rPr lang="de-DE" b="1" dirty="0" err="1"/>
              <a:t>Slay</a:t>
            </a:r>
            <a:endParaRPr lang="de-DE" b="1" dirty="0"/>
          </a:p>
          <a:p>
            <a:pPr marL="285750" indent="-285750">
              <a:buFontTx/>
              <a:buChar char="-"/>
            </a:pPr>
            <a:endParaRPr lang="de-DE" b="1" dirty="0"/>
          </a:p>
          <a:p>
            <a:pPr marL="285750" indent="-285750">
              <a:buFontTx/>
              <a:buChar char="-"/>
            </a:pPr>
            <a:endParaRPr lang="de-DE" b="1" dirty="0"/>
          </a:p>
        </p:txBody>
      </p:sp>
      <p:pic>
        <p:nvPicPr>
          <p:cNvPr id="4108" name="Picture 12" descr="Tang Sanzeng ep30">
            <a:extLst>
              <a:ext uri="{FF2B5EF4-FFF2-40B4-BE49-F238E27FC236}">
                <a16:creationId xmlns:a16="http://schemas.microsoft.com/office/drawing/2014/main" id="{39280ECD-83B0-D273-E997-88F7A7EB9F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7520" y="2882187"/>
            <a:ext cx="3019730" cy="169757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185991A-7ED4-8ADF-636C-E273117F7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6203" y="4002292"/>
            <a:ext cx="1381235" cy="2807388"/>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A567C84B-1792-AC97-03CB-B3A21038AEA9}"/>
              </a:ext>
            </a:extLst>
          </p:cNvPr>
          <p:cNvSpPr txBox="1"/>
          <p:nvPr/>
        </p:nvSpPr>
        <p:spPr>
          <a:xfrm>
            <a:off x="5237014" y="4667322"/>
            <a:ext cx="2153873" cy="1477328"/>
          </a:xfrm>
          <a:prstGeom prst="rect">
            <a:avLst/>
          </a:prstGeom>
          <a:noFill/>
        </p:spPr>
        <p:txBody>
          <a:bodyPr wrap="square" rtlCol="0">
            <a:spAutoFit/>
          </a:bodyPr>
          <a:lstStyle/>
          <a:p>
            <a:pPr algn="r"/>
            <a:r>
              <a:rPr lang="de-DE" b="1" dirty="0"/>
              <a:t>Rot –</a:t>
            </a:r>
          </a:p>
          <a:p>
            <a:pPr algn="r"/>
            <a:r>
              <a:rPr lang="de-DE" b="1" dirty="0"/>
              <a:t>Schal –</a:t>
            </a:r>
          </a:p>
          <a:p>
            <a:pPr algn="r"/>
            <a:r>
              <a:rPr lang="de-DE" b="1" dirty="0"/>
              <a:t>Gut –</a:t>
            </a:r>
          </a:p>
          <a:p>
            <a:pPr algn="r"/>
            <a:r>
              <a:rPr lang="de-DE" b="1" dirty="0"/>
              <a:t>-</a:t>
            </a:r>
            <a:r>
              <a:rPr lang="de-DE" b="1" dirty="0" err="1"/>
              <a:t>Simp</a:t>
            </a:r>
            <a:r>
              <a:rPr lang="de-DE" b="1" dirty="0"/>
              <a:t>- Smart –</a:t>
            </a:r>
          </a:p>
          <a:p>
            <a:pPr algn="r"/>
            <a:r>
              <a:rPr lang="de-DE" b="1" dirty="0"/>
              <a:t>Oft Ausgelassen -</a:t>
            </a:r>
          </a:p>
        </p:txBody>
      </p:sp>
    </p:spTree>
    <p:extLst>
      <p:ext uri="{BB962C8B-B14F-4D97-AF65-F5344CB8AC3E}">
        <p14:creationId xmlns:p14="http://schemas.microsoft.com/office/powerpoint/2010/main" val="5938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6703BA-BE68-DC71-AB83-33FE65691E42}"/>
              </a:ext>
            </a:extLst>
          </p:cNvPr>
          <p:cNvSpPr>
            <a:spLocks noGrp="1"/>
          </p:cNvSpPr>
          <p:nvPr>
            <p:ph type="title"/>
          </p:nvPr>
        </p:nvSpPr>
        <p:spPr/>
        <p:txBody>
          <a:bodyPr/>
          <a:lstStyle/>
          <a:p>
            <a:r>
              <a:rPr lang="de-DE" dirty="0"/>
              <a:t>Farben beim Charakter design</a:t>
            </a:r>
          </a:p>
        </p:txBody>
      </p:sp>
      <p:pic>
        <p:nvPicPr>
          <p:cNvPr id="4" name="Picture 2" descr="Bildergebnis für colors and feelings">
            <a:extLst>
              <a:ext uri="{FF2B5EF4-FFF2-40B4-BE49-F238E27FC236}">
                <a16:creationId xmlns:a16="http://schemas.microsoft.com/office/drawing/2014/main" id="{4549A110-D74D-563A-2ABE-02F449703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81" y="2381358"/>
            <a:ext cx="5242778" cy="35611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ldergebnis für colors and feelings">
            <a:extLst>
              <a:ext uri="{FF2B5EF4-FFF2-40B4-BE49-F238E27FC236}">
                <a16:creationId xmlns:a16="http://schemas.microsoft.com/office/drawing/2014/main" id="{744BBA83-FBA4-CE36-8762-C42D3073B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849" y="4161924"/>
            <a:ext cx="32670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ür pixar inside out">
            <a:extLst>
              <a:ext uri="{FF2B5EF4-FFF2-40B4-BE49-F238E27FC236}">
                <a16:creationId xmlns:a16="http://schemas.microsoft.com/office/drawing/2014/main" id="{1F95C7DE-4DF4-1AF0-EDDA-B0FDFB566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9039" y="1932175"/>
            <a:ext cx="3280615" cy="210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4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5FD070-1E1D-09A0-0532-D46C2BF05A68}"/>
              </a:ext>
            </a:extLst>
          </p:cNvPr>
          <p:cNvSpPr>
            <a:spLocks noGrp="1"/>
          </p:cNvSpPr>
          <p:nvPr>
            <p:ph type="title"/>
          </p:nvPr>
        </p:nvSpPr>
        <p:spPr/>
        <p:txBody>
          <a:bodyPr/>
          <a:lstStyle/>
          <a:p>
            <a:r>
              <a:rPr lang="de-DE" dirty="0"/>
              <a:t>Elemente der Wiedererkennbarkeit</a:t>
            </a:r>
          </a:p>
        </p:txBody>
      </p:sp>
      <p:sp>
        <p:nvSpPr>
          <p:cNvPr id="3" name="Inhaltsplatzhalter 2">
            <a:extLst>
              <a:ext uri="{FF2B5EF4-FFF2-40B4-BE49-F238E27FC236}">
                <a16:creationId xmlns:a16="http://schemas.microsoft.com/office/drawing/2014/main" id="{E5ED9DEF-A4C3-DA3C-1DFE-B8FD70FA7C8D}"/>
              </a:ext>
            </a:extLst>
          </p:cNvPr>
          <p:cNvSpPr>
            <a:spLocks noGrp="1"/>
          </p:cNvSpPr>
          <p:nvPr>
            <p:ph idx="1"/>
          </p:nvPr>
        </p:nvSpPr>
        <p:spPr>
          <a:xfrm>
            <a:off x="838200" y="1825625"/>
            <a:ext cx="10931554" cy="4351338"/>
          </a:xfrm>
        </p:spPr>
        <p:txBody>
          <a:bodyPr/>
          <a:lstStyle/>
          <a:p>
            <a:pPr marL="0" indent="0">
              <a:buNone/>
            </a:pPr>
            <a:r>
              <a:rPr lang="de-DE" dirty="0"/>
              <a:t>Je mehr Charaktere du hast desto mehr Wiedererkennbarkeit brauchen sie:</a:t>
            </a:r>
          </a:p>
          <a:p>
            <a:pPr marL="0" indent="0">
              <a:buNone/>
            </a:pPr>
            <a:endParaRPr lang="de-DE" dirty="0"/>
          </a:p>
          <a:p>
            <a:pPr marL="0" indent="0">
              <a:buNone/>
            </a:pPr>
            <a:endParaRPr lang="de-DE" dirty="0"/>
          </a:p>
          <a:p>
            <a:pPr marL="0" indent="0">
              <a:buNone/>
            </a:pPr>
            <a:r>
              <a:rPr lang="de-DE" dirty="0"/>
              <a:t>Aussehen und Verhalten halten Charaktere auseinander:</a:t>
            </a:r>
          </a:p>
          <a:p>
            <a:pPr marL="0" indent="0">
              <a:buNone/>
            </a:pPr>
            <a:r>
              <a:rPr lang="de-DE" dirty="0"/>
              <a:t>Größe, Körperbau, Geschlecht, Farben, Haarlänge, Spezialobjekt…</a:t>
            </a:r>
          </a:p>
          <a:p>
            <a:pPr marL="0" indent="0">
              <a:buNone/>
            </a:pPr>
            <a:r>
              <a:rPr lang="de-DE" dirty="0"/>
              <a:t>Aussprache(Akzent), Wiederholungen, Grammatik, Sprache, Beleidigungen, Jugendsprache, Reimend…</a:t>
            </a:r>
          </a:p>
        </p:txBody>
      </p:sp>
      <p:sp>
        <p:nvSpPr>
          <p:cNvPr id="4" name="Ellipse 3">
            <a:extLst>
              <a:ext uri="{FF2B5EF4-FFF2-40B4-BE49-F238E27FC236}">
                <a16:creationId xmlns:a16="http://schemas.microsoft.com/office/drawing/2014/main" id="{5C637187-6D47-FF2A-B4CD-D5ABE179980E}"/>
              </a:ext>
            </a:extLst>
          </p:cNvPr>
          <p:cNvSpPr/>
          <p:nvPr/>
        </p:nvSpPr>
        <p:spPr>
          <a:xfrm>
            <a:off x="1979802" y="2617365"/>
            <a:ext cx="612396" cy="6040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8D04C341-35AF-2959-3663-BCC7CCB5BA14}"/>
              </a:ext>
            </a:extLst>
          </p:cNvPr>
          <p:cNvSpPr/>
          <p:nvPr/>
        </p:nvSpPr>
        <p:spPr>
          <a:xfrm>
            <a:off x="2744598" y="2617364"/>
            <a:ext cx="612396" cy="6040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DD5B5E12-B92B-E5C8-98F5-30137F17909D}"/>
              </a:ext>
            </a:extLst>
          </p:cNvPr>
          <p:cNvSpPr/>
          <p:nvPr/>
        </p:nvSpPr>
        <p:spPr>
          <a:xfrm>
            <a:off x="3509394" y="2617364"/>
            <a:ext cx="612396" cy="6040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7" name="Gleichschenkliges Dreieck 6">
            <a:extLst>
              <a:ext uri="{FF2B5EF4-FFF2-40B4-BE49-F238E27FC236}">
                <a16:creationId xmlns:a16="http://schemas.microsoft.com/office/drawing/2014/main" id="{D69CDAA6-EC39-7769-563C-3D31FD6F9261}"/>
              </a:ext>
            </a:extLst>
          </p:cNvPr>
          <p:cNvSpPr/>
          <p:nvPr/>
        </p:nvSpPr>
        <p:spPr>
          <a:xfrm>
            <a:off x="1979802" y="2482428"/>
            <a:ext cx="612396" cy="260772"/>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98996FCB-A249-5CCC-353F-E8580408E7A9}"/>
              </a:ext>
            </a:extLst>
          </p:cNvPr>
          <p:cNvSpPr/>
          <p:nvPr/>
        </p:nvSpPr>
        <p:spPr>
          <a:xfrm>
            <a:off x="2744598" y="2969703"/>
            <a:ext cx="612396" cy="6711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3FA888CF-66AE-BDBF-E0EB-095F6E894315}"/>
              </a:ext>
            </a:extLst>
          </p:cNvPr>
          <p:cNvSpPr/>
          <p:nvPr/>
        </p:nvSpPr>
        <p:spPr>
          <a:xfrm rot="5400000" flipV="1">
            <a:off x="3047302" y="3106027"/>
            <a:ext cx="296409" cy="13562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Verbinder: gewinkelt 10">
            <a:extLst>
              <a:ext uri="{FF2B5EF4-FFF2-40B4-BE49-F238E27FC236}">
                <a16:creationId xmlns:a16="http://schemas.microsoft.com/office/drawing/2014/main" id="{14187061-7514-9B57-19DD-579931B0CE0B}"/>
              </a:ext>
            </a:extLst>
          </p:cNvPr>
          <p:cNvCxnSpPr>
            <a:cxnSpLocks/>
            <a:endCxn id="6" idx="6"/>
          </p:cNvCxnSpPr>
          <p:nvPr/>
        </p:nvCxnSpPr>
        <p:spPr>
          <a:xfrm rot="10800000">
            <a:off x="4121790" y="2919368"/>
            <a:ext cx="232096" cy="106264"/>
          </a:xfrm>
          <a:prstGeom prst="bent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1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363B3E-903F-EF49-959A-8C4D47289238}"/>
              </a:ext>
            </a:extLst>
          </p:cNvPr>
          <p:cNvSpPr>
            <a:spLocks noGrp="1"/>
          </p:cNvSpPr>
          <p:nvPr>
            <p:ph type="title"/>
          </p:nvPr>
        </p:nvSpPr>
        <p:spPr/>
        <p:txBody>
          <a:bodyPr/>
          <a:lstStyle/>
          <a:p>
            <a:r>
              <a:rPr lang="de-DE" dirty="0"/>
              <a:t>Bedeutung für die Story</a:t>
            </a:r>
          </a:p>
        </p:txBody>
      </p:sp>
      <p:sp>
        <p:nvSpPr>
          <p:cNvPr id="3" name="Inhaltsplatzhalter 2">
            <a:extLst>
              <a:ext uri="{FF2B5EF4-FFF2-40B4-BE49-F238E27FC236}">
                <a16:creationId xmlns:a16="http://schemas.microsoft.com/office/drawing/2014/main" id="{35C3F03E-3EE1-66CD-C726-94C50E02E39B}"/>
              </a:ext>
            </a:extLst>
          </p:cNvPr>
          <p:cNvSpPr>
            <a:spLocks noGrp="1"/>
          </p:cNvSpPr>
          <p:nvPr>
            <p:ph idx="1"/>
          </p:nvPr>
        </p:nvSpPr>
        <p:spPr/>
        <p:txBody>
          <a:bodyPr>
            <a:normAutofit/>
          </a:bodyPr>
          <a:lstStyle/>
          <a:p>
            <a:pPr marL="0" indent="0">
              <a:buNone/>
            </a:pPr>
            <a:r>
              <a:rPr lang="de-DE" dirty="0"/>
              <a:t>Wenn ein Hauptcharakter die Story nicht verändert, dann warum gehört der zum </a:t>
            </a:r>
            <a:r>
              <a:rPr lang="de-DE" dirty="0" err="1"/>
              <a:t>Maincast</a:t>
            </a:r>
            <a:r>
              <a:rPr lang="de-DE" dirty="0"/>
              <a:t>?</a:t>
            </a:r>
          </a:p>
          <a:p>
            <a:pPr marL="0" indent="0">
              <a:buNone/>
            </a:pPr>
            <a:endParaRPr lang="de-DE" dirty="0"/>
          </a:p>
          <a:p>
            <a:pPr marL="0" indent="0">
              <a:buNone/>
            </a:pPr>
            <a:r>
              <a:rPr lang="de-DE" dirty="0"/>
              <a:t>Jeder der MCs muss wichtig für die Story sein</a:t>
            </a:r>
          </a:p>
          <a:p>
            <a:pPr marL="0" indent="0">
              <a:buNone/>
            </a:pPr>
            <a:endParaRPr lang="de-DE" dirty="0"/>
          </a:p>
          <a:p>
            <a:pPr marL="0" indent="0">
              <a:buNone/>
            </a:pPr>
            <a:r>
              <a:rPr lang="de-DE" dirty="0"/>
              <a:t>Frage dich selbst: „Wenn ich diesen Charakter aus der Story nehme, verändert sich der Plot?“</a:t>
            </a:r>
          </a:p>
          <a:p>
            <a:pPr marL="0" indent="0">
              <a:buNone/>
            </a:pPr>
            <a:r>
              <a:rPr lang="de-DE" dirty="0"/>
              <a:t>Wenn Ja: Dann ist der Charakter wichtig für die Story</a:t>
            </a:r>
          </a:p>
          <a:p>
            <a:pPr marL="0" indent="0">
              <a:buNone/>
            </a:pPr>
            <a:r>
              <a:rPr lang="de-DE" dirty="0"/>
              <a:t>Wenn Nein: Dann musst du an dem Charakter Arbeiten</a:t>
            </a:r>
          </a:p>
        </p:txBody>
      </p:sp>
    </p:spTree>
    <p:extLst>
      <p:ext uri="{BB962C8B-B14F-4D97-AF65-F5344CB8AC3E}">
        <p14:creationId xmlns:p14="http://schemas.microsoft.com/office/powerpoint/2010/main" val="365616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42EC8-BE33-EEDD-EB8A-97DD8319E20D}"/>
              </a:ext>
            </a:extLst>
          </p:cNvPr>
          <p:cNvSpPr>
            <a:spLocks noGrp="1"/>
          </p:cNvSpPr>
          <p:nvPr>
            <p:ph type="title"/>
          </p:nvPr>
        </p:nvSpPr>
        <p:spPr/>
        <p:txBody>
          <a:bodyPr/>
          <a:lstStyle/>
          <a:p>
            <a:r>
              <a:rPr lang="de-DE" dirty="0"/>
              <a:t>Gut, Böse oder Neutral?</a:t>
            </a:r>
          </a:p>
        </p:txBody>
      </p:sp>
      <p:sp>
        <p:nvSpPr>
          <p:cNvPr id="3" name="Inhaltsplatzhalter 2">
            <a:extLst>
              <a:ext uri="{FF2B5EF4-FFF2-40B4-BE49-F238E27FC236}">
                <a16:creationId xmlns:a16="http://schemas.microsoft.com/office/drawing/2014/main" id="{F405F3E8-90CA-BA6E-7381-EC11BE04A534}"/>
              </a:ext>
            </a:extLst>
          </p:cNvPr>
          <p:cNvSpPr>
            <a:spLocks noGrp="1"/>
          </p:cNvSpPr>
          <p:nvPr>
            <p:ph idx="1"/>
          </p:nvPr>
        </p:nvSpPr>
        <p:spPr/>
        <p:txBody>
          <a:bodyPr/>
          <a:lstStyle/>
          <a:p>
            <a:pPr marL="0" indent="0">
              <a:buNone/>
            </a:pPr>
            <a:r>
              <a:rPr lang="de-DE" dirty="0"/>
              <a:t>Ein Protagonist muss nicht gut sein und ein Antagonist auch nicht böse…</a:t>
            </a:r>
          </a:p>
          <a:p>
            <a:pPr marL="0" indent="0">
              <a:buNone/>
            </a:pPr>
            <a:endParaRPr lang="de-DE" dirty="0"/>
          </a:p>
          <a:p>
            <a:pPr marL="0" indent="0">
              <a:buNone/>
            </a:pPr>
            <a:r>
              <a:rPr lang="de-DE" dirty="0"/>
              <a:t>Hauptcharakter/-e und Gegenspieler</a:t>
            </a:r>
          </a:p>
          <a:p>
            <a:pPr marL="0" indent="0">
              <a:buNone/>
            </a:pPr>
            <a:endParaRPr lang="de-DE" dirty="0"/>
          </a:p>
          <a:p>
            <a:pPr marL="0" indent="0">
              <a:buNone/>
            </a:pPr>
            <a:r>
              <a:rPr lang="de-DE" dirty="0"/>
              <a:t>Was ist das Ziel des MC?</a:t>
            </a:r>
          </a:p>
          <a:p>
            <a:pPr marL="0" indent="0">
              <a:buNone/>
            </a:pPr>
            <a:r>
              <a:rPr lang="de-DE" dirty="0"/>
              <a:t>Was hindert ihn daran das Ziel zu erreichen? (Antagonist)</a:t>
            </a:r>
          </a:p>
          <a:p>
            <a:pPr marL="0" indent="0">
              <a:buNone/>
            </a:pPr>
            <a:endParaRPr lang="de-DE" dirty="0"/>
          </a:p>
        </p:txBody>
      </p:sp>
      <p:grpSp>
        <p:nvGrpSpPr>
          <p:cNvPr id="12" name="Gruppieren 11">
            <a:extLst>
              <a:ext uri="{FF2B5EF4-FFF2-40B4-BE49-F238E27FC236}">
                <a16:creationId xmlns:a16="http://schemas.microsoft.com/office/drawing/2014/main" id="{A579BC67-E3C3-FC92-EBCD-F62F87ABCD2A}"/>
              </a:ext>
            </a:extLst>
          </p:cNvPr>
          <p:cNvGrpSpPr/>
          <p:nvPr/>
        </p:nvGrpSpPr>
        <p:grpSpPr>
          <a:xfrm>
            <a:off x="1862460" y="5582625"/>
            <a:ext cx="217800" cy="693000"/>
            <a:chOff x="1862460" y="5582625"/>
            <a:chExt cx="217800" cy="69300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B4DEE511-2F95-96BE-96B5-947F2B74D183}"/>
                    </a:ext>
                  </a:extLst>
                </p14:cNvPr>
                <p14:cNvContentPartPr/>
                <p14:nvPr/>
              </p14:nvContentPartPr>
              <p14:xfrm>
                <a:off x="1925100" y="5694225"/>
                <a:ext cx="126000" cy="139320"/>
              </p14:xfrm>
            </p:contentPart>
          </mc:Choice>
          <mc:Fallback xmlns="">
            <p:pic>
              <p:nvPicPr>
                <p:cNvPr id="4" name="Freihand 3">
                  <a:extLst>
                    <a:ext uri="{FF2B5EF4-FFF2-40B4-BE49-F238E27FC236}">
                      <a16:creationId xmlns:a16="http://schemas.microsoft.com/office/drawing/2014/main" id="{B4DEE511-2F95-96BE-96B5-947F2B74D183}"/>
                    </a:ext>
                  </a:extLst>
                </p:cNvPr>
                <p:cNvPicPr/>
                <p:nvPr/>
              </p:nvPicPr>
              <p:blipFill>
                <a:blip r:embed="rId3"/>
                <a:stretch>
                  <a:fillRect/>
                </a:stretch>
              </p:blipFill>
              <p:spPr>
                <a:xfrm>
                  <a:off x="1920780" y="5689905"/>
                  <a:ext cx="134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6F7AB3D6-9B9D-8BAC-D15A-5F934F166AE4}"/>
                    </a:ext>
                  </a:extLst>
                </p14:cNvPr>
                <p14:cNvContentPartPr/>
                <p14:nvPr/>
              </p14:nvContentPartPr>
              <p14:xfrm>
                <a:off x="1965780" y="5759385"/>
                <a:ext cx="39240" cy="42120"/>
              </p14:xfrm>
            </p:contentPart>
          </mc:Choice>
          <mc:Fallback xmlns="">
            <p:pic>
              <p:nvPicPr>
                <p:cNvPr id="5" name="Freihand 4">
                  <a:extLst>
                    <a:ext uri="{FF2B5EF4-FFF2-40B4-BE49-F238E27FC236}">
                      <a16:creationId xmlns:a16="http://schemas.microsoft.com/office/drawing/2014/main" id="{6F7AB3D6-9B9D-8BAC-D15A-5F934F166AE4}"/>
                    </a:ext>
                  </a:extLst>
                </p:cNvPr>
                <p:cNvPicPr/>
                <p:nvPr/>
              </p:nvPicPr>
              <p:blipFill>
                <a:blip r:embed="rId5"/>
                <a:stretch>
                  <a:fillRect/>
                </a:stretch>
              </p:blipFill>
              <p:spPr>
                <a:xfrm>
                  <a:off x="1961460" y="5755065"/>
                  <a:ext cx="47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1C6F2BF3-C7F5-1F25-6B7B-F4BF7F5E9950}"/>
                    </a:ext>
                  </a:extLst>
                </p14:cNvPr>
                <p14:cNvContentPartPr/>
                <p14:nvPr/>
              </p14:nvContentPartPr>
              <p14:xfrm>
                <a:off x="1959300" y="5582625"/>
                <a:ext cx="99360" cy="79200"/>
              </p14:xfrm>
            </p:contentPart>
          </mc:Choice>
          <mc:Fallback xmlns="">
            <p:pic>
              <p:nvPicPr>
                <p:cNvPr id="6" name="Freihand 5">
                  <a:extLst>
                    <a:ext uri="{FF2B5EF4-FFF2-40B4-BE49-F238E27FC236}">
                      <a16:creationId xmlns:a16="http://schemas.microsoft.com/office/drawing/2014/main" id="{1C6F2BF3-C7F5-1F25-6B7B-F4BF7F5E9950}"/>
                    </a:ext>
                  </a:extLst>
                </p:cNvPr>
                <p:cNvPicPr/>
                <p:nvPr/>
              </p:nvPicPr>
              <p:blipFill>
                <a:blip r:embed="rId7"/>
                <a:stretch>
                  <a:fillRect/>
                </a:stretch>
              </p:blipFill>
              <p:spPr>
                <a:xfrm>
                  <a:off x="1954980" y="5578305"/>
                  <a:ext cx="108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Freihand 8">
                  <a:extLst>
                    <a:ext uri="{FF2B5EF4-FFF2-40B4-BE49-F238E27FC236}">
                      <a16:creationId xmlns:a16="http://schemas.microsoft.com/office/drawing/2014/main" id="{9241AE6A-6485-6E58-F1B8-ED564EB02DFF}"/>
                    </a:ext>
                  </a:extLst>
                </p14:cNvPr>
                <p14:cNvContentPartPr/>
                <p14:nvPr/>
              </p14:nvContentPartPr>
              <p14:xfrm>
                <a:off x="1862460" y="5863785"/>
                <a:ext cx="217800" cy="100080"/>
              </p14:xfrm>
            </p:contentPart>
          </mc:Choice>
          <mc:Fallback xmlns="">
            <p:pic>
              <p:nvPicPr>
                <p:cNvPr id="9" name="Freihand 8">
                  <a:extLst>
                    <a:ext uri="{FF2B5EF4-FFF2-40B4-BE49-F238E27FC236}">
                      <a16:creationId xmlns:a16="http://schemas.microsoft.com/office/drawing/2014/main" id="{9241AE6A-6485-6E58-F1B8-ED564EB02DFF}"/>
                    </a:ext>
                  </a:extLst>
                </p:cNvPr>
                <p:cNvPicPr/>
                <p:nvPr/>
              </p:nvPicPr>
              <p:blipFill>
                <a:blip r:embed="rId9"/>
                <a:stretch>
                  <a:fillRect/>
                </a:stretch>
              </p:blipFill>
              <p:spPr>
                <a:xfrm>
                  <a:off x="1858140" y="5859465"/>
                  <a:ext cx="226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B6335CC6-6F4E-6D8C-650D-4344B4B56A1D}"/>
                    </a:ext>
                  </a:extLst>
                </p14:cNvPr>
                <p14:cNvContentPartPr/>
                <p14:nvPr/>
              </p14:nvContentPartPr>
              <p14:xfrm>
                <a:off x="1985220" y="5832825"/>
                <a:ext cx="12240" cy="297000"/>
              </p14:xfrm>
            </p:contentPart>
          </mc:Choice>
          <mc:Fallback xmlns="">
            <p:pic>
              <p:nvPicPr>
                <p:cNvPr id="10" name="Freihand 9">
                  <a:extLst>
                    <a:ext uri="{FF2B5EF4-FFF2-40B4-BE49-F238E27FC236}">
                      <a16:creationId xmlns:a16="http://schemas.microsoft.com/office/drawing/2014/main" id="{B6335CC6-6F4E-6D8C-650D-4344B4B56A1D}"/>
                    </a:ext>
                  </a:extLst>
                </p:cNvPr>
                <p:cNvPicPr/>
                <p:nvPr/>
              </p:nvPicPr>
              <p:blipFill>
                <a:blip r:embed="rId11"/>
                <a:stretch>
                  <a:fillRect/>
                </a:stretch>
              </p:blipFill>
              <p:spPr>
                <a:xfrm>
                  <a:off x="1980900" y="5828505"/>
                  <a:ext cx="20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86565E45-5E71-0ACC-DBF1-B1337216BE48}"/>
                    </a:ext>
                  </a:extLst>
                </p14:cNvPr>
                <p14:cNvContentPartPr/>
                <p14:nvPr/>
              </p14:nvContentPartPr>
              <p14:xfrm>
                <a:off x="1894860" y="6119025"/>
                <a:ext cx="159480" cy="156600"/>
              </p14:xfrm>
            </p:contentPart>
          </mc:Choice>
          <mc:Fallback xmlns="">
            <p:pic>
              <p:nvPicPr>
                <p:cNvPr id="11" name="Freihand 10">
                  <a:extLst>
                    <a:ext uri="{FF2B5EF4-FFF2-40B4-BE49-F238E27FC236}">
                      <a16:creationId xmlns:a16="http://schemas.microsoft.com/office/drawing/2014/main" id="{86565E45-5E71-0ACC-DBF1-B1337216BE48}"/>
                    </a:ext>
                  </a:extLst>
                </p:cNvPr>
                <p:cNvPicPr/>
                <p:nvPr/>
              </p:nvPicPr>
              <p:blipFill>
                <a:blip r:embed="rId13"/>
                <a:stretch>
                  <a:fillRect/>
                </a:stretch>
              </p:blipFill>
              <p:spPr>
                <a:xfrm>
                  <a:off x="1890540" y="6114705"/>
                  <a:ext cx="168120" cy="165240"/>
                </a:xfrm>
                <a:prstGeom prst="rect">
                  <a:avLst/>
                </a:prstGeom>
              </p:spPr>
            </p:pic>
          </mc:Fallback>
        </mc:AlternateContent>
      </p:grpSp>
      <p:grpSp>
        <p:nvGrpSpPr>
          <p:cNvPr id="21" name="Gruppieren 20">
            <a:extLst>
              <a:ext uri="{FF2B5EF4-FFF2-40B4-BE49-F238E27FC236}">
                <a16:creationId xmlns:a16="http://schemas.microsoft.com/office/drawing/2014/main" id="{01C51626-B0A3-6DD3-C80A-B1EB385B95E1}"/>
              </a:ext>
            </a:extLst>
          </p:cNvPr>
          <p:cNvGrpSpPr/>
          <p:nvPr/>
        </p:nvGrpSpPr>
        <p:grpSpPr>
          <a:xfrm>
            <a:off x="2638620" y="5674785"/>
            <a:ext cx="777600" cy="702360"/>
            <a:chOff x="2638620" y="5674785"/>
            <a:chExt cx="777600" cy="702360"/>
          </a:xfrm>
        </p:grpSpPr>
        <mc:AlternateContent xmlns:mc="http://schemas.openxmlformats.org/markup-compatibility/2006" xmlns:p14="http://schemas.microsoft.com/office/powerpoint/2010/main">
          <mc:Choice Requires="p14">
            <p:contentPart p14:bwMode="auto" r:id="rId14">
              <p14:nvContentPartPr>
                <p14:cNvPr id="13" name="Freihand 12">
                  <a:extLst>
                    <a:ext uri="{FF2B5EF4-FFF2-40B4-BE49-F238E27FC236}">
                      <a16:creationId xmlns:a16="http://schemas.microsoft.com/office/drawing/2014/main" id="{4926AAAC-93E8-F6F9-51A3-14291C3FF7D1}"/>
                    </a:ext>
                  </a:extLst>
                </p14:cNvPr>
                <p14:cNvContentPartPr/>
                <p14:nvPr/>
              </p14:nvContentPartPr>
              <p14:xfrm>
                <a:off x="2638620" y="5674785"/>
                <a:ext cx="777600" cy="702360"/>
              </p14:xfrm>
            </p:contentPart>
          </mc:Choice>
          <mc:Fallback xmlns="">
            <p:pic>
              <p:nvPicPr>
                <p:cNvPr id="13" name="Freihand 12">
                  <a:extLst>
                    <a:ext uri="{FF2B5EF4-FFF2-40B4-BE49-F238E27FC236}">
                      <a16:creationId xmlns:a16="http://schemas.microsoft.com/office/drawing/2014/main" id="{4926AAAC-93E8-F6F9-51A3-14291C3FF7D1}"/>
                    </a:ext>
                  </a:extLst>
                </p:cNvPr>
                <p:cNvPicPr/>
                <p:nvPr/>
              </p:nvPicPr>
              <p:blipFill>
                <a:blip r:embed="rId15"/>
                <a:stretch>
                  <a:fillRect/>
                </a:stretch>
              </p:blipFill>
              <p:spPr>
                <a:xfrm>
                  <a:off x="2634300" y="5670465"/>
                  <a:ext cx="78624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Freihand 13">
                  <a:extLst>
                    <a:ext uri="{FF2B5EF4-FFF2-40B4-BE49-F238E27FC236}">
                      <a16:creationId xmlns:a16="http://schemas.microsoft.com/office/drawing/2014/main" id="{DEC3F567-7DDE-0ED1-7FDE-F53D36EFE70C}"/>
                    </a:ext>
                  </a:extLst>
                </p14:cNvPr>
                <p14:cNvContentPartPr/>
                <p14:nvPr/>
              </p14:nvContentPartPr>
              <p14:xfrm>
                <a:off x="2897460" y="5752545"/>
                <a:ext cx="376920" cy="183960"/>
              </p14:xfrm>
            </p:contentPart>
          </mc:Choice>
          <mc:Fallback xmlns="">
            <p:pic>
              <p:nvPicPr>
                <p:cNvPr id="14" name="Freihand 13">
                  <a:extLst>
                    <a:ext uri="{FF2B5EF4-FFF2-40B4-BE49-F238E27FC236}">
                      <a16:creationId xmlns:a16="http://schemas.microsoft.com/office/drawing/2014/main" id="{DEC3F567-7DDE-0ED1-7FDE-F53D36EFE70C}"/>
                    </a:ext>
                  </a:extLst>
                </p:cNvPr>
                <p:cNvPicPr/>
                <p:nvPr/>
              </p:nvPicPr>
              <p:blipFill>
                <a:blip r:embed="rId17"/>
                <a:stretch>
                  <a:fillRect/>
                </a:stretch>
              </p:blipFill>
              <p:spPr>
                <a:xfrm>
                  <a:off x="2893140" y="5748225"/>
                  <a:ext cx="385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Freihand 14">
                  <a:extLst>
                    <a:ext uri="{FF2B5EF4-FFF2-40B4-BE49-F238E27FC236}">
                      <a16:creationId xmlns:a16="http://schemas.microsoft.com/office/drawing/2014/main" id="{3B97D752-2191-BC09-356E-69E624D4D806}"/>
                    </a:ext>
                  </a:extLst>
                </p14:cNvPr>
                <p14:cNvContentPartPr/>
                <p14:nvPr/>
              </p14:nvContentPartPr>
              <p14:xfrm>
                <a:off x="2781180" y="6039105"/>
                <a:ext cx="196200" cy="225360"/>
              </p14:xfrm>
            </p:contentPart>
          </mc:Choice>
          <mc:Fallback xmlns="">
            <p:pic>
              <p:nvPicPr>
                <p:cNvPr id="15" name="Freihand 14">
                  <a:extLst>
                    <a:ext uri="{FF2B5EF4-FFF2-40B4-BE49-F238E27FC236}">
                      <a16:creationId xmlns:a16="http://schemas.microsoft.com/office/drawing/2014/main" id="{3B97D752-2191-BC09-356E-69E624D4D806}"/>
                    </a:ext>
                  </a:extLst>
                </p:cNvPr>
                <p:cNvPicPr/>
                <p:nvPr/>
              </p:nvPicPr>
              <p:blipFill>
                <a:blip r:embed="rId19"/>
                <a:stretch>
                  <a:fillRect/>
                </a:stretch>
              </p:blipFill>
              <p:spPr>
                <a:xfrm>
                  <a:off x="2776860" y="6034785"/>
                  <a:ext cx="204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Freihand 15">
                  <a:extLst>
                    <a:ext uri="{FF2B5EF4-FFF2-40B4-BE49-F238E27FC236}">
                      <a16:creationId xmlns:a16="http://schemas.microsoft.com/office/drawing/2014/main" id="{65168F19-8B32-0EC7-8ACC-11D0371A3D54}"/>
                    </a:ext>
                  </a:extLst>
                </p14:cNvPr>
                <p14:cNvContentPartPr/>
                <p14:nvPr/>
              </p14:nvContentPartPr>
              <p14:xfrm>
                <a:off x="3123540" y="5975385"/>
                <a:ext cx="172080" cy="173520"/>
              </p14:xfrm>
            </p:contentPart>
          </mc:Choice>
          <mc:Fallback xmlns="">
            <p:pic>
              <p:nvPicPr>
                <p:cNvPr id="16" name="Freihand 15">
                  <a:extLst>
                    <a:ext uri="{FF2B5EF4-FFF2-40B4-BE49-F238E27FC236}">
                      <a16:creationId xmlns:a16="http://schemas.microsoft.com/office/drawing/2014/main" id="{65168F19-8B32-0EC7-8ACC-11D0371A3D54}"/>
                    </a:ext>
                  </a:extLst>
                </p:cNvPr>
                <p:cNvPicPr/>
                <p:nvPr/>
              </p:nvPicPr>
              <p:blipFill>
                <a:blip r:embed="rId21"/>
                <a:stretch>
                  <a:fillRect/>
                </a:stretch>
              </p:blipFill>
              <p:spPr>
                <a:xfrm>
                  <a:off x="3119220" y="5971065"/>
                  <a:ext cx="180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43BA3E96-0C4F-4B0E-0713-3D12AA0E77FA}"/>
                    </a:ext>
                  </a:extLst>
                </p14:cNvPr>
                <p14:cNvContentPartPr/>
                <p14:nvPr/>
              </p14:nvContentPartPr>
              <p14:xfrm>
                <a:off x="3003300" y="6275625"/>
                <a:ext cx="217080" cy="61560"/>
              </p14:xfrm>
            </p:contentPart>
          </mc:Choice>
          <mc:Fallback xmlns="">
            <p:pic>
              <p:nvPicPr>
                <p:cNvPr id="17" name="Freihand 16">
                  <a:extLst>
                    <a:ext uri="{FF2B5EF4-FFF2-40B4-BE49-F238E27FC236}">
                      <a16:creationId xmlns:a16="http://schemas.microsoft.com/office/drawing/2014/main" id="{43BA3E96-0C4F-4B0E-0713-3D12AA0E77FA}"/>
                    </a:ext>
                  </a:extLst>
                </p:cNvPr>
                <p:cNvPicPr/>
                <p:nvPr/>
              </p:nvPicPr>
              <p:blipFill>
                <a:blip r:embed="rId23"/>
                <a:stretch>
                  <a:fillRect/>
                </a:stretch>
              </p:blipFill>
              <p:spPr>
                <a:xfrm>
                  <a:off x="2998980" y="6271305"/>
                  <a:ext cx="225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Freihand 18">
                  <a:extLst>
                    <a:ext uri="{FF2B5EF4-FFF2-40B4-BE49-F238E27FC236}">
                      <a16:creationId xmlns:a16="http://schemas.microsoft.com/office/drawing/2014/main" id="{36B0B9C2-FBA7-0E83-67CF-04404D03D015}"/>
                    </a:ext>
                  </a:extLst>
                </p14:cNvPr>
                <p14:cNvContentPartPr/>
                <p14:nvPr/>
              </p14:nvContentPartPr>
              <p14:xfrm>
                <a:off x="2658780" y="5848305"/>
                <a:ext cx="138960" cy="307440"/>
              </p14:xfrm>
            </p:contentPart>
          </mc:Choice>
          <mc:Fallback xmlns="">
            <p:pic>
              <p:nvPicPr>
                <p:cNvPr id="19" name="Freihand 18">
                  <a:extLst>
                    <a:ext uri="{FF2B5EF4-FFF2-40B4-BE49-F238E27FC236}">
                      <a16:creationId xmlns:a16="http://schemas.microsoft.com/office/drawing/2014/main" id="{36B0B9C2-FBA7-0E83-67CF-04404D03D015}"/>
                    </a:ext>
                  </a:extLst>
                </p:cNvPr>
                <p:cNvPicPr/>
                <p:nvPr/>
              </p:nvPicPr>
              <p:blipFill>
                <a:blip r:embed="rId25"/>
                <a:stretch>
                  <a:fillRect/>
                </a:stretch>
              </p:blipFill>
              <p:spPr>
                <a:xfrm>
                  <a:off x="2654460" y="5843985"/>
                  <a:ext cx="147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Freihand 19">
                  <a:extLst>
                    <a:ext uri="{FF2B5EF4-FFF2-40B4-BE49-F238E27FC236}">
                      <a16:creationId xmlns:a16="http://schemas.microsoft.com/office/drawing/2014/main" id="{5FCAF6D8-880F-E95F-668F-2DE497ED393A}"/>
                    </a:ext>
                  </a:extLst>
                </p14:cNvPr>
                <p14:cNvContentPartPr/>
                <p14:nvPr/>
              </p14:nvContentPartPr>
              <p14:xfrm>
                <a:off x="3331620" y="6028305"/>
                <a:ext cx="28800" cy="194040"/>
              </p14:xfrm>
            </p:contentPart>
          </mc:Choice>
          <mc:Fallback xmlns="">
            <p:pic>
              <p:nvPicPr>
                <p:cNvPr id="20" name="Freihand 19">
                  <a:extLst>
                    <a:ext uri="{FF2B5EF4-FFF2-40B4-BE49-F238E27FC236}">
                      <a16:creationId xmlns:a16="http://schemas.microsoft.com/office/drawing/2014/main" id="{5FCAF6D8-880F-E95F-668F-2DE497ED393A}"/>
                    </a:ext>
                  </a:extLst>
                </p:cNvPr>
                <p:cNvPicPr/>
                <p:nvPr/>
              </p:nvPicPr>
              <p:blipFill>
                <a:blip r:embed="rId27"/>
                <a:stretch>
                  <a:fillRect/>
                </a:stretch>
              </p:blipFill>
              <p:spPr>
                <a:xfrm>
                  <a:off x="3327300" y="6023985"/>
                  <a:ext cx="37440" cy="202680"/>
                </a:xfrm>
                <a:prstGeom prst="rect">
                  <a:avLst/>
                </a:prstGeom>
              </p:spPr>
            </p:pic>
          </mc:Fallback>
        </mc:AlternateContent>
      </p:grpSp>
      <p:grpSp>
        <p:nvGrpSpPr>
          <p:cNvPr id="30" name="Gruppieren 29">
            <a:extLst>
              <a:ext uri="{FF2B5EF4-FFF2-40B4-BE49-F238E27FC236}">
                <a16:creationId xmlns:a16="http://schemas.microsoft.com/office/drawing/2014/main" id="{5C489E70-AFE0-570F-2E6B-B775796E62F6}"/>
              </a:ext>
            </a:extLst>
          </p:cNvPr>
          <p:cNvGrpSpPr/>
          <p:nvPr/>
        </p:nvGrpSpPr>
        <p:grpSpPr>
          <a:xfrm>
            <a:off x="4424220" y="5758305"/>
            <a:ext cx="364680" cy="427680"/>
            <a:chOff x="4424220" y="5758305"/>
            <a:chExt cx="364680" cy="42768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13C8DD7C-F4FA-7A51-A4C0-D3B6E978210C}"/>
                    </a:ext>
                  </a:extLst>
                </p14:cNvPr>
                <p14:cNvContentPartPr/>
                <p14:nvPr/>
              </p14:nvContentPartPr>
              <p14:xfrm>
                <a:off x="4503420" y="5758305"/>
                <a:ext cx="46440" cy="55800"/>
              </p14:xfrm>
            </p:contentPart>
          </mc:Choice>
          <mc:Fallback xmlns="">
            <p:pic>
              <p:nvPicPr>
                <p:cNvPr id="22" name="Freihand 21">
                  <a:extLst>
                    <a:ext uri="{FF2B5EF4-FFF2-40B4-BE49-F238E27FC236}">
                      <a16:creationId xmlns:a16="http://schemas.microsoft.com/office/drawing/2014/main" id="{13C8DD7C-F4FA-7A51-A4C0-D3B6E978210C}"/>
                    </a:ext>
                  </a:extLst>
                </p:cNvPr>
                <p:cNvPicPr/>
                <p:nvPr/>
              </p:nvPicPr>
              <p:blipFill>
                <a:blip r:embed="rId29"/>
                <a:stretch>
                  <a:fillRect/>
                </a:stretch>
              </p:blipFill>
              <p:spPr>
                <a:xfrm>
                  <a:off x="4499100" y="5753985"/>
                  <a:ext cx="55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F85009D0-372C-1423-7927-95140C9AF4B3}"/>
                    </a:ext>
                  </a:extLst>
                </p14:cNvPr>
                <p14:cNvContentPartPr/>
                <p14:nvPr/>
              </p14:nvContentPartPr>
              <p14:xfrm>
                <a:off x="4538700" y="5877465"/>
                <a:ext cx="13320" cy="238680"/>
              </p14:xfrm>
            </p:contentPart>
          </mc:Choice>
          <mc:Fallback xmlns="">
            <p:pic>
              <p:nvPicPr>
                <p:cNvPr id="23" name="Freihand 22">
                  <a:extLst>
                    <a:ext uri="{FF2B5EF4-FFF2-40B4-BE49-F238E27FC236}">
                      <a16:creationId xmlns:a16="http://schemas.microsoft.com/office/drawing/2014/main" id="{F85009D0-372C-1423-7927-95140C9AF4B3}"/>
                    </a:ext>
                  </a:extLst>
                </p:cNvPr>
                <p:cNvPicPr/>
                <p:nvPr/>
              </p:nvPicPr>
              <p:blipFill>
                <a:blip r:embed="rId31"/>
                <a:stretch>
                  <a:fillRect/>
                </a:stretch>
              </p:blipFill>
              <p:spPr>
                <a:xfrm>
                  <a:off x="4534380" y="5873145"/>
                  <a:ext cx="219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Freihand 26">
                  <a:extLst>
                    <a:ext uri="{FF2B5EF4-FFF2-40B4-BE49-F238E27FC236}">
                      <a16:creationId xmlns:a16="http://schemas.microsoft.com/office/drawing/2014/main" id="{F2A74FAA-D033-564C-2F91-E1B9B35C1B12}"/>
                    </a:ext>
                  </a:extLst>
                </p14:cNvPr>
                <p14:cNvContentPartPr/>
                <p14:nvPr/>
              </p14:nvContentPartPr>
              <p14:xfrm>
                <a:off x="4424220" y="5901585"/>
                <a:ext cx="201240" cy="81360"/>
              </p14:xfrm>
            </p:contentPart>
          </mc:Choice>
          <mc:Fallback xmlns="">
            <p:pic>
              <p:nvPicPr>
                <p:cNvPr id="27" name="Freihand 26">
                  <a:extLst>
                    <a:ext uri="{FF2B5EF4-FFF2-40B4-BE49-F238E27FC236}">
                      <a16:creationId xmlns:a16="http://schemas.microsoft.com/office/drawing/2014/main" id="{F2A74FAA-D033-564C-2F91-E1B9B35C1B12}"/>
                    </a:ext>
                  </a:extLst>
                </p:cNvPr>
                <p:cNvPicPr/>
                <p:nvPr/>
              </p:nvPicPr>
              <p:blipFill>
                <a:blip r:embed="rId33"/>
                <a:stretch>
                  <a:fillRect/>
                </a:stretch>
              </p:blipFill>
              <p:spPr>
                <a:xfrm>
                  <a:off x="4419900" y="5897265"/>
                  <a:ext cx="2098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Freihand 27">
                  <a:extLst>
                    <a:ext uri="{FF2B5EF4-FFF2-40B4-BE49-F238E27FC236}">
                      <a16:creationId xmlns:a16="http://schemas.microsoft.com/office/drawing/2014/main" id="{2F78A5A6-7B7A-1CFA-181F-6DBB9BD54A67}"/>
                    </a:ext>
                  </a:extLst>
                </p14:cNvPr>
                <p14:cNvContentPartPr/>
                <p14:nvPr/>
              </p14:nvContentPartPr>
              <p14:xfrm>
                <a:off x="4463460" y="6076185"/>
                <a:ext cx="148680" cy="109800"/>
              </p14:xfrm>
            </p:contentPart>
          </mc:Choice>
          <mc:Fallback xmlns="">
            <p:pic>
              <p:nvPicPr>
                <p:cNvPr id="28" name="Freihand 27">
                  <a:extLst>
                    <a:ext uri="{FF2B5EF4-FFF2-40B4-BE49-F238E27FC236}">
                      <a16:creationId xmlns:a16="http://schemas.microsoft.com/office/drawing/2014/main" id="{2F78A5A6-7B7A-1CFA-181F-6DBB9BD54A67}"/>
                    </a:ext>
                  </a:extLst>
                </p:cNvPr>
                <p:cNvPicPr/>
                <p:nvPr/>
              </p:nvPicPr>
              <p:blipFill>
                <a:blip r:embed="rId35"/>
                <a:stretch>
                  <a:fillRect/>
                </a:stretch>
              </p:blipFill>
              <p:spPr>
                <a:xfrm>
                  <a:off x="4459140" y="6071865"/>
                  <a:ext cx="157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Freihand 28">
                  <a:extLst>
                    <a:ext uri="{FF2B5EF4-FFF2-40B4-BE49-F238E27FC236}">
                      <a16:creationId xmlns:a16="http://schemas.microsoft.com/office/drawing/2014/main" id="{0239C351-F543-733A-3D35-ECFEE3655F7B}"/>
                    </a:ext>
                  </a:extLst>
                </p14:cNvPr>
                <p14:cNvContentPartPr/>
                <p14:nvPr/>
              </p14:nvContentPartPr>
              <p14:xfrm>
                <a:off x="4543020" y="5841465"/>
                <a:ext cx="245880" cy="253080"/>
              </p14:xfrm>
            </p:contentPart>
          </mc:Choice>
          <mc:Fallback xmlns="">
            <p:pic>
              <p:nvPicPr>
                <p:cNvPr id="29" name="Freihand 28">
                  <a:extLst>
                    <a:ext uri="{FF2B5EF4-FFF2-40B4-BE49-F238E27FC236}">
                      <a16:creationId xmlns:a16="http://schemas.microsoft.com/office/drawing/2014/main" id="{0239C351-F543-733A-3D35-ECFEE3655F7B}"/>
                    </a:ext>
                  </a:extLst>
                </p:cNvPr>
                <p:cNvPicPr/>
                <p:nvPr/>
              </p:nvPicPr>
              <p:blipFill>
                <a:blip r:embed="rId37"/>
                <a:stretch>
                  <a:fillRect/>
                </a:stretch>
              </p:blipFill>
              <p:spPr>
                <a:xfrm>
                  <a:off x="4538700" y="5837145"/>
                  <a:ext cx="254520" cy="261720"/>
                </a:xfrm>
                <a:prstGeom prst="rect">
                  <a:avLst/>
                </a:prstGeom>
              </p:spPr>
            </p:pic>
          </mc:Fallback>
        </mc:AlternateContent>
      </p:grpSp>
      <p:grpSp>
        <p:nvGrpSpPr>
          <p:cNvPr id="36" name="Gruppieren 35">
            <a:extLst>
              <a:ext uri="{FF2B5EF4-FFF2-40B4-BE49-F238E27FC236}">
                <a16:creationId xmlns:a16="http://schemas.microsoft.com/office/drawing/2014/main" id="{C648A85A-6D92-1E83-4108-3AC8AEFD11B7}"/>
              </a:ext>
            </a:extLst>
          </p:cNvPr>
          <p:cNvGrpSpPr/>
          <p:nvPr/>
        </p:nvGrpSpPr>
        <p:grpSpPr>
          <a:xfrm>
            <a:off x="5078700" y="5583705"/>
            <a:ext cx="185760" cy="664560"/>
            <a:chOff x="5078700" y="5583705"/>
            <a:chExt cx="185760" cy="664560"/>
          </a:xfrm>
        </p:grpSpPr>
        <mc:AlternateContent xmlns:mc="http://schemas.openxmlformats.org/markup-compatibility/2006" xmlns:p14="http://schemas.microsoft.com/office/powerpoint/2010/main">
          <mc:Choice Requires="p14">
            <p:contentPart p14:bwMode="auto" r:id="rId38">
              <p14:nvContentPartPr>
                <p14:cNvPr id="31" name="Freihand 30">
                  <a:extLst>
                    <a:ext uri="{FF2B5EF4-FFF2-40B4-BE49-F238E27FC236}">
                      <a16:creationId xmlns:a16="http://schemas.microsoft.com/office/drawing/2014/main" id="{DFCC41C9-53E8-B202-1557-3B72081A8BE3}"/>
                    </a:ext>
                  </a:extLst>
                </p14:cNvPr>
                <p14:cNvContentPartPr/>
                <p14:nvPr/>
              </p14:nvContentPartPr>
              <p14:xfrm>
                <a:off x="5128380" y="5773065"/>
                <a:ext cx="65160" cy="89640"/>
              </p14:xfrm>
            </p:contentPart>
          </mc:Choice>
          <mc:Fallback xmlns="">
            <p:pic>
              <p:nvPicPr>
                <p:cNvPr id="31" name="Freihand 30">
                  <a:extLst>
                    <a:ext uri="{FF2B5EF4-FFF2-40B4-BE49-F238E27FC236}">
                      <a16:creationId xmlns:a16="http://schemas.microsoft.com/office/drawing/2014/main" id="{DFCC41C9-53E8-B202-1557-3B72081A8BE3}"/>
                    </a:ext>
                  </a:extLst>
                </p:cNvPr>
                <p:cNvPicPr/>
                <p:nvPr/>
              </p:nvPicPr>
              <p:blipFill>
                <a:blip r:embed="rId39"/>
                <a:stretch>
                  <a:fillRect/>
                </a:stretch>
              </p:blipFill>
              <p:spPr>
                <a:xfrm>
                  <a:off x="5124060" y="5768745"/>
                  <a:ext cx="738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Freihand 31">
                  <a:extLst>
                    <a:ext uri="{FF2B5EF4-FFF2-40B4-BE49-F238E27FC236}">
                      <a16:creationId xmlns:a16="http://schemas.microsoft.com/office/drawing/2014/main" id="{AC030532-2015-C451-E5DF-857185E36109}"/>
                    </a:ext>
                  </a:extLst>
                </p14:cNvPr>
                <p14:cNvContentPartPr/>
                <p14:nvPr/>
              </p14:nvContentPartPr>
              <p14:xfrm>
                <a:off x="5184180" y="5878185"/>
                <a:ext cx="15120" cy="303480"/>
              </p14:xfrm>
            </p:contentPart>
          </mc:Choice>
          <mc:Fallback xmlns="">
            <p:pic>
              <p:nvPicPr>
                <p:cNvPr id="32" name="Freihand 31">
                  <a:extLst>
                    <a:ext uri="{FF2B5EF4-FFF2-40B4-BE49-F238E27FC236}">
                      <a16:creationId xmlns:a16="http://schemas.microsoft.com/office/drawing/2014/main" id="{AC030532-2015-C451-E5DF-857185E36109}"/>
                    </a:ext>
                  </a:extLst>
                </p:cNvPr>
                <p:cNvPicPr/>
                <p:nvPr/>
              </p:nvPicPr>
              <p:blipFill>
                <a:blip r:embed="rId41"/>
                <a:stretch>
                  <a:fillRect/>
                </a:stretch>
              </p:blipFill>
              <p:spPr>
                <a:xfrm>
                  <a:off x="5179860" y="5873865"/>
                  <a:ext cx="23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Freihand 32">
                  <a:extLst>
                    <a:ext uri="{FF2B5EF4-FFF2-40B4-BE49-F238E27FC236}">
                      <a16:creationId xmlns:a16="http://schemas.microsoft.com/office/drawing/2014/main" id="{DCFD96E9-6377-E80B-6EC7-4F1CCD16BB3E}"/>
                    </a:ext>
                  </a:extLst>
                </p14:cNvPr>
                <p14:cNvContentPartPr/>
                <p14:nvPr/>
              </p14:nvContentPartPr>
              <p14:xfrm>
                <a:off x="5117580" y="5920665"/>
                <a:ext cx="146880" cy="134280"/>
              </p14:xfrm>
            </p:contentPart>
          </mc:Choice>
          <mc:Fallback xmlns="">
            <p:pic>
              <p:nvPicPr>
                <p:cNvPr id="33" name="Freihand 32">
                  <a:extLst>
                    <a:ext uri="{FF2B5EF4-FFF2-40B4-BE49-F238E27FC236}">
                      <a16:creationId xmlns:a16="http://schemas.microsoft.com/office/drawing/2014/main" id="{DCFD96E9-6377-E80B-6EC7-4F1CCD16BB3E}"/>
                    </a:ext>
                  </a:extLst>
                </p:cNvPr>
                <p:cNvPicPr/>
                <p:nvPr/>
              </p:nvPicPr>
              <p:blipFill>
                <a:blip r:embed="rId43"/>
                <a:stretch>
                  <a:fillRect/>
                </a:stretch>
              </p:blipFill>
              <p:spPr>
                <a:xfrm>
                  <a:off x="5113260" y="5916345"/>
                  <a:ext cx="155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Freihand 33">
                  <a:extLst>
                    <a:ext uri="{FF2B5EF4-FFF2-40B4-BE49-F238E27FC236}">
                      <a16:creationId xmlns:a16="http://schemas.microsoft.com/office/drawing/2014/main" id="{8A1F2DF4-7EF0-9989-F508-B40655586974}"/>
                    </a:ext>
                  </a:extLst>
                </p14:cNvPr>
                <p14:cNvContentPartPr/>
                <p14:nvPr/>
              </p14:nvContentPartPr>
              <p14:xfrm>
                <a:off x="5126220" y="6156465"/>
                <a:ext cx="92520" cy="91800"/>
              </p14:xfrm>
            </p:contentPart>
          </mc:Choice>
          <mc:Fallback xmlns="">
            <p:pic>
              <p:nvPicPr>
                <p:cNvPr id="34" name="Freihand 33">
                  <a:extLst>
                    <a:ext uri="{FF2B5EF4-FFF2-40B4-BE49-F238E27FC236}">
                      <a16:creationId xmlns:a16="http://schemas.microsoft.com/office/drawing/2014/main" id="{8A1F2DF4-7EF0-9989-F508-B40655586974}"/>
                    </a:ext>
                  </a:extLst>
                </p:cNvPr>
                <p:cNvPicPr/>
                <p:nvPr/>
              </p:nvPicPr>
              <p:blipFill>
                <a:blip r:embed="rId45"/>
                <a:stretch>
                  <a:fillRect/>
                </a:stretch>
              </p:blipFill>
              <p:spPr>
                <a:xfrm>
                  <a:off x="5121900" y="6152145"/>
                  <a:ext cx="1011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Freihand 34">
                  <a:extLst>
                    <a:ext uri="{FF2B5EF4-FFF2-40B4-BE49-F238E27FC236}">
                      <a16:creationId xmlns:a16="http://schemas.microsoft.com/office/drawing/2014/main" id="{AE0A44A9-1916-33E3-9637-5D2DE8BC0E51}"/>
                    </a:ext>
                  </a:extLst>
                </p14:cNvPr>
                <p14:cNvContentPartPr/>
                <p14:nvPr/>
              </p14:nvContentPartPr>
              <p14:xfrm>
                <a:off x="5078700" y="5583705"/>
                <a:ext cx="140400" cy="143280"/>
              </p14:xfrm>
            </p:contentPart>
          </mc:Choice>
          <mc:Fallback xmlns="">
            <p:pic>
              <p:nvPicPr>
                <p:cNvPr id="35" name="Freihand 34">
                  <a:extLst>
                    <a:ext uri="{FF2B5EF4-FFF2-40B4-BE49-F238E27FC236}">
                      <a16:creationId xmlns:a16="http://schemas.microsoft.com/office/drawing/2014/main" id="{AE0A44A9-1916-33E3-9637-5D2DE8BC0E51}"/>
                    </a:ext>
                  </a:extLst>
                </p:cNvPr>
                <p:cNvPicPr/>
                <p:nvPr/>
              </p:nvPicPr>
              <p:blipFill>
                <a:blip r:embed="rId47"/>
                <a:stretch>
                  <a:fillRect/>
                </a:stretch>
              </p:blipFill>
              <p:spPr>
                <a:xfrm>
                  <a:off x="5074380" y="5579385"/>
                  <a:ext cx="149040" cy="151920"/>
                </a:xfrm>
                <a:prstGeom prst="rect">
                  <a:avLst/>
                </a:prstGeom>
              </p:spPr>
            </p:pic>
          </mc:Fallback>
        </mc:AlternateContent>
      </p:grpSp>
    </p:spTree>
    <p:extLst>
      <p:ext uri="{BB962C8B-B14F-4D97-AF65-F5344CB8AC3E}">
        <p14:creationId xmlns:p14="http://schemas.microsoft.com/office/powerpoint/2010/main" val="1573703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06AAAC-AB0C-0B75-4574-BB446E1FA121}"/>
              </a:ext>
            </a:extLst>
          </p:cNvPr>
          <p:cNvSpPr>
            <a:spLocks noGrp="1"/>
          </p:cNvSpPr>
          <p:nvPr>
            <p:ph type="title"/>
          </p:nvPr>
        </p:nvSpPr>
        <p:spPr/>
        <p:txBody>
          <a:bodyPr/>
          <a:lstStyle/>
          <a:p>
            <a:r>
              <a:rPr lang="de-DE" dirty="0"/>
              <a:t>Character </a:t>
            </a:r>
            <a:r>
              <a:rPr lang="de-DE" dirty="0" err="1"/>
              <a:t>Flaws</a:t>
            </a:r>
            <a:endParaRPr lang="de-DE" dirty="0"/>
          </a:p>
        </p:txBody>
      </p:sp>
      <p:sp>
        <p:nvSpPr>
          <p:cNvPr id="3" name="Inhaltsplatzhalter 2">
            <a:extLst>
              <a:ext uri="{FF2B5EF4-FFF2-40B4-BE49-F238E27FC236}">
                <a16:creationId xmlns:a16="http://schemas.microsoft.com/office/drawing/2014/main" id="{012E21EF-5612-F434-DE76-888FCCE942F3}"/>
              </a:ext>
            </a:extLst>
          </p:cNvPr>
          <p:cNvSpPr>
            <a:spLocks noGrp="1"/>
          </p:cNvSpPr>
          <p:nvPr>
            <p:ph idx="1"/>
          </p:nvPr>
        </p:nvSpPr>
        <p:spPr/>
        <p:txBody>
          <a:bodyPr>
            <a:normAutofit fontScale="77500" lnSpcReduction="20000"/>
          </a:bodyPr>
          <a:lstStyle/>
          <a:p>
            <a:pPr marL="0" indent="0">
              <a:buNone/>
            </a:pPr>
            <a:r>
              <a:rPr lang="de-DE" dirty="0"/>
              <a:t>Fehler bei Charakteren =/ schlechte oder böse Charaktere</a:t>
            </a:r>
          </a:p>
          <a:p>
            <a:pPr marL="0" indent="0">
              <a:buNone/>
            </a:pPr>
            <a:endParaRPr lang="de-DE" dirty="0"/>
          </a:p>
          <a:p>
            <a:pPr marL="0" indent="0">
              <a:buNone/>
            </a:pPr>
            <a:r>
              <a:rPr lang="de-DE" dirty="0"/>
              <a:t>Oft wird gesagt, dass Character </a:t>
            </a:r>
            <a:r>
              <a:rPr lang="de-DE" dirty="0" err="1"/>
              <a:t>Flaws</a:t>
            </a:r>
            <a:r>
              <a:rPr lang="de-DE" dirty="0"/>
              <a:t> einen Charakter erst </a:t>
            </a:r>
            <a:r>
              <a:rPr lang="de-DE" dirty="0" err="1"/>
              <a:t>sympatisch</a:t>
            </a:r>
            <a:r>
              <a:rPr lang="de-DE" dirty="0"/>
              <a:t> machen… und das stimmt, größtenteils</a:t>
            </a:r>
          </a:p>
          <a:p>
            <a:pPr marL="0" indent="0">
              <a:buNone/>
            </a:pPr>
            <a:endParaRPr lang="de-DE" dirty="0"/>
          </a:p>
          <a:p>
            <a:pPr marL="0" indent="0">
              <a:buNone/>
            </a:pPr>
            <a:r>
              <a:rPr lang="de-DE" dirty="0"/>
              <a:t>Es gibt:</a:t>
            </a:r>
          </a:p>
          <a:p>
            <a:pPr marL="0" indent="0">
              <a:buNone/>
            </a:pPr>
            <a:r>
              <a:rPr lang="de-DE" dirty="0"/>
              <a:t>Personality-</a:t>
            </a:r>
            <a:r>
              <a:rPr lang="de-DE" dirty="0" err="1"/>
              <a:t>flaw</a:t>
            </a:r>
            <a:r>
              <a:rPr lang="de-DE" dirty="0"/>
              <a:t>: Verhalten, Reaktionen, Gedankengänge</a:t>
            </a:r>
          </a:p>
          <a:p>
            <a:pPr marL="0" indent="0">
              <a:buNone/>
            </a:pPr>
            <a:r>
              <a:rPr lang="de-DE" dirty="0" err="1"/>
              <a:t>Flaws</a:t>
            </a:r>
            <a:r>
              <a:rPr lang="de-DE" dirty="0"/>
              <a:t> </a:t>
            </a:r>
            <a:r>
              <a:rPr lang="de-DE" dirty="0" err="1"/>
              <a:t>that</a:t>
            </a:r>
            <a:r>
              <a:rPr lang="de-DE" dirty="0"/>
              <a:t> </a:t>
            </a:r>
            <a:r>
              <a:rPr lang="de-DE" dirty="0" err="1"/>
              <a:t>arent</a:t>
            </a:r>
            <a:r>
              <a:rPr lang="de-DE" dirty="0"/>
              <a:t> </a:t>
            </a:r>
            <a:r>
              <a:rPr lang="de-DE" dirty="0" err="1"/>
              <a:t>flaws</a:t>
            </a:r>
            <a:r>
              <a:rPr lang="de-DE" dirty="0"/>
              <a:t>: Körperliche </a:t>
            </a:r>
            <a:r>
              <a:rPr lang="de-DE" dirty="0" err="1"/>
              <a:t>beeinschrenkungen</a:t>
            </a:r>
            <a:r>
              <a:rPr lang="de-DE" dirty="0"/>
              <a:t>, tragische Hintergrundgeschichte, schlechte Lebensstandards</a:t>
            </a:r>
          </a:p>
          <a:p>
            <a:pPr marL="0" indent="0">
              <a:buNone/>
            </a:pPr>
            <a:endParaRPr lang="de-DE" dirty="0"/>
          </a:p>
          <a:p>
            <a:pPr marL="0" indent="0">
              <a:buNone/>
            </a:pPr>
            <a:r>
              <a:rPr lang="de-DE" dirty="0"/>
              <a:t>Character </a:t>
            </a:r>
            <a:r>
              <a:rPr lang="de-DE" dirty="0" err="1"/>
              <a:t>Flaws</a:t>
            </a:r>
            <a:r>
              <a:rPr lang="de-DE" dirty="0"/>
              <a:t> sollen im Charakter drin sein, etwas „unsichtbares“ welches der Zuschauer erkennen soll. (Hautfarbe ist kein </a:t>
            </a:r>
            <a:r>
              <a:rPr lang="de-DE" dirty="0" err="1"/>
              <a:t>Flaw</a:t>
            </a:r>
            <a:r>
              <a:rPr lang="de-DE" dirty="0"/>
              <a:t>, aber die Reaktionen oder Konflikte in Bezug mit der Hautfarbe können als </a:t>
            </a:r>
            <a:r>
              <a:rPr lang="de-DE" dirty="0" err="1"/>
              <a:t>Flaw</a:t>
            </a:r>
            <a:r>
              <a:rPr lang="de-DE" dirty="0"/>
              <a:t> angesehen werden)</a:t>
            </a:r>
          </a:p>
        </p:txBody>
      </p:sp>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48F94F6F-7B84-6561-09A5-4C20432694C1}"/>
                  </a:ext>
                </a:extLst>
              </p14:cNvPr>
              <p14:cNvContentPartPr/>
              <p14:nvPr/>
            </p14:nvContentPartPr>
            <p14:xfrm>
              <a:off x="2459340" y="6164745"/>
              <a:ext cx="371520" cy="361080"/>
            </p14:xfrm>
          </p:contentPart>
        </mc:Choice>
        <mc:Fallback xmlns="">
          <p:pic>
            <p:nvPicPr>
              <p:cNvPr id="4" name="Freihand 3">
                <a:extLst>
                  <a:ext uri="{FF2B5EF4-FFF2-40B4-BE49-F238E27FC236}">
                    <a16:creationId xmlns:a16="http://schemas.microsoft.com/office/drawing/2014/main" id="{48F94F6F-7B84-6561-09A5-4C20432694C1}"/>
                  </a:ext>
                </a:extLst>
              </p:cNvPr>
              <p:cNvPicPr/>
              <p:nvPr/>
            </p:nvPicPr>
            <p:blipFill>
              <a:blip r:embed="rId3"/>
              <a:stretch>
                <a:fillRect/>
              </a:stretch>
            </p:blipFill>
            <p:spPr>
              <a:xfrm>
                <a:off x="2455020" y="6160425"/>
                <a:ext cx="380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Freihand 21">
                <a:extLst>
                  <a:ext uri="{FF2B5EF4-FFF2-40B4-BE49-F238E27FC236}">
                    <a16:creationId xmlns:a16="http://schemas.microsoft.com/office/drawing/2014/main" id="{E3EB2F00-56E4-09C3-9569-0DD01CD92288}"/>
                  </a:ext>
                </a:extLst>
              </p14:cNvPr>
              <p14:cNvContentPartPr/>
              <p14:nvPr/>
            </p14:nvContentPartPr>
            <p14:xfrm>
              <a:off x="2542500" y="6194265"/>
              <a:ext cx="226080" cy="62280"/>
            </p14:xfrm>
          </p:contentPart>
        </mc:Choice>
        <mc:Fallback xmlns="">
          <p:pic>
            <p:nvPicPr>
              <p:cNvPr id="22" name="Freihand 21">
                <a:extLst>
                  <a:ext uri="{FF2B5EF4-FFF2-40B4-BE49-F238E27FC236}">
                    <a16:creationId xmlns:a16="http://schemas.microsoft.com/office/drawing/2014/main" id="{E3EB2F00-56E4-09C3-9569-0DD01CD92288}"/>
                  </a:ext>
                </a:extLst>
              </p:cNvPr>
              <p:cNvPicPr/>
              <p:nvPr/>
            </p:nvPicPr>
            <p:blipFill>
              <a:blip r:embed="rId5"/>
              <a:stretch>
                <a:fillRect/>
              </a:stretch>
            </p:blipFill>
            <p:spPr>
              <a:xfrm>
                <a:off x="2538180" y="6189945"/>
                <a:ext cx="234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Freihand 35">
                <a:extLst>
                  <a:ext uri="{FF2B5EF4-FFF2-40B4-BE49-F238E27FC236}">
                    <a16:creationId xmlns:a16="http://schemas.microsoft.com/office/drawing/2014/main" id="{4383E344-5176-0BA7-308C-3FD80E9212B2}"/>
                  </a:ext>
                </a:extLst>
              </p14:cNvPr>
              <p14:cNvContentPartPr/>
              <p14:nvPr/>
            </p14:nvContentPartPr>
            <p14:xfrm>
              <a:off x="2507940" y="6216945"/>
              <a:ext cx="43560" cy="344880"/>
            </p14:xfrm>
          </p:contentPart>
        </mc:Choice>
        <mc:Fallback xmlns="">
          <p:pic>
            <p:nvPicPr>
              <p:cNvPr id="36" name="Freihand 35">
                <a:extLst>
                  <a:ext uri="{FF2B5EF4-FFF2-40B4-BE49-F238E27FC236}">
                    <a16:creationId xmlns:a16="http://schemas.microsoft.com/office/drawing/2014/main" id="{4383E344-5176-0BA7-308C-3FD80E9212B2}"/>
                  </a:ext>
                </a:extLst>
              </p:cNvPr>
              <p:cNvPicPr/>
              <p:nvPr/>
            </p:nvPicPr>
            <p:blipFill>
              <a:blip r:embed="rId7"/>
              <a:stretch>
                <a:fillRect/>
              </a:stretch>
            </p:blipFill>
            <p:spPr>
              <a:xfrm>
                <a:off x="2503620" y="6212625"/>
                <a:ext cx="52200" cy="353520"/>
              </a:xfrm>
              <a:prstGeom prst="rect">
                <a:avLst/>
              </a:prstGeom>
            </p:spPr>
          </p:pic>
        </mc:Fallback>
      </mc:AlternateContent>
      <p:grpSp>
        <p:nvGrpSpPr>
          <p:cNvPr id="69" name="Gruppieren 68">
            <a:extLst>
              <a:ext uri="{FF2B5EF4-FFF2-40B4-BE49-F238E27FC236}">
                <a16:creationId xmlns:a16="http://schemas.microsoft.com/office/drawing/2014/main" id="{26372E12-389E-2961-24AA-6C41687FBE7A}"/>
              </a:ext>
            </a:extLst>
          </p:cNvPr>
          <p:cNvGrpSpPr/>
          <p:nvPr/>
        </p:nvGrpSpPr>
        <p:grpSpPr>
          <a:xfrm>
            <a:off x="2320020" y="6064305"/>
            <a:ext cx="601200" cy="754560"/>
            <a:chOff x="2320020" y="6064305"/>
            <a:chExt cx="601200" cy="754560"/>
          </a:xfrm>
        </p:grpSpPr>
        <mc:AlternateContent xmlns:mc="http://schemas.openxmlformats.org/markup-compatibility/2006" xmlns:p14="http://schemas.microsoft.com/office/powerpoint/2010/main">
          <mc:Choice Requires="p14">
            <p:contentPart p14:bwMode="auto" r:id="rId8">
              <p14:nvContentPartPr>
                <p14:cNvPr id="12" name="Freihand 11">
                  <a:extLst>
                    <a:ext uri="{FF2B5EF4-FFF2-40B4-BE49-F238E27FC236}">
                      <a16:creationId xmlns:a16="http://schemas.microsoft.com/office/drawing/2014/main" id="{ABEB9597-C1BA-1C6A-DB45-4045CB346671}"/>
                    </a:ext>
                  </a:extLst>
                </p14:cNvPr>
                <p14:cNvContentPartPr/>
                <p14:nvPr/>
              </p14:nvContentPartPr>
              <p14:xfrm>
                <a:off x="2576700" y="6534105"/>
                <a:ext cx="2520" cy="87840"/>
              </p14:xfrm>
            </p:contentPart>
          </mc:Choice>
          <mc:Fallback xmlns="">
            <p:pic>
              <p:nvPicPr>
                <p:cNvPr id="12" name="Freihand 11">
                  <a:extLst>
                    <a:ext uri="{FF2B5EF4-FFF2-40B4-BE49-F238E27FC236}">
                      <a16:creationId xmlns:a16="http://schemas.microsoft.com/office/drawing/2014/main" id="{ABEB9597-C1BA-1C6A-DB45-4045CB346671}"/>
                    </a:ext>
                  </a:extLst>
                </p:cNvPr>
                <p:cNvPicPr/>
                <p:nvPr/>
              </p:nvPicPr>
              <p:blipFill>
                <a:blip r:embed="rId9"/>
                <a:stretch>
                  <a:fillRect/>
                </a:stretch>
              </p:blipFill>
              <p:spPr>
                <a:xfrm>
                  <a:off x="2572380" y="6529785"/>
                  <a:ext cx="111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Freihand 12">
                  <a:extLst>
                    <a:ext uri="{FF2B5EF4-FFF2-40B4-BE49-F238E27FC236}">
                      <a16:creationId xmlns:a16="http://schemas.microsoft.com/office/drawing/2014/main" id="{A4972AFF-9362-D570-0E0A-F5BCDFC17EA9}"/>
                    </a:ext>
                  </a:extLst>
                </p14:cNvPr>
                <p14:cNvContentPartPr/>
                <p14:nvPr/>
              </p14:nvContentPartPr>
              <p14:xfrm>
                <a:off x="2677860" y="6530145"/>
                <a:ext cx="9000" cy="88200"/>
              </p14:xfrm>
            </p:contentPart>
          </mc:Choice>
          <mc:Fallback xmlns="">
            <p:pic>
              <p:nvPicPr>
                <p:cNvPr id="13" name="Freihand 12">
                  <a:extLst>
                    <a:ext uri="{FF2B5EF4-FFF2-40B4-BE49-F238E27FC236}">
                      <a16:creationId xmlns:a16="http://schemas.microsoft.com/office/drawing/2014/main" id="{A4972AFF-9362-D570-0E0A-F5BCDFC17EA9}"/>
                    </a:ext>
                  </a:extLst>
                </p:cNvPr>
                <p:cNvPicPr/>
                <p:nvPr/>
              </p:nvPicPr>
              <p:blipFill>
                <a:blip r:embed="rId11"/>
                <a:stretch>
                  <a:fillRect/>
                </a:stretch>
              </p:blipFill>
              <p:spPr>
                <a:xfrm>
                  <a:off x="2673540" y="6525825"/>
                  <a:ext cx="17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Freihand 13">
                  <a:extLst>
                    <a:ext uri="{FF2B5EF4-FFF2-40B4-BE49-F238E27FC236}">
                      <a16:creationId xmlns:a16="http://schemas.microsoft.com/office/drawing/2014/main" id="{B86AB94C-F108-1FC0-6D36-1D626C72A646}"/>
                    </a:ext>
                  </a:extLst>
                </p14:cNvPr>
                <p14:cNvContentPartPr/>
                <p14:nvPr/>
              </p14:nvContentPartPr>
              <p14:xfrm>
                <a:off x="2514420" y="6583785"/>
                <a:ext cx="190800" cy="96120"/>
              </p14:xfrm>
            </p:contentPart>
          </mc:Choice>
          <mc:Fallback xmlns="">
            <p:pic>
              <p:nvPicPr>
                <p:cNvPr id="14" name="Freihand 13">
                  <a:extLst>
                    <a:ext uri="{FF2B5EF4-FFF2-40B4-BE49-F238E27FC236}">
                      <a16:creationId xmlns:a16="http://schemas.microsoft.com/office/drawing/2014/main" id="{B86AB94C-F108-1FC0-6D36-1D626C72A646}"/>
                    </a:ext>
                  </a:extLst>
                </p:cNvPr>
                <p:cNvPicPr/>
                <p:nvPr/>
              </p:nvPicPr>
              <p:blipFill>
                <a:blip r:embed="rId13"/>
                <a:stretch>
                  <a:fillRect/>
                </a:stretch>
              </p:blipFill>
              <p:spPr>
                <a:xfrm>
                  <a:off x="2510100" y="6579465"/>
                  <a:ext cx="199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Freihand 14">
                  <a:extLst>
                    <a:ext uri="{FF2B5EF4-FFF2-40B4-BE49-F238E27FC236}">
                      <a16:creationId xmlns:a16="http://schemas.microsoft.com/office/drawing/2014/main" id="{FB47D447-DFD8-7398-11A5-BFFCF0B379F9}"/>
                    </a:ext>
                  </a:extLst>
                </p14:cNvPr>
                <p14:cNvContentPartPr/>
                <p14:nvPr/>
              </p14:nvContentPartPr>
              <p14:xfrm>
                <a:off x="2432340" y="6503145"/>
                <a:ext cx="125280" cy="104400"/>
              </p14:xfrm>
            </p:contentPart>
          </mc:Choice>
          <mc:Fallback xmlns="">
            <p:pic>
              <p:nvPicPr>
                <p:cNvPr id="15" name="Freihand 14">
                  <a:extLst>
                    <a:ext uri="{FF2B5EF4-FFF2-40B4-BE49-F238E27FC236}">
                      <a16:creationId xmlns:a16="http://schemas.microsoft.com/office/drawing/2014/main" id="{FB47D447-DFD8-7398-11A5-BFFCF0B379F9}"/>
                    </a:ext>
                  </a:extLst>
                </p:cNvPr>
                <p:cNvPicPr/>
                <p:nvPr/>
              </p:nvPicPr>
              <p:blipFill>
                <a:blip r:embed="rId15"/>
                <a:stretch>
                  <a:fillRect/>
                </a:stretch>
              </p:blipFill>
              <p:spPr>
                <a:xfrm>
                  <a:off x="2428020" y="6498825"/>
                  <a:ext cx="1339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Freihand 15">
                  <a:extLst>
                    <a:ext uri="{FF2B5EF4-FFF2-40B4-BE49-F238E27FC236}">
                      <a16:creationId xmlns:a16="http://schemas.microsoft.com/office/drawing/2014/main" id="{6CBF8DF8-99DD-9CB6-660E-69AE43A3F3AD}"/>
                    </a:ext>
                  </a:extLst>
                </p14:cNvPr>
                <p14:cNvContentPartPr/>
                <p14:nvPr/>
              </p14:nvContentPartPr>
              <p14:xfrm>
                <a:off x="2376540" y="6604665"/>
                <a:ext cx="86400" cy="108000"/>
              </p14:xfrm>
            </p:contentPart>
          </mc:Choice>
          <mc:Fallback xmlns="">
            <p:pic>
              <p:nvPicPr>
                <p:cNvPr id="16" name="Freihand 15">
                  <a:extLst>
                    <a:ext uri="{FF2B5EF4-FFF2-40B4-BE49-F238E27FC236}">
                      <a16:creationId xmlns:a16="http://schemas.microsoft.com/office/drawing/2014/main" id="{6CBF8DF8-99DD-9CB6-660E-69AE43A3F3AD}"/>
                    </a:ext>
                  </a:extLst>
                </p:cNvPr>
                <p:cNvPicPr/>
                <p:nvPr/>
              </p:nvPicPr>
              <p:blipFill>
                <a:blip r:embed="rId17"/>
                <a:stretch>
                  <a:fillRect/>
                </a:stretch>
              </p:blipFill>
              <p:spPr>
                <a:xfrm>
                  <a:off x="2372220" y="6600345"/>
                  <a:ext cx="950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Freihand 16">
                  <a:extLst>
                    <a:ext uri="{FF2B5EF4-FFF2-40B4-BE49-F238E27FC236}">
                      <a16:creationId xmlns:a16="http://schemas.microsoft.com/office/drawing/2014/main" id="{D97F2042-3165-C3A9-C05E-37C654B73201}"/>
                    </a:ext>
                  </a:extLst>
                </p14:cNvPr>
                <p14:cNvContentPartPr/>
                <p14:nvPr/>
              </p14:nvContentPartPr>
              <p14:xfrm>
                <a:off x="2378700" y="6657945"/>
                <a:ext cx="105840" cy="119520"/>
              </p14:xfrm>
            </p:contentPart>
          </mc:Choice>
          <mc:Fallback xmlns="">
            <p:pic>
              <p:nvPicPr>
                <p:cNvPr id="17" name="Freihand 16">
                  <a:extLst>
                    <a:ext uri="{FF2B5EF4-FFF2-40B4-BE49-F238E27FC236}">
                      <a16:creationId xmlns:a16="http://schemas.microsoft.com/office/drawing/2014/main" id="{D97F2042-3165-C3A9-C05E-37C654B73201}"/>
                    </a:ext>
                  </a:extLst>
                </p:cNvPr>
                <p:cNvPicPr/>
                <p:nvPr/>
              </p:nvPicPr>
              <p:blipFill>
                <a:blip r:embed="rId19"/>
                <a:stretch>
                  <a:fillRect/>
                </a:stretch>
              </p:blipFill>
              <p:spPr>
                <a:xfrm>
                  <a:off x="2374380" y="6653625"/>
                  <a:ext cx="114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Freihand 18">
                  <a:extLst>
                    <a:ext uri="{FF2B5EF4-FFF2-40B4-BE49-F238E27FC236}">
                      <a16:creationId xmlns:a16="http://schemas.microsoft.com/office/drawing/2014/main" id="{CA196B2B-1DD3-3BBC-BC5E-6ACBD6FA1AF8}"/>
                    </a:ext>
                  </a:extLst>
                </p14:cNvPr>
                <p14:cNvContentPartPr/>
                <p14:nvPr/>
              </p14:nvContentPartPr>
              <p14:xfrm>
                <a:off x="2774700" y="6623025"/>
                <a:ext cx="108000" cy="169920"/>
              </p14:xfrm>
            </p:contentPart>
          </mc:Choice>
          <mc:Fallback xmlns="">
            <p:pic>
              <p:nvPicPr>
                <p:cNvPr id="19" name="Freihand 18">
                  <a:extLst>
                    <a:ext uri="{FF2B5EF4-FFF2-40B4-BE49-F238E27FC236}">
                      <a16:creationId xmlns:a16="http://schemas.microsoft.com/office/drawing/2014/main" id="{CA196B2B-1DD3-3BBC-BC5E-6ACBD6FA1AF8}"/>
                    </a:ext>
                  </a:extLst>
                </p:cNvPr>
                <p:cNvPicPr/>
                <p:nvPr/>
              </p:nvPicPr>
              <p:blipFill>
                <a:blip r:embed="rId21"/>
                <a:stretch>
                  <a:fillRect/>
                </a:stretch>
              </p:blipFill>
              <p:spPr>
                <a:xfrm>
                  <a:off x="2770380" y="6618705"/>
                  <a:ext cx="116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Freihand 6">
                  <a:extLst>
                    <a:ext uri="{FF2B5EF4-FFF2-40B4-BE49-F238E27FC236}">
                      <a16:creationId xmlns:a16="http://schemas.microsoft.com/office/drawing/2014/main" id="{F703793C-AFD3-21EC-D113-45A7C08F328E}"/>
                    </a:ext>
                  </a:extLst>
                </p14:cNvPr>
                <p14:cNvContentPartPr/>
                <p14:nvPr/>
              </p14:nvContentPartPr>
              <p14:xfrm>
                <a:off x="2649780" y="6271665"/>
                <a:ext cx="39240" cy="68400"/>
              </p14:xfrm>
            </p:contentPart>
          </mc:Choice>
          <mc:Fallback xmlns="">
            <p:pic>
              <p:nvPicPr>
                <p:cNvPr id="7" name="Freihand 6">
                  <a:extLst>
                    <a:ext uri="{FF2B5EF4-FFF2-40B4-BE49-F238E27FC236}">
                      <a16:creationId xmlns:a16="http://schemas.microsoft.com/office/drawing/2014/main" id="{F703793C-AFD3-21EC-D113-45A7C08F328E}"/>
                    </a:ext>
                  </a:extLst>
                </p:cNvPr>
                <p:cNvPicPr/>
                <p:nvPr/>
              </p:nvPicPr>
              <p:blipFill>
                <a:blip r:embed="rId23"/>
                <a:stretch>
                  <a:fillRect/>
                </a:stretch>
              </p:blipFill>
              <p:spPr>
                <a:xfrm>
                  <a:off x="2645460" y="6267345"/>
                  <a:ext cx="478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Freihand 7">
                  <a:extLst>
                    <a:ext uri="{FF2B5EF4-FFF2-40B4-BE49-F238E27FC236}">
                      <a16:creationId xmlns:a16="http://schemas.microsoft.com/office/drawing/2014/main" id="{EBA51A01-A473-29DB-D060-51FBCD0BDC60}"/>
                    </a:ext>
                  </a:extLst>
                </p14:cNvPr>
                <p14:cNvContentPartPr/>
                <p14:nvPr/>
              </p14:nvContentPartPr>
              <p14:xfrm>
                <a:off x="2743740" y="6280305"/>
                <a:ext cx="37800" cy="73800"/>
              </p14:xfrm>
            </p:contentPart>
          </mc:Choice>
          <mc:Fallback xmlns="">
            <p:pic>
              <p:nvPicPr>
                <p:cNvPr id="8" name="Freihand 7">
                  <a:extLst>
                    <a:ext uri="{FF2B5EF4-FFF2-40B4-BE49-F238E27FC236}">
                      <a16:creationId xmlns:a16="http://schemas.microsoft.com/office/drawing/2014/main" id="{EBA51A01-A473-29DB-D060-51FBCD0BDC60}"/>
                    </a:ext>
                  </a:extLst>
                </p:cNvPr>
                <p:cNvPicPr/>
                <p:nvPr/>
              </p:nvPicPr>
              <p:blipFill>
                <a:blip r:embed="rId25"/>
                <a:stretch>
                  <a:fillRect/>
                </a:stretch>
              </p:blipFill>
              <p:spPr>
                <a:xfrm>
                  <a:off x="2739420" y="6275985"/>
                  <a:ext cx="464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 name="Freihand 9">
                  <a:extLst>
                    <a:ext uri="{FF2B5EF4-FFF2-40B4-BE49-F238E27FC236}">
                      <a16:creationId xmlns:a16="http://schemas.microsoft.com/office/drawing/2014/main" id="{7181EA76-B2A8-A4EF-6900-2A2BF5FA0C0E}"/>
                    </a:ext>
                  </a:extLst>
                </p14:cNvPr>
                <p14:cNvContentPartPr/>
                <p14:nvPr/>
              </p14:nvContentPartPr>
              <p14:xfrm>
                <a:off x="2677860" y="6391905"/>
                <a:ext cx="73440" cy="7200"/>
              </p14:xfrm>
            </p:contentPart>
          </mc:Choice>
          <mc:Fallback xmlns="">
            <p:pic>
              <p:nvPicPr>
                <p:cNvPr id="10" name="Freihand 9">
                  <a:extLst>
                    <a:ext uri="{FF2B5EF4-FFF2-40B4-BE49-F238E27FC236}">
                      <a16:creationId xmlns:a16="http://schemas.microsoft.com/office/drawing/2014/main" id="{7181EA76-B2A8-A4EF-6900-2A2BF5FA0C0E}"/>
                    </a:ext>
                  </a:extLst>
                </p:cNvPr>
                <p:cNvPicPr/>
                <p:nvPr/>
              </p:nvPicPr>
              <p:blipFill>
                <a:blip r:embed="rId27"/>
                <a:stretch>
                  <a:fillRect/>
                </a:stretch>
              </p:blipFill>
              <p:spPr>
                <a:xfrm>
                  <a:off x="2673540" y="6387585"/>
                  <a:ext cx="8208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Freihand 37">
                  <a:extLst>
                    <a:ext uri="{FF2B5EF4-FFF2-40B4-BE49-F238E27FC236}">
                      <a16:creationId xmlns:a16="http://schemas.microsoft.com/office/drawing/2014/main" id="{5C823D4D-F237-7795-8B47-A605F7C79128}"/>
                    </a:ext>
                  </a:extLst>
                </p14:cNvPr>
                <p14:cNvContentPartPr/>
                <p14:nvPr/>
              </p14:nvContentPartPr>
              <p14:xfrm>
                <a:off x="2774700" y="6132705"/>
                <a:ext cx="146520" cy="439560"/>
              </p14:xfrm>
            </p:contentPart>
          </mc:Choice>
          <mc:Fallback xmlns="">
            <p:pic>
              <p:nvPicPr>
                <p:cNvPr id="38" name="Freihand 37">
                  <a:extLst>
                    <a:ext uri="{FF2B5EF4-FFF2-40B4-BE49-F238E27FC236}">
                      <a16:creationId xmlns:a16="http://schemas.microsoft.com/office/drawing/2014/main" id="{5C823D4D-F237-7795-8B47-A605F7C79128}"/>
                    </a:ext>
                  </a:extLst>
                </p:cNvPr>
                <p:cNvPicPr/>
                <p:nvPr/>
              </p:nvPicPr>
              <p:blipFill>
                <a:blip r:embed="rId29"/>
                <a:stretch>
                  <a:fillRect/>
                </a:stretch>
              </p:blipFill>
              <p:spPr>
                <a:xfrm>
                  <a:off x="2770380" y="6128385"/>
                  <a:ext cx="1551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Freihand 38">
                  <a:extLst>
                    <a:ext uri="{FF2B5EF4-FFF2-40B4-BE49-F238E27FC236}">
                      <a16:creationId xmlns:a16="http://schemas.microsoft.com/office/drawing/2014/main" id="{E38672AE-491F-40F4-B633-3ED8D864BB22}"/>
                    </a:ext>
                  </a:extLst>
                </p14:cNvPr>
                <p14:cNvContentPartPr/>
                <p14:nvPr/>
              </p14:nvContentPartPr>
              <p14:xfrm>
                <a:off x="2320020" y="6064305"/>
                <a:ext cx="435960" cy="621000"/>
              </p14:xfrm>
            </p:contentPart>
          </mc:Choice>
          <mc:Fallback xmlns="">
            <p:pic>
              <p:nvPicPr>
                <p:cNvPr id="39" name="Freihand 38">
                  <a:extLst>
                    <a:ext uri="{FF2B5EF4-FFF2-40B4-BE49-F238E27FC236}">
                      <a16:creationId xmlns:a16="http://schemas.microsoft.com/office/drawing/2014/main" id="{E38672AE-491F-40F4-B633-3ED8D864BB22}"/>
                    </a:ext>
                  </a:extLst>
                </p:cNvPr>
                <p:cNvPicPr/>
                <p:nvPr/>
              </p:nvPicPr>
              <p:blipFill>
                <a:blip r:embed="rId31"/>
                <a:stretch>
                  <a:fillRect/>
                </a:stretch>
              </p:blipFill>
              <p:spPr>
                <a:xfrm>
                  <a:off x="2315700" y="6059985"/>
                  <a:ext cx="44460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Freihand 46">
                  <a:extLst>
                    <a:ext uri="{FF2B5EF4-FFF2-40B4-BE49-F238E27FC236}">
                      <a16:creationId xmlns:a16="http://schemas.microsoft.com/office/drawing/2014/main" id="{CC4E6635-1BAD-99D5-6450-BEF1BF30BE88}"/>
                    </a:ext>
                  </a:extLst>
                </p14:cNvPr>
                <p14:cNvContentPartPr/>
                <p14:nvPr/>
              </p14:nvContentPartPr>
              <p14:xfrm>
                <a:off x="2639340" y="6217305"/>
                <a:ext cx="47520" cy="42840"/>
              </p14:xfrm>
            </p:contentPart>
          </mc:Choice>
          <mc:Fallback xmlns="">
            <p:pic>
              <p:nvPicPr>
                <p:cNvPr id="47" name="Freihand 46">
                  <a:extLst>
                    <a:ext uri="{FF2B5EF4-FFF2-40B4-BE49-F238E27FC236}">
                      <a16:creationId xmlns:a16="http://schemas.microsoft.com/office/drawing/2014/main" id="{CC4E6635-1BAD-99D5-6450-BEF1BF30BE88}"/>
                    </a:ext>
                  </a:extLst>
                </p:cNvPr>
                <p:cNvPicPr/>
                <p:nvPr/>
              </p:nvPicPr>
              <p:blipFill>
                <a:blip r:embed="rId33"/>
                <a:stretch>
                  <a:fillRect/>
                </a:stretch>
              </p:blipFill>
              <p:spPr>
                <a:xfrm>
                  <a:off x="2635020" y="6212985"/>
                  <a:ext cx="56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0" name="Freihand 49">
                  <a:extLst>
                    <a:ext uri="{FF2B5EF4-FFF2-40B4-BE49-F238E27FC236}">
                      <a16:creationId xmlns:a16="http://schemas.microsoft.com/office/drawing/2014/main" id="{17CFC138-4CAA-6E62-2206-C5FFFE5A0369}"/>
                    </a:ext>
                  </a:extLst>
                </p14:cNvPr>
                <p14:cNvContentPartPr/>
                <p14:nvPr/>
              </p14:nvContentPartPr>
              <p14:xfrm>
                <a:off x="2723220" y="6287145"/>
                <a:ext cx="79920" cy="9000"/>
              </p14:xfrm>
            </p:contentPart>
          </mc:Choice>
          <mc:Fallback xmlns="">
            <p:pic>
              <p:nvPicPr>
                <p:cNvPr id="50" name="Freihand 49">
                  <a:extLst>
                    <a:ext uri="{FF2B5EF4-FFF2-40B4-BE49-F238E27FC236}">
                      <a16:creationId xmlns:a16="http://schemas.microsoft.com/office/drawing/2014/main" id="{17CFC138-4CAA-6E62-2206-C5FFFE5A0369}"/>
                    </a:ext>
                  </a:extLst>
                </p:cNvPr>
                <p:cNvPicPr/>
                <p:nvPr/>
              </p:nvPicPr>
              <p:blipFill>
                <a:blip r:embed="rId35"/>
                <a:stretch>
                  <a:fillRect/>
                </a:stretch>
              </p:blipFill>
              <p:spPr>
                <a:xfrm>
                  <a:off x="2718900" y="6282825"/>
                  <a:ext cx="88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Freihand 66">
                  <a:extLst>
                    <a:ext uri="{FF2B5EF4-FFF2-40B4-BE49-F238E27FC236}">
                      <a16:creationId xmlns:a16="http://schemas.microsoft.com/office/drawing/2014/main" id="{5FA01C3F-7E20-450B-AEDB-1CBF2E089F3D}"/>
                    </a:ext>
                  </a:extLst>
                </p14:cNvPr>
                <p14:cNvContentPartPr/>
                <p14:nvPr/>
              </p14:nvContentPartPr>
              <p14:xfrm>
                <a:off x="2565900" y="6678105"/>
                <a:ext cx="96480" cy="140760"/>
              </p14:xfrm>
            </p:contentPart>
          </mc:Choice>
          <mc:Fallback xmlns="">
            <p:pic>
              <p:nvPicPr>
                <p:cNvPr id="67" name="Freihand 66">
                  <a:extLst>
                    <a:ext uri="{FF2B5EF4-FFF2-40B4-BE49-F238E27FC236}">
                      <a16:creationId xmlns:a16="http://schemas.microsoft.com/office/drawing/2014/main" id="{5FA01C3F-7E20-450B-AEDB-1CBF2E089F3D}"/>
                    </a:ext>
                  </a:extLst>
                </p:cNvPr>
                <p:cNvPicPr/>
                <p:nvPr/>
              </p:nvPicPr>
              <p:blipFill>
                <a:blip r:embed="rId37"/>
                <a:stretch>
                  <a:fillRect/>
                </a:stretch>
              </p:blipFill>
              <p:spPr>
                <a:xfrm>
                  <a:off x="2561580" y="6673785"/>
                  <a:ext cx="105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Freihand 67">
                  <a:extLst>
                    <a:ext uri="{FF2B5EF4-FFF2-40B4-BE49-F238E27FC236}">
                      <a16:creationId xmlns:a16="http://schemas.microsoft.com/office/drawing/2014/main" id="{269A2027-F1D4-72D8-1651-7234D57D1279}"/>
                    </a:ext>
                  </a:extLst>
                </p14:cNvPr>
                <p14:cNvContentPartPr/>
                <p14:nvPr/>
              </p14:nvContentPartPr>
              <p14:xfrm>
                <a:off x="2757420" y="6645345"/>
                <a:ext cx="24120" cy="133920"/>
              </p14:xfrm>
            </p:contentPart>
          </mc:Choice>
          <mc:Fallback xmlns="">
            <p:pic>
              <p:nvPicPr>
                <p:cNvPr id="68" name="Freihand 67">
                  <a:extLst>
                    <a:ext uri="{FF2B5EF4-FFF2-40B4-BE49-F238E27FC236}">
                      <a16:creationId xmlns:a16="http://schemas.microsoft.com/office/drawing/2014/main" id="{269A2027-F1D4-72D8-1651-7234D57D1279}"/>
                    </a:ext>
                  </a:extLst>
                </p:cNvPr>
                <p:cNvPicPr/>
                <p:nvPr/>
              </p:nvPicPr>
              <p:blipFill>
                <a:blip r:embed="rId39"/>
                <a:stretch>
                  <a:fillRect/>
                </a:stretch>
              </p:blipFill>
              <p:spPr>
                <a:xfrm>
                  <a:off x="2753100" y="6641025"/>
                  <a:ext cx="32760" cy="142560"/>
                </a:xfrm>
                <a:prstGeom prst="rect">
                  <a:avLst/>
                </a:prstGeom>
              </p:spPr>
            </p:pic>
          </mc:Fallback>
        </mc:AlternateContent>
      </p:grpSp>
      <p:grpSp>
        <p:nvGrpSpPr>
          <p:cNvPr id="97" name="Gruppieren 96">
            <a:extLst>
              <a:ext uri="{FF2B5EF4-FFF2-40B4-BE49-F238E27FC236}">
                <a16:creationId xmlns:a16="http://schemas.microsoft.com/office/drawing/2014/main" id="{CEE0FE1E-A4B1-4D29-D13D-2154F58DFB89}"/>
              </a:ext>
            </a:extLst>
          </p:cNvPr>
          <p:cNvGrpSpPr/>
          <p:nvPr/>
        </p:nvGrpSpPr>
        <p:grpSpPr>
          <a:xfrm>
            <a:off x="4015980" y="6002025"/>
            <a:ext cx="831600" cy="829080"/>
            <a:chOff x="4015980" y="6002025"/>
            <a:chExt cx="831600" cy="829080"/>
          </a:xfrm>
        </p:grpSpPr>
        <mc:AlternateContent xmlns:mc="http://schemas.openxmlformats.org/markup-compatibility/2006" xmlns:p14="http://schemas.microsoft.com/office/powerpoint/2010/main">
          <mc:Choice Requires="p14">
            <p:contentPart p14:bwMode="auto" r:id="rId40">
              <p14:nvContentPartPr>
                <p14:cNvPr id="53" name="Freihand 52">
                  <a:extLst>
                    <a:ext uri="{FF2B5EF4-FFF2-40B4-BE49-F238E27FC236}">
                      <a16:creationId xmlns:a16="http://schemas.microsoft.com/office/drawing/2014/main" id="{6CEC08FE-6003-0940-6FA6-9554E9129EC3}"/>
                    </a:ext>
                  </a:extLst>
                </p14:cNvPr>
                <p14:cNvContentPartPr/>
                <p14:nvPr/>
              </p14:nvContentPartPr>
              <p14:xfrm>
                <a:off x="4289220" y="6116865"/>
                <a:ext cx="339480" cy="339480"/>
              </p14:xfrm>
            </p:contentPart>
          </mc:Choice>
          <mc:Fallback xmlns="">
            <p:pic>
              <p:nvPicPr>
                <p:cNvPr id="53" name="Freihand 52">
                  <a:extLst>
                    <a:ext uri="{FF2B5EF4-FFF2-40B4-BE49-F238E27FC236}">
                      <a16:creationId xmlns:a16="http://schemas.microsoft.com/office/drawing/2014/main" id="{6CEC08FE-6003-0940-6FA6-9554E9129EC3}"/>
                    </a:ext>
                  </a:extLst>
                </p:cNvPr>
                <p:cNvPicPr/>
                <p:nvPr/>
              </p:nvPicPr>
              <p:blipFill>
                <a:blip r:embed="rId41"/>
                <a:stretch>
                  <a:fillRect/>
                </a:stretch>
              </p:blipFill>
              <p:spPr>
                <a:xfrm>
                  <a:off x="4284900" y="6112545"/>
                  <a:ext cx="3481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Freihand 53">
                  <a:extLst>
                    <a:ext uri="{FF2B5EF4-FFF2-40B4-BE49-F238E27FC236}">
                      <a16:creationId xmlns:a16="http://schemas.microsoft.com/office/drawing/2014/main" id="{3CDEBCB1-3269-F560-279F-FFE57584FDED}"/>
                    </a:ext>
                  </a:extLst>
                </p14:cNvPr>
                <p14:cNvContentPartPr/>
                <p14:nvPr/>
              </p14:nvContentPartPr>
              <p14:xfrm>
                <a:off x="4394700" y="6280305"/>
                <a:ext cx="86400" cy="122040"/>
              </p14:xfrm>
            </p:contentPart>
          </mc:Choice>
          <mc:Fallback xmlns="">
            <p:pic>
              <p:nvPicPr>
                <p:cNvPr id="54" name="Freihand 53">
                  <a:extLst>
                    <a:ext uri="{FF2B5EF4-FFF2-40B4-BE49-F238E27FC236}">
                      <a16:creationId xmlns:a16="http://schemas.microsoft.com/office/drawing/2014/main" id="{3CDEBCB1-3269-F560-279F-FFE57584FDED}"/>
                    </a:ext>
                  </a:extLst>
                </p:cNvPr>
                <p:cNvPicPr/>
                <p:nvPr/>
              </p:nvPicPr>
              <p:blipFill>
                <a:blip r:embed="rId43"/>
                <a:stretch>
                  <a:fillRect/>
                </a:stretch>
              </p:blipFill>
              <p:spPr>
                <a:xfrm>
                  <a:off x="4390380" y="6275985"/>
                  <a:ext cx="95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Freihand 54">
                  <a:extLst>
                    <a:ext uri="{FF2B5EF4-FFF2-40B4-BE49-F238E27FC236}">
                      <a16:creationId xmlns:a16="http://schemas.microsoft.com/office/drawing/2014/main" id="{4FA124D1-EB66-2E1B-8DAB-D73B60D5F334}"/>
                    </a:ext>
                  </a:extLst>
                </p14:cNvPr>
                <p14:cNvContentPartPr/>
                <p14:nvPr/>
              </p14:nvContentPartPr>
              <p14:xfrm>
                <a:off x="4364460" y="6263025"/>
                <a:ext cx="6840" cy="5400"/>
              </p14:xfrm>
            </p:contentPart>
          </mc:Choice>
          <mc:Fallback xmlns="">
            <p:pic>
              <p:nvPicPr>
                <p:cNvPr id="55" name="Freihand 54">
                  <a:extLst>
                    <a:ext uri="{FF2B5EF4-FFF2-40B4-BE49-F238E27FC236}">
                      <a16:creationId xmlns:a16="http://schemas.microsoft.com/office/drawing/2014/main" id="{4FA124D1-EB66-2E1B-8DAB-D73B60D5F334}"/>
                    </a:ext>
                  </a:extLst>
                </p:cNvPr>
                <p:cNvPicPr/>
                <p:nvPr/>
              </p:nvPicPr>
              <p:blipFill>
                <a:blip r:embed="rId45"/>
                <a:stretch>
                  <a:fillRect/>
                </a:stretch>
              </p:blipFill>
              <p:spPr>
                <a:xfrm>
                  <a:off x="4360140" y="6258705"/>
                  <a:ext cx="154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Freihand 56">
                  <a:extLst>
                    <a:ext uri="{FF2B5EF4-FFF2-40B4-BE49-F238E27FC236}">
                      <a16:creationId xmlns:a16="http://schemas.microsoft.com/office/drawing/2014/main" id="{03E62B43-B90F-C17E-F510-A7076E10FCE8}"/>
                    </a:ext>
                  </a:extLst>
                </p14:cNvPr>
                <p14:cNvContentPartPr/>
                <p14:nvPr/>
              </p14:nvContentPartPr>
              <p14:xfrm>
                <a:off x="4493700" y="6268425"/>
                <a:ext cx="2520" cy="2160"/>
              </p14:xfrm>
            </p:contentPart>
          </mc:Choice>
          <mc:Fallback xmlns="">
            <p:pic>
              <p:nvPicPr>
                <p:cNvPr id="57" name="Freihand 56">
                  <a:extLst>
                    <a:ext uri="{FF2B5EF4-FFF2-40B4-BE49-F238E27FC236}">
                      <a16:creationId xmlns:a16="http://schemas.microsoft.com/office/drawing/2014/main" id="{03E62B43-B90F-C17E-F510-A7076E10FCE8}"/>
                    </a:ext>
                  </a:extLst>
                </p:cNvPr>
                <p:cNvPicPr/>
                <p:nvPr/>
              </p:nvPicPr>
              <p:blipFill>
                <a:blip r:embed="rId47"/>
                <a:stretch>
                  <a:fillRect/>
                </a:stretch>
              </p:blipFill>
              <p:spPr>
                <a:xfrm>
                  <a:off x="4489380" y="6264105"/>
                  <a:ext cx="1116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9" name="Freihand 58">
                  <a:extLst>
                    <a:ext uri="{FF2B5EF4-FFF2-40B4-BE49-F238E27FC236}">
                      <a16:creationId xmlns:a16="http://schemas.microsoft.com/office/drawing/2014/main" id="{275B1331-0148-17F3-86E2-AF17DD05305E}"/>
                    </a:ext>
                  </a:extLst>
                </p14:cNvPr>
                <p14:cNvContentPartPr/>
                <p14:nvPr/>
              </p14:nvContentPartPr>
              <p14:xfrm>
                <a:off x="4375260" y="6446625"/>
                <a:ext cx="360" cy="46800"/>
              </p14:xfrm>
            </p:contentPart>
          </mc:Choice>
          <mc:Fallback xmlns="">
            <p:pic>
              <p:nvPicPr>
                <p:cNvPr id="59" name="Freihand 58">
                  <a:extLst>
                    <a:ext uri="{FF2B5EF4-FFF2-40B4-BE49-F238E27FC236}">
                      <a16:creationId xmlns:a16="http://schemas.microsoft.com/office/drawing/2014/main" id="{275B1331-0148-17F3-86E2-AF17DD05305E}"/>
                    </a:ext>
                  </a:extLst>
                </p:cNvPr>
                <p:cNvPicPr/>
                <p:nvPr/>
              </p:nvPicPr>
              <p:blipFill>
                <a:blip r:embed="rId49"/>
                <a:stretch>
                  <a:fillRect/>
                </a:stretch>
              </p:blipFill>
              <p:spPr>
                <a:xfrm>
                  <a:off x="4370940" y="6442305"/>
                  <a:ext cx="9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Freihand 61">
                  <a:extLst>
                    <a:ext uri="{FF2B5EF4-FFF2-40B4-BE49-F238E27FC236}">
                      <a16:creationId xmlns:a16="http://schemas.microsoft.com/office/drawing/2014/main" id="{C4C56FB8-2CD2-C86A-E613-EDD4B37886DD}"/>
                    </a:ext>
                  </a:extLst>
                </p14:cNvPr>
                <p14:cNvContentPartPr/>
                <p14:nvPr/>
              </p14:nvContentPartPr>
              <p14:xfrm>
                <a:off x="4549500" y="6407025"/>
                <a:ext cx="2520" cy="92520"/>
              </p14:xfrm>
            </p:contentPart>
          </mc:Choice>
          <mc:Fallback xmlns="">
            <p:pic>
              <p:nvPicPr>
                <p:cNvPr id="62" name="Freihand 61">
                  <a:extLst>
                    <a:ext uri="{FF2B5EF4-FFF2-40B4-BE49-F238E27FC236}">
                      <a16:creationId xmlns:a16="http://schemas.microsoft.com/office/drawing/2014/main" id="{C4C56FB8-2CD2-C86A-E613-EDD4B37886DD}"/>
                    </a:ext>
                  </a:extLst>
                </p:cNvPr>
                <p:cNvPicPr/>
                <p:nvPr/>
              </p:nvPicPr>
              <p:blipFill>
                <a:blip r:embed="rId51"/>
                <a:stretch>
                  <a:fillRect/>
                </a:stretch>
              </p:blipFill>
              <p:spPr>
                <a:xfrm>
                  <a:off x="4545180" y="6402705"/>
                  <a:ext cx="111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Freihand 62">
                  <a:extLst>
                    <a:ext uri="{FF2B5EF4-FFF2-40B4-BE49-F238E27FC236}">
                      <a16:creationId xmlns:a16="http://schemas.microsoft.com/office/drawing/2014/main" id="{16941FF7-2114-F922-E303-2E5E82A29121}"/>
                    </a:ext>
                  </a:extLst>
                </p14:cNvPr>
                <p14:cNvContentPartPr/>
                <p14:nvPr/>
              </p14:nvContentPartPr>
              <p14:xfrm>
                <a:off x="4098420" y="6431145"/>
                <a:ext cx="268560" cy="50040"/>
              </p14:xfrm>
            </p:contentPart>
          </mc:Choice>
          <mc:Fallback xmlns="">
            <p:pic>
              <p:nvPicPr>
                <p:cNvPr id="63" name="Freihand 62">
                  <a:extLst>
                    <a:ext uri="{FF2B5EF4-FFF2-40B4-BE49-F238E27FC236}">
                      <a16:creationId xmlns:a16="http://schemas.microsoft.com/office/drawing/2014/main" id="{16941FF7-2114-F922-E303-2E5E82A29121}"/>
                    </a:ext>
                  </a:extLst>
                </p:cNvPr>
                <p:cNvPicPr/>
                <p:nvPr/>
              </p:nvPicPr>
              <p:blipFill>
                <a:blip r:embed="rId53"/>
                <a:stretch>
                  <a:fillRect/>
                </a:stretch>
              </p:blipFill>
              <p:spPr>
                <a:xfrm>
                  <a:off x="4094100" y="6426825"/>
                  <a:ext cx="277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Freihand 64">
                  <a:extLst>
                    <a:ext uri="{FF2B5EF4-FFF2-40B4-BE49-F238E27FC236}">
                      <a16:creationId xmlns:a16="http://schemas.microsoft.com/office/drawing/2014/main" id="{8F5BC731-CB12-9FA1-580C-3A4AA48CAA03}"/>
                    </a:ext>
                  </a:extLst>
                </p14:cNvPr>
                <p14:cNvContentPartPr/>
                <p14:nvPr/>
              </p14:nvContentPartPr>
              <p14:xfrm>
                <a:off x="4590540" y="6490185"/>
                <a:ext cx="207000" cy="126360"/>
              </p14:xfrm>
            </p:contentPart>
          </mc:Choice>
          <mc:Fallback xmlns="">
            <p:pic>
              <p:nvPicPr>
                <p:cNvPr id="65" name="Freihand 64">
                  <a:extLst>
                    <a:ext uri="{FF2B5EF4-FFF2-40B4-BE49-F238E27FC236}">
                      <a16:creationId xmlns:a16="http://schemas.microsoft.com/office/drawing/2014/main" id="{8F5BC731-CB12-9FA1-580C-3A4AA48CAA03}"/>
                    </a:ext>
                  </a:extLst>
                </p:cNvPr>
                <p:cNvPicPr/>
                <p:nvPr/>
              </p:nvPicPr>
              <p:blipFill>
                <a:blip r:embed="rId55"/>
                <a:stretch>
                  <a:fillRect/>
                </a:stretch>
              </p:blipFill>
              <p:spPr>
                <a:xfrm>
                  <a:off x="4586220" y="6485865"/>
                  <a:ext cx="215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Freihand 69">
                  <a:extLst>
                    <a:ext uri="{FF2B5EF4-FFF2-40B4-BE49-F238E27FC236}">
                      <a16:creationId xmlns:a16="http://schemas.microsoft.com/office/drawing/2014/main" id="{9B11B4C8-4994-280F-587B-5312D5E40097}"/>
                    </a:ext>
                  </a:extLst>
                </p14:cNvPr>
                <p14:cNvContentPartPr/>
                <p14:nvPr/>
              </p14:nvContentPartPr>
              <p14:xfrm>
                <a:off x="4220100" y="6527265"/>
                <a:ext cx="142560" cy="77400"/>
              </p14:xfrm>
            </p:contentPart>
          </mc:Choice>
          <mc:Fallback xmlns="">
            <p:pic>
              <p:nvPicPr>
                <p:cNvPr id="70" name="Freihand 69">
                  <a:extLst>
                    <a:ext uri="{FF2B5EF4-FFF2-40B4-BE49-F238E27FC236}">
                      <a16:creationId xmlns:a16="http://schemas.microsoft.com/office/drawing/2014/main" id="{9B11B4C8-4994-280F-587B-5312D5E40097}"/>
                    </a:ext>
                  </a:extLst>
                </p:cNvPr>
                <p:cNvPicPr/>
                <p:nvPr/>
              </p:nvPicPr>
              <p:blipFill>
                <a:blip r:embed="rId57"/>
                <a:stretch>
                  <a:fillRect/>
                </a:stretch>
              </p:blipFill>
              <p:spPr>
                <a:xfrm>
                  <a:off x="4215780" y="6522945"/>
                  <a:ext cx="151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Freihand 70">
                  <a:extLst>
                    <a:ext uri="{FF2B5EF4-FFF2-40B4-BE49-F238E27FC236}">
                      <a16:creationId xmlns:a16="http://schemas.microsoft.com/office/drawing/2014/main" id="{11B0DC9E-113E-A398-E6DA-FF438392E195}"/>
                    </a:ext>
                  </a:extLst>
                </p14:cNvPr>
                <p14:cNvContentPartPr/>
                <p14:nvPr/>
              </p14:nvContentPartPr>
              <p14:xfrm>
                <a:off x="4181580" y="6593865"/>
                <a:ext cx="172440" cy="20880"/>
              </p14:xfrm>
            </p:contentPart>
          </mc:Choice>
          <mc:Fallback xmlns="">
            <p:pic>
              <p:nvPicPr>
                <p:cNvPr id="71" name="Freihand 70">
                  <a:extLst>
                    <a:ext uri="{FF2B5EF4-FFF2-40B4-BE49-F238E27FC236}">
                      <a16:creationId xmlns:a16="http://schemas.microsoft.com/office/drawing/2014/main" id="{11B0DC9E-113E-A398-E6DA-FF438392E195}"/>
                    </a:ext>
                  </a:extLst>
                </p:cNvPr>
                <p:cNvPicPr/>
                <p:nvPr/>
              </p:nvPicPr>
              <p:blipFill>
                <a:blip r:embed="rId59"/>
                <a:stretch>
                  <a:fillRect/>
                </a:stretch>
              </p:blipFill>
              <p:spPr>
                <a:xfrm>
                  <a:off x="4177260" y="6589545"/>
                  <a:ext cx="181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Freihand 71">
                  <a:extLst>
                    <a:ext uri="{FF2B5EF4-FFF2-40B4-BE49-F238E27FC236}">
                      <a16:creationId xmlns:a16="http://schemas.microsoft.com/office/drawing/2014/main" id="{6167E30B-DA13-2726-67A2-82B486D346E5}"/>
                    </a:ext>
                  </a:extLst>
                </p14:cNvPr>
                <p14:cNvContentPartPr/>
                <p14:nvPr/>
              </p14:nvContentPartPr>
              <p14:xfrm>
                <a:off x="4444020" y="6554265"/>
                <a:ext cx="136080" cy="65880"/>
              </p14:xfrm>
            </p:contentPart>
          </mc:Choice>
          <mc:Fallback xmlns="">
            <p:pic>
              <p:nvPicPr>
                <p:cNvPr id="72" name="Freihand 71">
                  <a:extLst>
                    <a:ext uri="{FF2B5EF4-FFF2-40B4-BE49-F238E27FC236}">
                      <a16:creationId xmlns:a16="http://schemas.microsoft.com/office/drawing/2014/main" id="{6167E30B-DA13-2726-67A2-82B486D346E5}"/>
                    </a:ext>
                  </a:extLst>
                </p:cNvPr>
                <p:cNvPicPr/>
                <p:nvPr/>
              </p:nvPicPr>
              <p:blipFill>
                <a:blip r:embed="rId61"/>
                <a:stretch>
                  <a:fillRect/>
                </a:stretch>
              </p:blipFill>
              <p:spPr>
                <a:xfrm>
                  <a:off x="4439700" y="6549945"/>
                  <a:ext cx="144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Freihand 72">
                  <a:extLst>
                    <a:ext uri="{FF2B5EF4-FFF2-40B4-BE49-F238E27FC236}">
                      <a16:creationId xmlns:a16="http://schemas.microsoft.com/office/drawing/2014/main" id="{CDE59695-AE83-7512-12FA-C72E228BB204}"/>
                    </a:ext>
                  </a:extLst>
                </p14:cNvPr>
                <p14:cNvContentPartPr/>
                <p14:nvPr/>
              </p14:nvContentPartPr>
              <p14:xfrm>
                <a:off x="4409820" y="6617265"/>
                <a:ext cx="169200" cy="7920"/>
              </p14:xfrm>
            </p:contentPart>
          </mc:Choice>
          <mc:Fallback xmlns="">
            <p:pic>
              <p:nvPicPr>
                <p:cNvPr id="73" name="Freihand 72">
                  <a:extLst>
                    <a:ext uri="{FF2B5EF4-FFF2-40B4-BE49-F238E27FC236}">
                      <a16:creationId xmlns:a16="http://schemas.microsoft.com/office/drawing/2014/main" id="{CDE59695-AE83-7512-12FA-C72E228BB204}"/>
                    </a:ext>
                  </a:extLst>
                </p:cNvPr>
                <p:cNvPicPr/>
                <p:nvPr/>
              </p:nvPicPr>
              <p:blipFill>
                <a:blip r:embed="rId63"/>
                <a:stretch>
                  <a:fillRect/>
                </a:stretch>
              </p:blipFill>
              <p:spPr>
                <a:xfrm>
                  <a:off x="4405500" y="6612945"/>
                  <a:ext cx="1778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Freihand 73">
                  <a:extLst>
                    <a:ext uri="{FF2B5EF4-FFF2-40B4-BE49-F238E27FC236}">
                      <a16:creationId xmlns:a16="http://schemas.microsoft.com/office/drawing/2014/main" id="{CE89DB0B-4CB1-FDDE-0BE0-4EC6A13BFE04}"/>
                    </a:ext>
                  </a:extLst>
                </p14:cNvPr>
                <p14:cNvContentPartPr/>
                <p14:nvPr/>
              </p14:nvContentPartPr>
              <p14:xfrm>
                <a:off x="4586220" y="6616185"/>
                <a:ext cx="47160" cy="87840"/>
              </p14:xfrm>
            </p:contentPart>
          </mc:Choice>
          <mc:Fallback xmlns="">
            <p:pic>
              <p:nvPicPr>
                <p:cNvPr id="74" name="Freihand 73">
                  <a:extLst>
                    <a:ext uri="{FF2B5EF4-FFF2-40B4-BE49-F238E27FC236}">
                      <a16:creationId xmlns:a16="http://schemas.microsoft.com/office/drawing/2014/main" id="{CE89DB0B-4CB1-FDDE-0BE0-4EC6A13BFE04}"/>
                    </a:ext>
                  </a:extLst>
                </p:cNvPr>
                <p:cNvPicPr/>
                <p:nvPr/>
              </p:nvPicPr>
              <p:blipFill>
                <a:blip r:embed="rId65"/>
                <a:stretch>
                  <a:fillRect/>
                </a:stretch>
              </p:blipFill>
              <p:spPr>
                <a:xfrm>
                  <a:off x="4581900" y="6611865"/>
                  <a:ext cx="558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Freihand 74">
                  <a:extLst>
                    <a:ext uri="{FF2B5EF4-FFF2-40B4-BE49-F238E27FC236}">
                      <a16:creationId xmlns:a16="http://schemas.microsoft.com/office/drawing/2014/main" id="{85DDA4BA-1738-7777-0F2B-41B206AADA03}"/>
                    </a:ext>
                  </a:extLst>
                </p14:cNvPr>
                <p14:cNvContentPartPr/>
                <p14:nvPr/>
              </p14:nvContentPartPr>
              <p14:xfrm>
                <a:off x="4371660" y="6563265"/>
                <a:ext cx="46800" cy="149400"/>
              </p14:xfrm>
            </p:contentPart>
          </mc:Choice>
          <mc:Fallback xmlns="">
            <p:pic>
              <p:nvPicPr>
                <p:cNvPr id="75" name="Freihand 74">
                  <a:extLst>
                    <a:ext uri="{FF2B5EF4-FFF2-40B4-BE49-F238E27FC236}">
                      <a16:creationId xmlns:a16="http://schemas.microsoft.com/office/drawing/2014/main" id="{85DDA4BA-1738-7777-0F2B-41B206AADA03}"/>
                    </a:ext>
                  </a:extLst>
                </p:cNvPr>
                <p:cNvPicPr/>
                <p:nvPr/>
              </p:nvPicPr>
              <p:blipFill>
                <a:blip r:embed="rId67"/>
                <a:stretch>
                  <a:fillRect/>
                </a:stretch>
              </p:blipFill>
              <p:spPr>
                <a:xfrm>
                  <a:off x="4367340" y="6558945"/>
                  <a:ext cx="55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Freihand 76">
                  <a:extLst>
                    <a:ext uri="{FF2B5EF4-FFF2-40B4-BE49-F238E27FC236}">
                      <a16:creationId xmlns:a16="http://schemas.microsoft.com/office/drawing/2014/main" id="{8E21DE33-01F9-54D7-562C-E1C6CD08C9FB}"/>
                    </a:ext>
                  </a:extLst>
                </p14:cNvPr>
                <p14:cNvContentPartPr/>
                <p14:nvPr/>
              </p14:nvContentPartPr>
              <p14:xfrm>
                <a:off x="4600980" y="6691785"/>
                <a:ext cx="26280" cy="97920"/>
              </p14:xfrm>
            </p:contentPart>
          </mc:Choice>
          <mc:Fallback xmlns="">
            <p:pic>
              <p:nvPicPr>
                <p:cNvPr id="77" name="Freihand 76">
                  <a:extLst>
                    <a:ext uri="{FF2B5EF4-FFF2-40B4-BE49-F238E27FC236}">
                      <a16:creationId xmlns:a16="http://schemas.microsoft.com/office/drawing/2014/main" id="{8E21DE33-01F9-54D7-562C-E1C6CD08C9FB}"/>
                    </a:ext>
                  </a:extLst>
                </p:cNvPr>
                <p:cNvPicPr/>
                <p:nvPr/>
              </p:nvPicPr>
              <p:blipFill>
                <a:blip r:embed="rId69"/>
                <a:stretch>
                  <a:fillRect/>
                </a:stretch>
              </p:blipFill>
              <p:spPr>
                <a:xfrm>
                  <a:off x="4596660" y="6687465"/>
                  <a:ext cx="34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Freihand 77">
                  <a:extLst>
                    <a:ext uri="{FF2B5EF4-FFF2-40B4-BE49-F238E27FC236}">
                      <a16:creationId xmlns:a16="http://schemas.microsoft.com/office/drawing/2014/main" id="{9DD57D52-E3B9-CF86-2640-8CB332BEC0CD}"/>
                    </a:ext>
                  </a:extLst>
                </p14:cNvPr>
                <p14:cNvContentPartPr/>
                <p14:nvPr/>
              </p14:nvContentPartPr>
              <p14:xfrm>
                <a:off x="4426740" y="6707265"/>
                <a:ext cx="13320" cy="58680"/>
              </p14:xfrm>
            </p:contentPart>
          </mc:Choice>
          <mc:Fallback xmlns="">
            <p:pic>
              <p:nvPicPr>
                <p:cNvPr id="78" name="Freihand 77">
                  <a:extLst>
                    <a:ext uri="{FF2B5EF4-FFF2-40B4-BE49-F238E27FC236}">
                      <a16:creationId xmlns:a16="http://schemas.microsoft.com/office/drawing/2014/main" id="{9DD57D52-E3B9-CF86-2640-8CB332BEC0CD}"/>
                    </a:ext>
                  </a:extLst>
                </p:cNvPr>
                <p:cNvPicPr/>
                <p:nvPr/>
              </p:nvPicPr>
              <p:blipFill>
                <a:blip r:embed="rId71"/>
                <a:stretch>
                  <a:fillRect/>
                </a:stretch>
              </p:blipFill>
              <p:spPr>
                <a:xfrm>
                  <a:off x="4422420" y="6702945"/>
                  <a:ext cx="219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0" name="Freihand 79">
                  <a:extLst>
                    <a:ext uri="{FF2B5EF4-FFF2-40B4-BE49-F238E27FC236}">
                      <a16:creationId xmlns:a16="http://schemas.microsoft.com/office/drawing/2014/main" id="{BAB80DD8-E998-DBA1-C766-684D673D199E}"/>
                    </a:ext>
                  </a:extLst>
                </p14:cNvPr>
                <p14:cNvContentPartPr/>
                <p14:nvPr/>
              </p14:nvContentPartPr>
              <p14:xfrm>
                <a:off x="4100580" y="6573345"/>
                <a:ext cx="51120" cy="153000"/>
              </p14:xfrm>
            </p:contentPart>
          </mc:Choice>
          <mc:Fallback xmlns="">
            <p:pic>
              <p:nvPicPr>
                <p:cNvPr id="80" name="Freihand 79">
                  <a:extLst>
                    <a:ext uri="{FF2B5EF4-FFF2-40B4-BE49-F238E27FC236}">
                      <a16:creationId xmlns:a16="http://schemas.microsoft.com/office/drawing/2014/main" id="{BAB80DD8-E998-DBA1-C766-684D673D199E}"/>
                    </a:ext>
                  </a:extLst>
                </p:cNvPr>
                <p:cNvPicPr/>
                <p:nvPr/>
              </p:nvPicPr>
              <p:blipFill>
                <a:blip r:embed="rId73"/>
                <a:stretch>
                  <a:fillRect/>
                </a:stretch>
              </p:blipFill>
              <p:spPr>
                <a:xfrm>
                  <a:off x="4096260" y="6569025"/>
                  <a:ext cx="59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1" name="Freihand 80">
                  <a:extLst>
                    <a:ext uri="{FF2B5EF4-FFF2-40B4-BE49-F238E27FC236}">
                      <a16:creationId xmlns:a16="http://schemas.microsoft.com/office/drawing/2014/main" id="{6D7A2F3C-E8A7-8B83-7B2D-335D6DCE68DC}"/>
                    </a:ext>
                  </a:extLst>
                </p14:cNvPr>
                <p14:cNvContentPartPr/>
                <p14:nvPr/>
              </p14:nvContentPartPr>
              <p14:xfrm>
                <a:off x="4108500" y="6751905"/>
                <a:ext cx="13320" cy="75960"/>
              </p14:xfrm>
            </p:contentPart>
          </mc:Choice>
          <mc:Fallback xmlns="">
            <p:pic>
              <p:nvPicPr>
                <p:cNvPr id="81" name="Freihand 80">
                  <a:extLst>
                    <a:ext uri="{FF2B5EF4-FFF2-40B4-BE49-F238E27FC236}">
                      <a16:creationId xmlns:a16="http://schemas.microsoft.com/office/drawing/2014/main" id="{6D7A2F3C-E8A7-8B83-7B2D-335D6DCE68DC}"/>
                    </a:ext>
                  </a:extLst>
                </p:cNvPr>
                <p:cNvPicPr/>
                <p:nvPr/>
              </p:nvPicPr>
              <p:blipFill>
                <a:blip r:embed="rId75"/>
                <a:stretch>
                  <a:fillRect/>
                </a:stretch>
              </p:blipFill>
              <p:spPr>
                <a:xfrm>
                  <a:off x="4104180" y="6747585"/>
                  <a:ext cx="219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2" name="Freihand 81">
                  <a:extLst>
                    <a:ext uri="{FF2B5EF4-FFF2-40B4-BE49-F238E27FC236}">
                      <a16:creationId xmlns:a16="http://schemas.microsoft.com/office/drawing/2014/main" id="{1A309E03-A5B5-B0C8-8976-0C7C89DEB31C}"/>
                    </a:ext>
                  </a:extLst>
                </p14:cNvPr>
                <p14:cNvContentPartPr/>
                <p14:nvPr/>
              </p14:nvContentPartPr>
              <p14:xfrm>
                <a:off x="4315140" y="6720945"/>
                <a:ext cx="66960" cy="110160"/>
              </p14:xfrm>
            </p:contentPart>
          </mc:Choice>
          <mc:Fallback xmlns="">
            <p:pic>
              <p:nvPicPr>
                <p:cNvPr id="82" name="Freihand 81">
                  <a:extLst>
                    <a:ext uri="{FF2B5EF4-FFF2-40B4-BE49-F238E27FC236}">
                      <a16:creationId xmlns:a16="http://schemas.microsoft.com/office/drawing/2014/main" id="{1A309E03-A5B5-B0C8-8976-0C7C89DEB31C}"/>
                    </a:ext>
                  </a:extLst>
                </p:cNvPr>
                <p:cNvPicPr/>
                <p:nvPr/>
              </p:nvPicPr>
              <p:blipFill>
                <a:blip r:embed="rId77"/>
                <a:stretch>
                  <a:fillRect/>
                </a:stretch>
              </p:blipFill>
              <p:spPr>
                <a:xfrm>
                  <a:off x="4310820" y="6716625"/>
                  <a:ext cx="756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3" name="Freihand 82">
                  <a:extLst>
                    <a:ext uri="{FF2B5EF4-FFF2-40B4-BE49-F238E27FC236}">
                      <a16:creationId xmlns:a16="http://schemas.microsoft.com/office/drawing/2014/main" id="{04563E20-49B9-50A1-89BF-BE29BA7B7B01}"/>
                    </a:ext>
                  </a:extLst>
                </p14:cNvPr>
                <p14:cNvContentPartPr/>
                <p14:nvPr/>
              </p14:nvContentPartPr>
              <p14:xfrm>
                <a:off x="4181580" y="6707265"/>
                <a:ext cx="137160" cy="70200"/>
              </p14:xfrm>
            </p:contentPart>
          </mc:Choice>
          <mc:Fallback xmlns="">
            <p:pic>
              <p:nvPicPr>
                <p:cNvPr id="83" name="Freihand 82">
                  <a:extLst>
                    <a:ext uri="{FF2B5EF4-FFF2-40B4-BE49-F238E27FC236}">
                      <a16:creationId xmlns:a16="http://schemas.microsoft.com/office/drawing/2014/main" id="{04563E20-49B9-50A1-89BF-BE29BA7B7B01}"/>
                    </a:ext>
                  </a:extLst>
                </p:cNvPr>
                <p:cNvPicPr/>
                <p:nvPr/>
              </p:nvPicPr>
              <p:blipFill>
                <a:blip r:embed="rId79"/>
                <a:stretch>
                  <a:fillRect/>
                </a:stretch>
              </p:blipFill>
              <p:spPr>
                <a:xfrm>
                  <a:off x="4177260" y="6702945"/>
                  <a:ext cx="1458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Freihand 83">
                  <a:extLst>
                    <a:ext uri="{FF2B5EF4-FFF2-40B4-BE49-F238E27FC236}">
                      <a16:creationId xmlns:a16="http://schemas.microsoft.com/office/drawing/2014/main" id="{71B430A4-8906-EC4E-F131-5F1DDC9161C9}"/>
                    </a:ext>
                  </a:extLst>
                </p14:cNvPr>
                <p14:cNvContentPartPr/>
                <p14:nvPr/>
              </p14:nvContentPartPr>
              <p14:xfrm>
                <a:off x="4441860" y="6695025"/>
                <a:ext cx="87840" cy="29520"/>
              </p14:xfrm>
            </p:contentPart>
          </mc:Choice>
          <mc:Fallback xmlns="">
            <p:pic>
              <p:nvPicPr>
                <p:cNvPr id="84" name="Freihand 83">
                  <a:extLst>
                    <a:ext uri="{FF2B5EF4-FFF2-40B4-BE49-F238E27FC236}">
                      <a16:creationId xmlns:a16="http://schemas.microsoft.com/office/drawing/2014/main" id="{71B430A4-8906-EC4E-F131-5F1DDC9161C9}"/>
                    </a:ext>
                  </a:extLst>
                </p:cNvPr>
                <p:cNvPicPr/>
                <p:nvPr/>
              </p:nvPicPr>
              <p:blipFill>
                <a:blip r:embed="rId81"/>
                <a:stretch>
                  <a:fillRect/>
                </a:stretch>
              </p:blipFill>
              <p:spPr>
                <a:xfrm>
                  <a:off x="4437540" y="6690705"/>
                  <a:ext cx="96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6" name="Freihand 85">
                  <a:extLst>
                    <a:ext uri="{FF2B5EF4-FFF2-40B4-BE49-F238E27FC236}">
                      <a16:creationId xmlns:a16="http://schemas.microsoft.com/office/drawing/2014/main" id="{EE4ECC8B-4794-6F61-1416-F34B963A52D4}"/>
                    </a:ext>
                  </a:extLst>
                </p14:cNvPr>
                <p14:cNvContentPartPr/>
                <p14:nvPr/>
              </p14:nvContentPartPr>
              <p14:xfrm>
                <a:off x="4015980" y="6424305"/>
                <a:ext cx="182520" cy="311040"/>
              </p14:xfrm>
            </p:contentPart>
          </mc:Choice>
          <mc:Fallback xmlns="">
            <p:pic>
              <p:nvPicPr>
                <p:cNvPr id="86" name="Freihand 85">
                  <a:extLst>
                    <a:ext uri="{FF2B5EF4-FFF2-40B4-BE49-F238E27FC236}">
                      <a16:creationId xmlns:a16="http://schemas.microsoft.com/office/drawing/2014/main" id="{EE4ECC8B-4794-6F61-1416-F34B963A52D4}"/>
                    </a:ext>
                  </a:extLst>
                </p:cNvPr>
                <p:cNvPicPr/>
                <p:nvPr/>
              </p:nvPicPr>
              <p:blipFill>
                <a:blip r:embed="rId83"/>
                <a:stretch>
                  <a:fillRect/>
                </a:stretch>
              </p:blipFill>
              <p:spPr>
                <a:xfrm>
                  <a:off x="4011660" y="6419985"/>
                  <a:ext cx="1911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7" name="Freihand 86">
                  <a:extLst>
                    <a:ext uri="{FF2B5EF4-FFF2-40B4-BE49-F238E27FC236}">
                      <a16:creationId xmlns:a16="http://schemas.microsoft.com/office/drawing/2014/main" id="{4075A476-D3C6-7705-E728-A5BBF2BE6D43}"/>
                    </a:ext>
                  </a:extLst>
                </p14:cNvPr>
                <p14:cNvContentPartPr/>
                <p14:nvPr/>
              </p14:nvContentPartPr>
              <p14:xfrm>
                <a:off x="4756140" y="6527265"/>
                <a:ext cx="91440" cy="294840"/>
              </p14:xfrm>
            </p:contentPart>
          </mc:Choice>
          <mc:Fallback xmlns="">
            <p:pic>
              <p:nvPicPr>
                <p:cNvPr id="87" name="Freihand 86">
                  <a:extLst>
                    <a:ext uri="{FF2B5EF4-FFF2-40B4-BE49-F238E27FC236}">
                      <a16:creationId xmlns:a16="http://schemas.microsoft.com/office/drawing/2014/main" id="{4075A476-D3C6-7705-E728-A5BBF2BE6D43}"/>
                    </a:ext>
                  </a:extLst>
                </p:cNvPr>
                <p:cNvPicPr/>
                <p:nvPr/>
              </p:nvPicPr>
              <p:blipFill>
                <a:blip r:embed="rId85"/>
                <a:stretch>
                  <a:fillRect/>
                </a:stretch>
              </p:blipFill>
              <p:spPr>
                <a:xfrm>
                  <a:off x="4751820" y="6522945"/>
                  <a:ext cx="100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Freihand 88">
                  <a:extLst>
                    <a:ext uri="{FF2B5EF4-FFF2-40B4-BE49-F238E27FC236}">
                      <a16:creationId xmlns:a16="http://schemas.microsoft.com/office/drawing/2014/main" id="{4EA52436-F9EF-72BD-865C-AED7A56F6C91}"/>
                    </a:ext>
                  </a:extLst>
                </p14:cNvPr>
                <p14:cNvContentPartPr/>
                <p14:nvPr/>
              </p14:nvContentPartPr>
              <p14:xfrm>
                <a:off x="4362300" y="6448425"/>
                <a:ext cx="217800" cy="53640"/>
              </p14:xfrm>
            </p:contentPart>
          </mc:Choice>
          <mc:Fallback xmlns="">
            <p:pic>
              <p:nvPicPr>
                <p:cNvPr id="89" name="Freihand 88">
                  <a:extLst>
                    <a:ext uri="{FF2B5EF4-FFF2-40B4-BE49-F238E27FC236}">
                      <a16:creationId xmlns:a16="http://schemas.microsoft.com/office/drawing/2014/main" id="{4EA52436-F9EF-72BD-865C-AED7A56F6C91}"/>
                    </a:ext>
                  </a:extLst>
                </p:cNvPr>
                <p:cNvPicPr/>
                <p:nvPr/>
              </p:nvPicPr>
              <p:blipFill>
                <a:blip r:embed="rId87"/>
                <a:stretch>
                  <a:fillRect/>
                </a:stretch>
              </p:blipFill>
              <p:spPr>
                <a:xfrm>
                  <a:off x="4357980" y="6444105"/>
                  <a:ext cx="226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1" name="Freihand 90">
                  <a:extLst>
                    <a:ext uri="{FF2B5EF4-FFF2-40B4-BE49-F238E27FC236}">
                      <a16:creationId xmlns:a16="http://schemas.microsoft.com/office/drawing/2014/main" id="{889E09B9-E828-E2F5-A5A2-255A07B8D231}"/>
                    </a:ext>
                  </a:extLst>
                </p14:cNvPr>
                <p14:cNvContentPartPr/>
                <p14:nvPr/>
              </p14:nvContentPartPr>
              <p14:xfrm>
                <a:off x="4420260" y="6480825"/>
                <a:ext cx="84240" cy="43200"/>
              </p14:xfrm>
            </p:contentPart>
          </mc:Choice>
          <mc:Fallback xmlns="">
            <p:pic>
              <p:nvPicPr>
                <p:cNvPr id="91" name="Freihand 90">
                  <a:extLst>
                    <a:ext uri="{FF2B5EF4-FFF2-40B4-BE49-F238E27FC236}">
                      <a16:creationId xmlns:a16="http://schemas.microsoft.com/office/drawing/2014/main" id="{889E09B9-E828-E2F5-A5A2-255A07B8D231}"/>
                    </a:ext>
                  </a:extLst>
                </p:cNvPr>
                <p:cNvPicPr/>
                <p:nvPr/>
              </p:nvPicPr>
              <p:blipFill>
                <a:blip r:embed="rId89"/>
                <a:stretch>
                  <a:fillRect/>
                </a:stretch>
              </p:blipFill>
              <p:spPr>
                <a:xfrm>
                  <a:off x="4415940" y="6476505"/>
                  <a:ext cx="92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4" name="Freihand 93">
                  <a:extLst>
                    <a:ext uri="{FF2B5EF4-FFF2-40B4-BE49-F238E27FC236}">
                      <a16:creationId xmlns:a16="http://schemas.microsoft.com/office/drawing/2014/main" id="{3A486860-6F71-62E6-01C5-4949D8E7B4B3}"/>
                    </a:ext>
                  </a:extLst>
                </p14:cNvPr>
                <p14:cNvContentPartPr/>
                <p14:nvPr/>
              </p14:nvContentPartPr>
              <p14:xfrm>
                <a:off x="4558140" y="6067905"/>
                <a:ext cx="252000" cy="439200"/>
              </p14:xfrm>
            </p:contentPart>
          </mc:Choice>
          <mc:Fallback xmlns="">
            <p:pic>
              <p:nvPicPr>
                <p:cNvPr id="94" name="Freihand 93">
                  <a:extLst>
                    <a:ext uri="{FF2B5EF4-FFF2-40B4-BE49-F238E27FC236}">
                      <a16:creationId xmlns:a16="http://schemas.microsoft.com/office/drawing/2014/main" id="{3A486860-6F71-62E6-01C5-4949D8E7B4B3}"/>
                    </a:ext>
                  </a:extLst>
                </p:cNvPr>
                <p:cNvPicPr/>
                <p:nvPr/>
              </p:nvPicPr>
              <p:blipFill>
                <a:blip r:embed="rId91"/>
                <a:stretch>
                  <a:fillRect/>
                </a:stretch>
              </p:blipFill>
              <p:spPr>
                <a:xfrm>
                  <a:off x="4553820" y="6063585"/>
                  <a:ext cx="2606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5" name="Freihand 94">
                  <a:extLst>
                    <a:ext uri="{FF2B5EF4-FFF2-40B4-BE49-F238E27FC236}">
                      <a16:creationId xmlns:a16="http://schemas.microsoft.com/office/drawing/2014/main" id="{DAF2B5EF-0F0C-E04D-3200-9812C4E2CC07}"/>
                    </a:ext>
                  </a:extLst>
                </p14:cNvPr>
                <p14:cNvContentPartPr/>
                <p14:nvPr/>
              </p14:nvContentPartPr>
              <p14:xfrm>
                <a:off x="4102020" y="6002025"/>
                <a:ext cx="439200" cy="453600"/>
              </p14:xfrm>
            </p:contentPart>
          </mc:Choice>
          <mc:Fallback xmlns="">
            <p:pic>
              <p:nvPicPr>
                <p:cNvPr id="95" name="Freihand 94">
                  <a:extLst>
                    <a:ext uri="{FF2B5EF4-FFF2-40B4-BE49-F238E27FC236}">
                      <a16:creationId xmlns:a16="http://schemas.microsoft.com/office/drawing/2014/main" id="{DAF2B5EF-0F0C-E04D-3200-9812C4E2CC07}"/>
                    </a:ext>
                  </a:extLst>
                </p:cNvPr>
                <p:cNvPicPr/>
                <p:nvPr/>
              </p:nvPicPr>
              <p:blipFill>
                <a:blip r:embed="rId93"/>
                <a:stretch>
                  <a:fillRect/>
                </a:stretch>
              </p:blipFill>
              <p:spPr>
                <a:xfrm>
                  <a:off x="4097700" y="5997705"/>
                  <a:ext cx="447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6" name="Freihand 95">
                  <a:extLst>
                    <a:ext uri="{FF2B5EF4-FFF2-40B4-BE49-F238E27FC236}">
                      <a16:creationId xmlns:a16="http://schemas.microsoft.com/office/drawing/2014/main" id="{32301E7C-4B19-D51D-257B-1E06D24F3ECF}"/>
                    </a:ext>
                  </a:extLst>
                </p14:cNvPr>
                <p14:cNvContentPartPr/>
                <p14:nvPr/>
              </p14:nvContentPartPr>
              <p14:xfrm>
                <a:off x="4338540" y="6119025"/>
                <a:ext cx="325800" cy="194040"/>
              </p14:xfrm>
            </p:contentPart>
          </mc:Choice>
          <mc:Fallback xmlns="">
            <p:pic>
              <p:nvPicPr>
                <p:cNvPr id="96" name="Freihand 95">
                  <a:extLst>
                    <a:ext uri="{FF2B5EF4-FFF2-40B4-BE49-F238E27FC236}">
                      <a16:creationId xmlns:a16="http://schemas.microsoft.com/office/drawing/2014/main" id="{32301E7C-4B19-D51D-257B-1E06D24F3ECF}"/>
                    </a:ext>
                  </a:extLst>
                </p:cNvPr>
                <p:cNvPicPr/>
                <p:nvPr/>
              </p:nvPicPr>
              <p:blipFill>
                <a:blip r:embed="rId95"/>
                <a:stretch>
                  <a:fillRect/>
                </a:stretch>
              </p:blipFill>
              <p:spPr>
                <a:xfrm>
                  <a:off x="4334220" y="6114705"/>
                  <a:ext cx="334440" cy="202680"/>
                </a:xfrm>
                <a:prstGeom prst="rect">
                  <a:avLst/>
                </a:prstGeom>
              </p:spPr>
            </p:pic>
          </mc:Fallback>
        </mc:AlternateContent>
      </p:grpSp>
    </p:spTree>
    <p:extLst>
      <p:ext uri="{BB962C8B-B14F-4D97-AF65-F5344CB8AC3E}">
        <p14:creationId xmlns:p14="http://schemas.microsoft.com/office/powerpoint/2010/main" val="2004155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0F0C56-34AB-2CF1-4283-5DE3E23E95CE}"/>
              </a:ext>
            </a:extLst>
          </p:cNvPr>
          <p:cNvSpPr>
            <a:spLocks noGrp="1"/>
          </p:cNvSpPr>
          <p:nvPr>
            <p:ph type="title"/>
          </p:nvPr>
        </p:nvSpPr>
        <p:spPr/>
        <p:txBody>
          <a:bodyPr/>
          <a:lstStyle/>
          <a:p>
            <a:r>
              <a:rPr lang="de-DE" dirty="0"/>
              <a:t>Kapitel Übersicht</a:t>
            </a:r>
          </a:p>
        </p:txBody>
      </p:sp>
      <p:sp>
        <p:nvSpPr>
          <p:cNvPr id="3" name="Inhaltsplatzhalter 2">
            <a:extLst>
              <a:ext uri="{FF2B5EF4-FFF2-40B4-BE49-F238E27FC236}">
                <a16:creationId xmlns:a16="http://schemas.microsoft.com/office/drawing/2014/main" id="{5E1B3610-DBC4-BB8B-AF5C-D05E3DDA53B0}"/>
              </a:ext>
            </a:extLst>
          </p:cNvPr>
          <p:cNvSpPr>
            <a:spLocks noGrp="1"/>
          </p:cNvSpPr>
          <p:nvPr>
            <p:ph idx="1"/>
          </p:nvPr>
        </p:nvSpPr>
        <p:spPr/>
        <p:txBody>
          <a:bodyPr>
            <a:normAutofit fontScale="85000" lnSpcReduction="20000"/>
          </a:bodyPr>
          <a:lstStyle/>
          <a:p>
            <a:pPr>
              <a:buFontTx/>
              <a:buChar char="-"/>
            </a:pPr>
            <a:r>
              <a:rPr lang="de-DE" dirty="0"/>
              <a:t>Woher bekomme ich Ideen für Story und Charaktere?</a:t>
            </a:r>
          </a:p>
          <a:p>
            <a:pPr>
              <a:buFontTx/>
              <a:buChar char="-"/>
            </a:pPr>
            <a:r>
              <a:rPr lang="de-DE" dirty="0"/>
              <a:t>Wie Arbeite ich an der Serie?</a:t>
            </a:r>
          </a:p>
          <a:p>
            <a:pPr>
              <a:buFontTx/>
              <a:buChar char="-"/>
            </a:pPr>
            <a:r>
              <a:rPr lang="de-DE" dirty="0"/>
              <a:t>Dreidimensionale Charaktere und involvierendes World-building</a:t>
            </a:r>
          </a:p>
          <a:p>
            <a:pPr>
              <a:buFontTx/>
              <a:buChar char="-"/>
            </a:pPr>
            <a:r>
              <a:rPr lang="de-DE" dirty="0"/>
              <a:t>Charakter Design, du hast keine zweite Chance für einen guten ersten Eindruck</a:t>
            </a:r>
          </a:p>
          <a:p>
            <a:pPr>
              <a:buFontTx/>
              <a:buChar char="-"/>
            </a:pPr>
            <a:r>
              <a:rPr lang="de-DE" dirty="0"/>
              <a:t>Woher weiß ich wann es dem Publikum gefällt?</a:t>
            </a:r>
          </a:p>
          <a:p>
            <a:pPr>
              <a:buFontTx/>
              <a:buChar char="-"/>
            </a:pPr>
            <a:r>
              <a:rPr lang="de-DE" dirty="0"/>
              <a:t>Vor-Skript, Das Skript und die Arbeit danach</a:t>
            </a:r>
          </a:p>
          <a:p>
            <a:pPr>
              <a:buFontTx/>
              <a:buChar char="-"/>
            </a:pPr>
            <a:r>
              <a:rPr lang="de-DE" dirty="0"/>
              <a:t>Geld verdienen</a:t>
            </a:r>
          </a:p>
          <a:p>
            <a:pPr>
              <a:buFontTx/>
              <a:buChar char="-"/>
            </a:pPr>
            <a:r>
              <a:rPr lang="de-DE" dirty="0"/>
              <a:t>Voice-Actor und Co-Writer finden</a:t>
            </a:r>
          </a:p>
          <a:p>
            <a:pPr marL="0" indent="0">
              <a:buNone/>
            </a:pPr>
            <a:r>
              <a:rPr lang="de-DE" dirty="0"/>
              <a:t>- Was ist ein PMV?</a:t>
            </a:r>
          </a:p>
          <a:p>
            <a:pPr>
              <a:buFontTx/>
              <a:buChar char="-"/>
            </a:pPr>
            <a:r>
              <a:rPr lang="de-DE" dirty="0"/>
              <a:t>Ablauf für Animationen</a:t>
            </a:r>
          </a:p>
          <a:p>
            <a:pPr>
              <a:buFontTx/>
              <a:buChar char="-"/>
            </a:pPr>
            <a:r>
              <a:rPr lang="de-DE" dirty="0"/>
              <a:t>Serien release</a:t>
            </a:r>
          </a:p>
        </p:txBody>
      </p:sp>
      <p:grpSp>
        <p:nvGrpSpPr>
          <p:cNvPr id="13" name="Gruppieren 12">
            <a:extLst>
              <a:ext uri="{FF2B5EF4-FFF2-40B4-BE49-F238E27FC236}">
                <a16:creationId xmlns:a16="http://schemas.microsoft.com/office/drawing/2014/main" id="{59F9B9B6-BF25-D6BE-5EBD-CB82A2FBC53A}"/>
              </a:ext>
            </a:extLst>
          </p:cNvPr>
          <p:cNvGrpSpPr/>
          <p:nvPr/>
        </p:nvGrpSpPr>
        <p:grpSpPr>
          <a:xfrm>
            <a:off x="9312017" y="6424097"/>
            <a:ext cx="289440" cy="203400"/>
            <a:chOff x="9312017" y="6424097"/>
            <a:chExt cx="289440" cy="20340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6AB0612B-EE30-95E2-24CF-69EE5C4A9514}"/>
                    </a:ext>
                  </a:extLst>
                </p14:cNvPr>
                <p14:cNvContentPartPr/>
                <p14:nvPr/>
              </p14:nvContentPartPr>
              <p14:xfrm>
                <a:off x="9312017" y="6424097"/>
                <a:ext cx="222480" cy="203400"/>
              </p14:xfrm>
            </p:contentPart>
          </mc:Choice>
          <mc:Fallback xmlns="">
            <p:pic>
              <p:nvPicPr>
                <p:cNvPr id="4" name="Freihand 3">
                  <a:extLst>
                    <a:ext uri="{FF2B5EF4-FFF2-40B4-BE49-F238E27FC236}">
                      <a16:creationId xmlns:a16="http://schemas.microsoft.com/office/drawing/2014/main" id="{6AB0612B-EE30-95E2-24CF-69EE5C4A9514}"/>
                    </a:ext>
                  </a:extLst>
                </p:cNvPr>
                <p:cNvPicPr/>
                <p:nvPr/>
              </p:nvPicPr>
              <p:blipFill>
                <a:blip r:embed="rId3"/>
                <a:stretch>
                  <a:fillRect/>
                </a:stretch>
              </p:blipFill>
              <p:spPr>
                <a:xfrm>
                  <a:off x="9307697" y="6419777"/>
                  <a:ext cx="231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2626596C-D180-EE4E-B72D-ABD0F3FDD857}"/>
                    </a:ext>
                  </a:extLst>
                </p14:cNvPr>
                <p14:cNvContentPartPr/>
                <p14:nvPr/>
              </p14:nvContentPartPr>
              <p14:xfrm>
                <a:off x="9487337" y="6533537"/>
                <a:ext cx="114120" cy="91440"/>
              </p14:xfrm>
            </p:contentPart>
          </mc:Choice>
          <mc:Fallback xmlns="">
            <p:pic>
              <p:nvPicPr>
                <p:cNvPr id="5" name="Freihand 4">
                  <a:extLst>
                    <a:ext uri="{FF2B5EF4-FFF2-40B4-BE49-F238E27FC236}">
                      <a16:creationId xmlns:a16="http://schemas.microsoft.com/office/drawing/2014/main" id="{2626596C-D180-EE4E-B72D-ABD0F3FDD857}"/>
                    </a:ext>
                  </a:extLst>
                </p:cNvPr>
                <p:cNvPicPr/>
                <p:nvPr/>
              </p:nvPicPr>
              <p:blipFill>
                <a:blip r:embed="rId5"/>
                <a:stretch>
                  <a:fillRect/>
                </a:stretch>
              </p:blipFill>
              <p:spPr>
                <a:xfrm>
                  <a:off x="9483017" y="6529217"/>
                  <a:ext cx="122760" cy="100080"/>
                </a:xfrm>
                <a:prstGeom prst="rect">
                  <a:avLst/>
                </a:prstGeom>
              </p:spPr>
            </p:pic>
          </mc:Fallback>
        </mc:AlternateContent>
      </p:grpSp>
      <p:grpSp>
        <p:nvGrpSpPr>
          <p:cNvPr id="12" name="Gruppieren 11">
            <a:extLst>
              <a:ext uri="{FF2B5EF4-FFF2-40B4-BE49-F238E27FC236}">
                <a16:creationId xmlns:a16="http://schemas.microsoft.com/office/drawing/2014/main" id="{162674BD-3905-5D83-0DE9-E4810A6B2FD3}"/>
              </a:ext>
            </a:extLst>
          </p:cNvPr>
          <p:cNvGrpSpPr/>
          <p:nvPr/>
        </p:nvGrpSpPr>
        <p:grpSpPr>
          <a:xfrm>
            <a:off x="9736817" y="6444617"/>
            <a:ext cx="767520" cy="246240"/>
            <a:chOff x="9736817" y="6444617"/>
            <a:chExt cx="767520" cy="246240"/>
          </a:xfrm>
        </p:grpSpPr>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298A4F06-D1FC-B846-D0C1-EFC0F82BE310}"/>
                    </a:ext>
                  </a:extLst>
                </p14:cNvPr>
                <p14:cNvContentPartPr/>
                <p14:nvPr/>
              </p14:nvContentPartPr>
              <p14:xfrm>
                <a:off x="9736817" y="6517697"/>
                <a:ext cx="122400" cy="137160"/>
              </p14:xfrm>
            </p:contentPart>
          </mc:Choice>
          <mc:Fallback xmlns="">
            <p:pic>
              <p:nvPicPr>
                <p:cNvPr id="6" name="Freihand 5">
                  <a:extLst>
                    <a:ext uri="{FF2B5EF4-FFF2-40B4-BE49-F238E27FC236}">
                      <a16:creationId xmlns:a16="http://schemas.microsoft.com/office/drawing/2014/main" id="{298A4F06-D1FC-B846-D0C1-EFC0F82BE310}"/>
                    </a:ext>
                  </a:extLst>
                </p:cNvPr>
                <p:cNvPicPr/>
                <p:nvPr/>
              </p:nvPicPr>
              <p:blipFill>
                <a:blip r:embed="rId7"/>
                <a:stretch>
                  <a:fillRect/>
                </a:stretch>
              </p:blipFill>
              <p:spPr>
                <a:xfrm>
                  <a:off x="9732497" y="6513377"/>
                  <a:ext cx="131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61425E65-9E1B-6C9E-967F-DFEC72FB77B2}"/>
                    </a:ext>
                  </a:extLst>
                </p14:cNvPr>
                <p14:cNvContentPartPr/>
                <p14:nvPr/>
              </p14:nvContentPartPr>
              <p14:xfrm>
                <a:off x="9947417" y="6453257"/>
                <a:ext cx="6120" cy="6480"/>
              </p14:xfrm>
            </p:contentPart>
          </mc:Choice>
          <mc:Fallback xmlns="">
            <p:pic>
              <p:nvPicPr>
                <p:cNvPr id="7" name="Freihand 6">
                  <a:extLst>
                    <a:ext uri="{FF2B5EF4-FFF2-40B4-BE49-F238E27FC236}">
                      <a16:creationId xmlns:a16="http://schemas.microsoft.com/office/drawing/2014/main" id="{61425E65-9E1B-6C9E-967F-DFEC72FB77B2}"/>
                    </a:ext>
                  </a:extLst>
                </p:cNvPr>
                <p:cNvPicPr/>
                <p:nvPr/>
              </p:nvPicPr>
              <p:blipFill>
                <a:blip r:embed="rId9"/>
                <a:stretch>
                  <a:fillRect/>
                </a:stretch>
              </p:blipFill>
              <p:spPr>
                <a:xfrm>
                  <a:off x="9943097" y="6448937"/>
                  <a:ext cx="147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Freihand 7">
                  <a:extLst>
                    <a:ext uri="{FF2B5EF4-FFF2-40B4-BE49-F238E27FC236}">
                      <a16:creationId xmlns:a16="http://schemas.microsoft.com/office/drawing/2014/main" id="{26ADA8D5-3509-BCA4-4BB5-25C5F568309C}"/>
                    </a:ext>
                  </a:extLst>
                </p14:cNvPr>
                <p14:cNvContentPartPr/>
                <p14:nvPr/>
              </p14:nvContentPartPr>
              <p14:xfrm>
                <a:off x="9915377" y="6444617"/>
                <a:ext cx="254520" cy="246240"/>
              </p14:xfrm>
            </p:contentPart>
          </mc:Choice>
          <mc:Fallback xmlns="">
            <p:pic>
              <p:nvPicPr>
                <p:cNvPr id="8" name="Freihand 7">
                  <a:extLst>
                    <a:ext uri="{FF2B5EF4-FFF2-40B4-BE49-F238E27FC236}">
                      <a16:creationId xmlns:a16="http://schemas.microsoft.com/office/drawing/2014/main" id="{26ADA8D5-3509-BCA4-4BB5-25C5F568309C}"/>
                    </a:ext>
                  </a:extLst>
                </p:cNvPr>
                <p:cNvPicPr/>
                <p:nvPr/>
              </p:nvPicPr>
              <p:blipFill>
                <a:blip r:embed="rId11"/>
                <a:stretch>
                  <a:fillRect/>
                </a:stretch>
              </p:blipFill>
              <p:spPr>
                <a:xfrm>
                  <a:off x="9911057" y="6440297"/>
                  <a:ext cx="2631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Freihand 8">
                  <a:extLst>
                    <a:ext uri="{FF2B5EF4-FFF2-40B4-BE49-F238E27FC236}">
                      <a16:creationId xmlns:a16="http://schemas.microsoft.com/office/drawing/2014/main" id="{D2FCC794-EB64-3966-0F69-26874D8AC6DF}"/>
                    </a:ext>
                  </a:extLst>
                </p14:cNvPr>
                <p14:cNvContentPartPr/>
                <p14:nvPr/>
              </p14:nvContentPartPr>
              <p14:xfrm>
                <a:off x="10252337" y="6642977"/>
                <a:ext cx="20160" cy="34920"/>
              </p14:xfrm>
            </p:contentPart>
          </mc:Choice>
          <mc:Fallback xmlns="">
            <p:pic>
              <p:nvPicPr>
                <p:cNvPr id="9" name="Freihand 8">
                  <a:extLst>
                    <a:ext uri="{FF2B5EF4-FFF2-40B4-BE49-F238E27FC236}">
                      <a16:creationId xmlns:a16="http://schemas.microsoft.com/office/drawing/2014/main" id="{D2FCC794-EB64-3966-0F69-26874D8AC6DF}"/>
                    </a:ext>
                  </a:extLst>
                </p:cNvPr>
                <p:cNvPicPr/>
                <p:nvPr/>
              </p:nvPicPr>
              <p:blipFill>
                <a:blip r:embed="rId13"/>
                <a:stretch>
                  <a:fillRect/>
                </a:stretch>
              </p:blipFill>
              <p:spPr>
                <a:xfrm>
                  <a:off x="10248017" y="6638657"/>
                  <a:ext cx="28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Freihand 9">
                  <a:extLst>
                    <a:ext uri="{FF2B5EF4-FFF2-40B4-BE49-F238E27FC236}">
                      <a16:creationId xmlns:a16="http://schemas.microsoft.com/office/drawing/2014/main" id="{A4832712-9FD6-8B35-569B-F27F2F85FC83}"/>
                    </a:ext>
                  </a:extLst>
                </p14:cNvPr>
                <p14:cNvContentPartPr/>
                <p14:nvPr/>
              </p14:nvContentPartPr>
              <p14:xfrm>
                <a:off x="10358537" y="6622817"/>
                <a:ext cx="10440" cy="47520"/>
              </p14:xfrm>
            </p:contentPart>
          </mc:Choice>
          <mc:Fallback xmlns="">
            <p:pic>
              <p:nvPicPr>
                <p:cNvPr id="10" name="Freihand 9">
                  <a:extLst>
                    <a:ext uri="{FF2B5EF4-FFF2-40B4-BE49-F238E27FC236}">
                      <a16:creationId xmlns:a16="http://schemas.microsoft.com/office/drawing/2014/main" id="{A4832712-9FD6-8B35-569B-F27F2F85FC83}"/>
                    </a:ext>
                  </a:extLst>
                </p:cNvPr>
                <p:cNvPicPr/>
                <p:nvPr/>
              </p:nvPicPr>
              <p:blipFill>
                <a:blip r:embed="rId15"/>
                <a:stretch>
                  <a:fillRect/>
                </a:stretch>
              </p:blipFill>
              <p:spPr>
                <a:xfrm>
                  <a:off x="10354217" y="6618497"/>
                  <a:ext cx="19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Freihand 10">
                  <a:extLst>
                    <a:ext uri="{FF2B5EF4-FFF2-40B4-BE49-F238E27FC236}">
                      <a16:creationId xmlns:a16="http://schemas.microsoft.com/office/drawing/2014/main" id="{CC0BABF5-8414-7798-6362-1C0880D8196E}"/>
                    </a:ext>
                  </a:extLst>
                </p14:cNvPr>
                <p14:cNvContentPartPr/>
                <p14:nvPr/>
              </p14:nvContentPartPr>
              <p14:xfrm>
                <a:off x="10490297" y="6632177"/>
                <a:ext cx="14040" cy="36360"/>
              </p14:xfrm>
            </p:contentPart>
          </mc:Choice>
          <mc:Fallback xmlns="">
            <p:pic>
              <p:nvPicPr>
                <p:cNvPr id="11" name="Freihand 10">
                  <a:extLst>
                    <a:ext uri="{FF2B5EF4-FFF2-40B4-BE49-F238E27FC236}">
                      <a16:creationId xmlns:a16="http://schemas.microsoft.com/office/drawing/2014/main" id="{CC0BABF5-8414-7798-6362-1C0880D8196E}"/>
                    </a:ext>
                  </a:extLst>
                </p:cNvPr>
                <p:cNvPicPr/>
                <p:nvPr/>
              </p:nvPicPr>
              <p:blipFill>
                <a:blip r:embed="rId17"/>
                <a:stretch>
                  <a:fillRect/>
                </a:stretch>
              </p:blipFill>
              <p:spPr>
                <a:xfrm>
                  <a:off x="10485977" y="6627857"/>
                  <a:ext cx="22680" cy="45000"/>
                </a:xfrm>
                <a:prstGeom prst="rect">
                  <a:avLst/>
                </a:prstGeom>
              </p:spPr>
            </p:pic>
          </mc:Fallback>
        </mc:AlternateContent>
      </p:grpSp>
    </p:spTree>
    <p:extLst>
      <p:ext uri="{BB962C8B-B14F-4D97-AF65-F5344CB8AC3E}">
        <p14:creationId xmlns:p14="http://schemas.microsoft.com/office/powerpoint/2010/main" val="198381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06AAAC-AB0C-0B75-4574-BB446E1FA121}"/>
              </a:ext>
            </a:extLst>
          </p:cNvPr>
          <p:cNvSpPr>
            <a:spLocks noGrp="1"/>
          </p:cNvSpPr>
          <p:nvPr>
            <p:ph type="title"/>
          </p:nvPr>
        </p:nvSpPr>
        <p:spPr/>
        <p:txBody>
          <a:bodyPr/>
          <a:lstStyle/>
          <a:p>
            <a:r>
              <a:rPr lang="de-DE" dirty="0"/>
              <a:t>Character </a:t>
            </a:r>
            <a:r>
              <a:rPr lang="de-DE" dirty="0" err="1"/>
              <a:t>Flaws</a:t>
            </a:r>
            <a:r>
              <a:rPr lang="de-DE" dirty="0"/>
              <a:t> 2</a:t>
            </a:r>
          </a:p>
        </p:txBody>
      </p:sp>
      <p:sp>
        <p:nvSpPr>
          <p:cNvPr id="3" name="Inhaltsplatzhalter 2">
            <a:extLst>
              <a:ext uri="{FF2B5EF4-FFF2-40B4-BE49-F238E27FC236}">
                <a16:creationId xmlns:a16="http://schemas.microsoft.com/office/drawing/2014/main" id="{012E21EF-5612-F434-DE76-888FCCE942F3}"/>
              </a:ext>
            </a:extLst>
          </p:cNvPr>
          <p:cNvSpPr>
            <a:spLocks noGrp="1"/>
          </p:cNvSpPr>
          <p:nvPr>
            <p:ph idx="1"/>
          </p:nvPr>
        </p:nvSpPr>
        <p:spPr/>
        <p:txBody>
          <a:bodyPr>
            <a:normAutofit/>
          </a:bodyPr>
          <a:lstStyle/>
          <a:p>
            <a:pPr marL="0" indent="0">
              <a:buNone/>
            </a:pPr>
            <a:r>
              <a:rPr lang="de-DE" dirty="0"/>
              <a:t>Wie macht man realistische Character </a:t>
            </a:r>
            <a:r>
              <a:rPr lang="de-DE" dirty="0" err="1"/>
              <a:t>Flaws</a:t>
            </a:r>
            <a:endParaRPr lang="de-DE" dirty="0"/>
          </a:p>
          <a:p>
            <a:pPr marL="0" indent="0">
              <a:buNone/>
            </a:pPr>
            <a:endParaRPr lang="de-DE" dirty="0"/>
          </a:p>
          <a:p>
            <a:pPr marL="0" indent="0">
              <a:buNone/>
            </a:pPr>
            <a:r>
              <a:rPr lang="de-DE" dirty="0"/>
              <a:t>Menschen in deinem Umfeld haben bestimmte </a:t>
            </a:r>
            <a:r>
              <a:rPr lang="de-DE" dirty="0" err="1"/>
              <a:t>verhaltensweisen</a:t>
            </a:r>
            <a:r>
              <a:rPr lang="de-DE" dirty="0"/>
              <a:t>, versuche diese mal zu beobachten.</a:t>
            </a:r>
          </a:p>
          <a:p>
            <a:pPr>
              <a:buFontTx/>
              <a:buChar char="-"/>
            </a:pPr>
            <a:r>
              <a:rPr lang="de-DE" dirty="0"/>
              <a:t>Verhält sich jemand anders wenn jemand/etwas im Raum ist?</a:t>
            </a:r>
          </a:p>
          <a:p>
            <a:pPr>
              <a:buFontTx/>
              <a:buChar char="-"/>
            </a:pPr>
            <a:r>
              <a:rPr lang="de-DE" dirty="0"/>
              <a:t>Fängt die Person eher Konversationen an oder ist sie eher zurückhaltend?</a:t>
            </a:r>
          </a:p>
          <a:p>
            <a:pPr>
              <a:buFontTx/>
              <a:buChar char="-"/>
            </a:pPr>
            <a:r>
              <a:rPr lang="de-DE" dirty="0"/>
              <a:t>Wieso reagiert eine Person anders (auf eine gute/schlechte Note) als eine andere Person</a:t>
            </a:r>
          </a:p>
        </p:txBody>
      </p:sp>
    </p:spTree>
    <p:extLst>
      <p:ext uri="{BB962C8B-B14F-4D97-AF65-F5344CB8AC3E}">
        <p14:creationId xmlns:p14="http://schemas.microsoft.com/office/powerpoint/2010/main" val="44199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785EC-00EE-563E-A10B-0D8514F04397}"/>
              </a:ext>
            </a:extLst>
          </p:cNvPr>
          <p:cNvSpPr>
            <a:spLocks noGrp="1"/>
          </p:cNvSpPr>
          <p:nvPr>
            <p:ph type="title"/>
          </p:nvPr>
        </p:nvSpPr>
        <p:spPr>
          <a:xfrm>
            <a:off x="771089" y="356736"/>
            <a:ext cx="10515600" cy="1325563"/>
          </a:xfrm>
        </p:spPr>
        <p:txBody>
          <a:bodyPr/>
          <a:lstStyle/>
          <a:p>
            <a:r>
              <a:rPr lang="de-DE" dirty="0"/>
              <a:t>Charaktere verändern sich: aka SIE LEBEN</a:t>
            </a:r>
          </a:p>
        </p:txBody>
      </p:sp>
      <p:pic>
        <p:nvPicPr>
          <p:cNvPr id="2050" name="Picture 2" descr="Bildergebnis für spinel su">
            <a:extLst>
              <a:ext uri="{FF2B5EF4-FFF2-40B4-BE49-F238E27FC236}">
                <a16:creationId xmlns:a16="http://schemas.microsoft.com/office/drawing/2014/main" id="{CA691676-E964-ED54-E808-113B072D1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380" y="1892946"/>
            <a:ext cx="1384707" cy="15467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gebnis für spinel su">
            <a:extLst>
              <a:ext uri="{FF2B5EF4-FFF2-40B4-BE49-F238E27FC236}">
                <a16:creationId xmlns:a16="http://schemas.microsoft.com/office/drawing/2014/main" id="{6D6AF5A6-3519-6AE8-0F4D-E35CE83CC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85" y="1948824"/>
            <a:ext cx="1336436" cy="1431896"/>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2">
            <a:extLst>
              <a:ext uri="{FF2B5EF4-FFF2-40B4-BE49-F238E27FC236}">
                <a16:creationId xmlns:a16="http://schemas.microsoft.com/office/drawing/2014/main" id="{F1489E9B-28E1-775F-D900-74D7773EC088}"/>
              </a:ext>
            </a:extLst>
          </p:cNvPr>
          <p:cNvSpPr>
            <a:spLocks noGrp="1"/>
          </p:cNvSpPr>
          <p:nvPr>
            <p:ph idx="1"/>
          </p:nvPr>
        </p:nvSpPr>
        <p:spPr>
          <a:xfrm>
            <a:off x="771089" y="1389397"/>
            <a:ext cx="10515600" cy="4351338"/>
          </a:xfrm>
        </p:spPr>
        <p:txBody>
          <a:bodyPr>
            <a:normAutofit/>
          </a:bodyPr>
          <a:lstStyle/>
          <a:p>
            <a:pPr marL="0" indent="0">
              <a:buNone/>
            </a:pPr>
            <a:r>
              <a:rPr lang="de-DE" sz="2400" dirty="0"/>
              <a:t>Um einen realistischen Charakter zu schreiben braucht es manchmal </a:t>
            </a:r>
            <a:r>
              <a:rPr lang="de-DE" sz="2400" dirty="0" err="1"/>
              <a:t>veränderung</a:t>
            </a:r>
            <a:endParaRPr lang="de-DE" sz="2400" dirty="0"/>
          </a:p>
        </p:txBody>
      </p:sp>
      <p:sp>
        <p:nvSpPr>
          <p:cNvPr id="5" name="Textfeld 4">
            <a:extLst>
              <a:ext uri="{FF2B5EF4-FFF2-40B4-BE49-F238E27FC236}">
                <a16:creationId xmlns:a16="http://schemas.microsoft.com/office/drawing/2014/main" id="{C8AEC8A2-0988-E47D-CB3F-5A19629F3B64}"/>
              </a:ext>
            </a:extLst>
          </p:cNvPr>
          <p:cNvSpPr txBox="1"/>
          <p:nvPr/>
        </p:nvSpPr>
        <p:spPr>
          <a:xfrm>
            <a:off x="1557120" y="2530294"/>
            <a:ext cx="1384707" cy="369332"/>
          </a:xfrm>
          <a:prstGeom prst="rect">
            <a:avLst/>
          </a:prstGeom>
          <a:noFill/>
        </p:spPr>
        <p:txBody>
          <a:bodyPr wrap="square" rtlCol="0">
            <a:spAutoFit/>
          </a:bodyPr>
          <a:lstStyle/>
          <a:p>
            <a:r>
              <a:rPr lang="de-DE" b="1" dirty="0"/>
              <a:t>Gut - Böse</a:t>
            </a:r>
          </a:p>
        </p:txBody>
      </p:sp>
      <p:pic>
        <p:nvPicPr>
          <p:cNvPr id="2054" name="Picture 6">
            <a:extLst>
              <a:ext uri="{FF2B5EF4-FFF2-40B4-BE49-F238E27FC236}">
                <a16:creationId xmlns:a16="http://schemas.microsoft.com/office/drawing/2014/main" id="{7DBF6565-504D-9D4A-22B9-513E6EA7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68" y="4289259"/>
            <a:ext cx="1207376" cy="19649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d son in pajamas the first ring">
            <a:extLst>
              <a:ext uri="{FF2B5EF4-FFF2-40B4-BE49-F238E27FC236}">
                <a16:creationId xmlns:a16="http://schemas.microsoft.com/office/drawing/2014/main" id="{742A1C3B-B09F-C6A1-A467-5741908B1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959" y="4134605"/>
            <a:ext cx="2180301" cy="1202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5AA3EB3B-7D34-7DBF-66E6-32C5B64A8195}"/>
              </a:ext>
            </a:extLst>
          </p:cNvPr>
          <p:cNvSpPr txBox="1"/>
          <p:nvPr/>
        </p:nvSpPr>
        <p:spPr>
          <a:xfrm>
            <a:off x="1406869" y="5052634"/>
            <a:ext cx="1973894" cy="369332"/>
          </a:xfrm>
          <a:prstGeom prst="rect">
            <a:avLst/>
          </a:prstGeom>
          <a:noFill/>
        </p:spPr>
        <p:txBody>
          <a:bodyPr wrap="square" rtlCol="0">
            <a:spAutoFit/>
          </a:bodyPr>
          <a:lstStyle/>
          <a:p>
            <a:r>
              <a:rPr lang="de-DE" b="1" dirty="0" err="1"/>
              <a:t>Altagkleidung</a:t>
            </a:r>
            <a:endParaRPr lang="de-DE" b="1" dirty="0"/>
          </a:p>
        </p:txBody>
      </p:sp>
      <p:sp>
        <p:nvSpPr>
          <p:cNvPr id="7" name="Textfeld 6">
            <a:extLst>
              <a:ext uri="{FF2B5EF4-FFF2-40B4-BE49-F238E27FC236}">
                <a16:creationId xmlns:a16="http://schemas.microsoft.com/office/drawing/2014/main" id="{B02DC293-7070-76D6-4047-75802B3732A1}"/>
              </a:ext>
            </a:extLst>
          </p:cNvPr>
          <p:cNvSpPr txBox="1"/>
          <p:nvPr/>
        </p:nvSpPr>
        <p:spPr>
          <a:xfrm>
            <a:off x="2004509" y="4515252"/>
            <a:ext cx="1672894" cy="369332"/>
          </a:xfrm>
          <a:prstGeom prst="rect">
            <a:avLst/>
          </a:prstGeom>
          <a:noFill/>
        </p:spPr>
        <p:txBody>
          <a:bodyPr wrap="square" rtlCol="0">
            <a:spAutoFit/>
          </a:bodyPr>
          <a:lstStyle/>
          <a:p>
            <a:r>
              <a:rPr lang="de-DE" b="1" dirty="0"/>
              <a:t>Abendkleidung</a:t>
            </a:r>
          </a:p>
        </p:txBody>
      </p:sp>
      <p:cxnSp>
        <p:nvCxnSpPr>
          <p:cNvPr id="9" name="Gerader Verbinder 8">
            <a:extLst>
              <a:ext uri="{FF2B5EF4-FFF2-40B4-BE49-F238E27FC236}">
                <a16:creationId xmlns:a16="http://schemas.microsoft.com/office/drawing/2014/main" id="{7DE03D36-A860-F3B1-546A-83B7D4A5B62C}"/>
              </a:ext>
            </a:extLst>
          </p:cNvPr>
          <p:cNvCxnSpPr>
            <a:cxnSpLocks/>
          </p:cNvCxnSpPr>
          <p:nvPr/>
        </p:nvCxnSpPr>
        <p:spPr>
          <a:xfrm>
            <a:off x="117446" y="3833769"/>
            <a:ext cx="6224631" cy="2338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5BAA7B19-00DB-AD47-D32A-DB922D6B4EC3}"/>
              </a:ext>
            </a:extLst>
          </p:cNvPr>
          <p:cNvSpPr txBox="1"/>
          <p:nvPr/>
        </p:nvSpPr>
        <p:spPr>
          <a:xfrm>
            <a:off x="151037" y="3365929"/>
            <a:ext cx="2551095" cy="923330"/>
          </a:xfrm>
          <a:prstGeom prst="rect">
            <a:avLst/>
          </a:prstGeom>
          <a:noFill/>
        </p:spPr>
        <p:txBody>
          <a:bodyPr wrap="square" rtlCol="0">
            <a:spAutoFit/>
          </a:bodyPr>
          <a:lstStyle/>
          <a:p>
            <a:r>
              <a:rPr lang="de-DE" b="1" dirty="0"/>
              <a:t>Permanente Änderung</a:t>
            </a:r>
          </a:p>
          <a:p>
            <a:r>
              <a:rPr lang="de-DE" b="1" dirty="0"/>
              <a:t>-</a:t>
            </a:r>
          </a:p>
          <a:p>
            <a:r>
              <a:rPr lang="de-DE" b="1" dirty="0"/>
              <a:t>Szenische Änderung</a:t>
            </a:r>
          </a:p>
        </p:txBody>
      </p:sp>
      <p:pic>
        <p:nvPicPr>
          <p:cNvPr id="2060" name="Picture 12" descr="Live mk red son sandy tang pigsy reaction the corrupted king">
            <a:extLst>
              <a:ext uri="{FF2B5EF4-FFF2-40B4-BE49-F238E27FC236}">
                <a16:creationId xmlns:a16="http://schemas.microsoft.com/office/drawing/2014/main" id="{856DACBE-6A6F-DA48-3945-13A2027BE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3959" y="5417133"/>
            <a:ext cx="2180301" cy="12021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a:extLst>
              <a:ext uri="{FF2B5EF4-FFF2-40B4-BE49-F238E27FC236}">
                <a16:creationId xmlns:a16="http://schemas.microsoft.com/office/drawing/2014/main" id="{FB93EFB9-F04D-BC0C-B99F-7D26489DAA02}"/>
              </a:ext>
            </a:extLst>
          </p:cNvPr>
          <p:cNvSpPr txBox="1"/>
          <p:nvPr/>
        </p:nvSpPr>
        <p:spPr>
          <a:xfrm>
            <a:off x="2004509" y="5614171"/>
            <a:ext cx="1810808" cy="646331"/>
          </a:xfrm>
          <a:prstGeom prst="rect">
            <a:avLst/>
          </a:prstGeom>
          <a:noFill/>
        </p:spPr>
        <p:txBody>
          <a:bodyPr wrap="square" rtlCol="0">
            <a:spAutoFit/>
          </a:bodyPr>
          <a:lstStyle/>
          <a:p>
            <a:pPr algn="ctr"/>
            <a:r>
              <a:rPr lang="de-DE" b="1" dirty="0" err="1"/>
              <a:t>Trainigskleidung</a:t>
            </a:r>
            <a:endParaRPr lang="de-DE" b="1" dirty="0"/>
          </a:p>
          <a:p>
            <a:pPr algn="ctr"/>
            <a:r>
              <a:rPr lang="de-DE" i="1" dirty="0"/>
              <a:t>(Fanservice)</a:t>
            </a:r>
          </a:p>
        </p:txBody>
      </p:sp>
      <p:cxnSp>
        <p:nvCxnSpPr>
          <p:cNvPr id="13" name="Gerader Verbinder 12">
            <a:extLst>
              <a:ext uri="{FF2B5EF4-FFF2-40B4-BE49-F238E27FC236}">
                <a16:creationId xmlns:a16="http://schemas.microsoft.com/office/drawing/2014/main" id="{3E387126-736A-7B80-4E60-45A5524440A2}"/>
              </a:ext>
            </a:extLst>
          </p:cNvPr>
          <p:cNvCxnSpPr>
            <a:cxnSpLocks/>
          </p:cNvCxnSpPr>
          <p:nvPr/>
        </p:nvCxnSpPr>
        <p:spPr>
          <a:xfrm>
            <a:off x="6351864" y="2017507"/>
            <a:ext cx="0" cy="46017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420CE932-3895-7F76-6B4C-DB2536129D92}"/>
              </a:ext>
            </a:extLst>
          </p:cNvPr>
          <p:cNvSpPr txBox="1"/>
          <p:nvPr/>
        </p:nvSpPr>
        <p:spPr>
          <a:xfrm>
            <a:off x="6524312" y="2190312"/>
            <a:ext cx="4233597" cy="2862322"/>
          </a:xfrm>
          <a:prstGeom prst="rect">
            <a:avLst/>
          </a:prstGeom>
          <a:noFill/>
        </p:spPr>
        <p:txBody>
          <a:bodyPr wrap="square" rtlCol="0">
            <a:spAutoFit/>
          </a:bodyPr>
          <a:lstStyle/>
          <a:p>
            <a:r>
              <a:rPr lang="de-DE" b="1" dirty="0"/>
              <a:t>Zeigt dem Zuschauer:</a:t>
            </a:r>
          </a:p>
          <a:p>
            <a:pPr marL="285750" indent="-285750">
              <a:buFontTx/>
              <a:buChar char="-"/>
            </a:pPr>
            <a:r>
              <a:rPr lang="de-DE" dirty="0"/>
              <a:t>Verhalten des Charakters</a:t>
            </a:r>
          </a:p>
          <a:p>
            <a:pPr marL="285750" indent="-285750">
              <a:buFontTx/>
              <a:buChar char="-"/>
            </a:pPr>
            <a:r>
              <a:rPr lang="de-DE" dirty="0"/>
              <a:t>Typisches Aussehen zu bestimmten Zeiten (Abends, im Krieg, Deep Down…)</a:t>
            </a:r>
          </a:p>
          <a:p>
            <a:pPr marL="285750" indent="-285750">
              <a:buFontTx/>
              <a:buChar char="-"/>
            </a:pPr>
            <a:r>
              <a:rPr lang="de-DE" dirty="0"/>
              <a:t>„Change </a:t>
            </a:r>
            <a:r>
              <a:rPr lang="de-DE" dirty="0" err="1"/>
              <a:t>of</a:t>
            </a:r>
            <a:r>
              <a:rPr lang="de-DE" dirty="0"/>
              <a:t> Heart“ – Änderung der Motivation</a:t>
            </a:r>
          </a:p>
          <a:p>
            <a:pPr marL="285750" indent="-285750">
              <a:buFontTx/>
              <a:buChar char="-"/>
            </a:pPr>
            <a:r>
              <a:rPr lang="de-DE" dirty="0"/>
              <a:t>Society: Verhalten der Charaktere (ist etwas anders als das Verhalten anders als dass von uns?)</a:t>
            </a:r>
          </a:p>
          <a:p>
            <a:pPr marL="285750" indent="-285750">
              <a:buFontTx/>
              <a:buChar char="-"/>
            </a:pPr>
            <a:endParaRPr lang="de-DE" b="1" dirty="0"/>
          </a:p>
        </p:txBody>
      </p:sp>
      <p:sp>
        <p:nvSpPr>
          <p:cNvPr id="3" name="Textfeld 2">
            <a:extLst>
              <a:ext uri="{FF2B5EF4-FFF2-40B4-BE49-F238E27FC236}">
                <a16:creationId xmlns:a16="http://schemas.microsoft.com/office/drawing/2014/main" id="{69399BD5-896F-E342-A50D-DFE67DB948E0}"/>
              </a:ext>
            </a:extLst>
          </p:cNvPr>
          <p:cNvSpPr txBox="1"/>
          <p:nvPr/>
        </p:nvSpPr>
        <p:spPr>
          <a:xfrm>
            <a:off x="6524312" y="6188621"/>
            <a:ext cx="6530549" cy="584775"/>
          </a:xfrm>
          <a:prstGeom prst="rect">
            <a:avLst/>
          </a:prstGeom>
          <a:noFill/>
        </p:spPr>
        <p:txBody>
          <a:bodyPr wrap="square" rtlCol="0">
            <a:spAutoFit/>
          </a:bodyPr>
          <a:lstStyle/>
          <a:p>
            <a:r>
              <a:rPr lang="de-DE" sz="1600" dirty="0">
                <a:latin typeface="Bahnschrift SemiLight Condensed" panose="020B0502040204020203" pitchFamily="34" charset="0"/>
              </a:rPr>
              <a:t>Es ist leichter eine Welt zu zeigen welche unserer ähnelt.</a:t>
            </a:r>
          </a:p>
          <a:p>
            <a:r>
              <a:rPr lang="de-DE" sz="1600" dirty="0">
                <a:latin typeface="Bahnschrift SemiLight Condensed" panose="020B0502040204020203" pitchFamily="34" charset="0"/>
              </a:rPr>
              <a:t>Es ist interessanter eine Welt zu zeigen welche sich von unserer unterscheidet</a:t>
            </a:r>
          </a:p>
        </p:txBody>
      </p:sp>
    </p:spTree>
    <p:extLst>
      <p:ext uri="{BB962C8B-B14F-4D97-AF65-F5344CB8AC3E}">
        <p14:creationId xmlns:p14="http://schemas.microsoft.com/office/powerpoint/2010/main" val="172324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1580E431-6D59-668C-12AA-48BBFDA5DD67}"/>
              </a:ext>
            </a:extLst>
          </p:cNvPr>
          <p:cNvSpPr txBox="1"/>
          <p:nvPr/>
        </p:nvSpPr>
        <p:spPr>
          <a:xfrm>
            <a:off x="8083666" y="6084684"/>
            <a:ext cx="4016055" cy="646331"/>
          </a:xfrm>
          <a:prstGeom prst="rect">
            <a:avLst/>
          </a:prstGeom>
          <a:noFill/>
        </p:spPr>
        <p:txBody>
          <a:bodyPr wrap="square" rtlCol="0">
            <a:spAutoFit/>
          </a:bodyPr>
          <a:lstStyle/>
          <a:p>
            <a:r>
              <a:rPr lang="de-DE" b="1" dirty="0"/>
              <a:t>Je mehr ihr Anschaut desto mehr kennt ihr desto eher findet ihr euren Art style</a:t>
            </a:r>
          </a:p>
        </p:txBody>
      </p:sp>
      <p:pic>
        <p:nvPicPr>
          <p:cNvPr id="6146" name="Picture 2" descr="Bildergebnis für sakura">
            <a:extLst>
              <a:ext uri="{FF2B5EF4-FFF2-40B4-BE49-F238E27FC236}">
                <a16:creationId xmlns:a16="http://schemas.microsoft.com/office/drawing/2014/main" id="{EFF2EF3F-8C5A-D38D-811E-9A50793E4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48" y="2280364"/>
            <a:ext cx="1360733"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ildergebnis für ochako">
            <a:extLst>
              <a:ext uri="{FF2B5EF4-FFF2-40B4-BE49-F238E27FC236}">
                <a16:creationId xmlns:a16="http://schemas.microsoft.com/office/drawing/2014/main" id="{86DEEBA4-C580-35F5-BE19-E3F5A5BFA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77" y="2280364"/>
            <a:ext cx="197167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ildergebnis für serena  pokemon">
            <a:extLst>
              <a:ext uri="{FF2B5EF4-FFF2-40B4-BE49-F238E27FC236}">
                <a16:creationId xmlns:a16="http://schemas.microsoft.com/office/drawing/2014/main" id="{46E85C96-872B-19E8-3375-A03C3BE36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851" y="2280363"/>
            <a:ext cx="197167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ildergebnis für beyblade ginga">
            <a:extLst>
              <a:ext uri="{FF2B5EF4-FFF2-40B4-BE49-F238E27FC236}">
                <a16:creationId xmlns:a16="http://schemas.microsoft.com/office/drawing/2014/main" id="{FB54858D-002B-9AE7-3303-59E51CF40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826" y="2280363"/>
            <a:ext cx="2114770" cy="197305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Details zu ähnlichen Bildern anzeigen">
            <a:extLst>
              <a:ext uri="{FF2B5EF4-FFF2-40B4-BE49-F238E27FC236}">
                <a16:creationId xmlns:a16="http://schemas.microsoft.com/office/drawing/2014/main" id="{90D517B6-785D-EE29-4909-8E6A59678D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8221" y="2280363"/>
            <a:ext cx="173164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Bildergebnis für starlight glimmer">
            <a:extLst>
              <a:ext uri="{FF2B5EF4-FFF2-40B4-BE49-F238E27FC236}">
                <a16:creationId xmlns:a16="http://schemas.microsoft.com/office/drawing/2014/main" id="{1D5530C2-04A5-AB50-4C32-DF01424EC5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970" y="4368298"/>
            <a:ext cx="1489207" cy="2168111"/>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Bildergebnis für sunset shimmer">
            <a:extLst>
              <a:ext uri="{FF2B5EF4-FFF2-40B4-BE49-F238E27FC236}">
                <a16:creationId xmlns:a16="http://schemas.microsoft.com/office/drawing/2014/main" id="{A3A759ED-3177-DE56-2190-1BC96DA68E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0568" y="2280363"/>
            <a:ext cx="1636849" cy="197384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Bildergebnis für arataka reigen">
            <a:extLst>
              <a:ext uri="{FF2B5EF4-FFF2-40B4-BE49-F238E27FC236}">
                <a16:creationId xmlns:a16="http://schemas.microsoft.com/office/drawing/2014/main" id="{96B4429C-744D-9792-80E1-7B820F9A8B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2656" y="4368298"/>
            <a:ext cx="1824783" cy="1152495"/>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Bildergebnis für hollyleaf">
            <a:extLst>
              <a:ext uri="{FF2B5EF4-FFF2-40B4-BE49-F238E27FC236}">
                <a16:creationId xmlns:a16="http://schemas.microsoft.com/office/drawing/2014/main" id="{57884CF8-21F1-66F4-0516-6AE0403A4C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2656" y="5614400"/>
            <a:ext cx="1884931" cy="855252"/>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Bildergebnis für hetalia official">
            <a:extLst>
              <a:ext uri="{FF2B5EF4-FFF2-40B4-BE49-F238E27FC236}">
                <a16:creationId xmlns:a16="http://schemas.microsoft.com/office/drawing/2014/main" id="{68242D43-A6EF-3ACA-5241-3D99DF587A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7022" y="4360053"/>
            <a:ext cx="27241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Bildergebnis für winx">
            <a:extLst>
              <a:ext uri="{FF2B5EF4-FFF2-40B4-BE49-F238E27FC236}">
                <a16:creationId xmlns:a16="http://schemas.microsoft.com/office/drawing/2014/main" id="{F195F680-7364-F03D-C832-EDA26050BB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1868" y="4368298"/>
            <a:ext cx="1744835" cy="1744835"/>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D0C40FE9-03AD-3870-2738-FE6755E0C7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6286" y="4487355"/>
            <a:ext cx="1337592" cy="891728"/>
          </a:xfrm>
          <a:prstGeom prst="rect">
            <a:avLst/>
          </a:prstGeom>
        </p:spPr>
      </p:pic>
      <p:sp>
        <p:nvSpPr>
          <p:cNvPr id="7" name="Inhaltsplatzhalter 2">
            <a:extLst>
              <a:ext uri="{FF2B5EF4-FFF2-40B4-BE49-F238E27FC236}">
                <a16:creationId xmlns:a16="http://schemas.microsoft.com/office/drawing/2014/main" id="{A5DE957F-39BB-FEF1-71BB-CF94DF048B62}"/>
              </a:ext>
            </a:extLst>
          </p:cNvPr>
          <p:cNvSpPr txBox="1">
            <a:spLocks/>
          </p:cNvSpPr>
          <p:nvPr/>
        </p:nvSpPr>
        <p:spPr>
          <a:xfrm>
            <a:off x="579419" y="14145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Welche dieser Bilder gefallen dir am besten? Warum? Gibt es etwas dass dir nicht gefällt?</a:t>
            </a:r>
          </a:p>
        </p:txBody>
      </p:sp>
      <p:sp>
        <p:nvSpPr>
          <p:cNvPr id="12" name="Titel 10">
            <a:extLst>
              <a:ext uri="{FF2B5EF4-FFF2-40B4-BE49-F238E27FC236}">
                <a16:creationId xmlns:a16="http://schemas.microsoft.com/office/drawing/2014/main" id="{CF272C27-59A6-5C44-B202-A2B8BB4BCEFD}"/>
              </a:ext>
            </a:extLst>
          </p:cNvPr>
          <p:cNvSpPr>
            <a:spLocks noGrp="1"/>
          </p:cNvSpPr>
          <p:nvPr>
            <p:ph type="title"/>
          </p:nvPr>
        </p:nvSpPr>
        <p:spPr>
          <a:xfrm>
            <a:off x="256970" y="184293"/>
            <a:ext cx="10515600" cy="1325563"/>
          </a:xfrm>
        </p:spPr>
        <p:txBody>
          <a:bodyPr/>
          <a:lstStyle/>
          <a:p>
            <a:r>
              <a:rPr lang="de-DE" dirty="0"/>
              <a:t>Einen Art style finden</a:t>
            </a:r>
          </a:p>
        </p:txBody>
      </p:sp>
      <p:pic>
        <p:nvPicPr>
          <p:cNvPr id="1026" name="Picture 2" descr="Bildergebnis für one punch man">
            <a:extLst>
              <a:ext uri="{FF2B5EF4-FFF2-40B4-BE49-F238E27FC236}">
                <a16:creationId xmlns:a16="http://schemas.microsoft.com/office/drawing/2014/main" id="{FDEF25C8-A8F2-0D04-E9BD-812C2FC570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84177" y="5520793"/>
            <a:ext cx="2299403" cy="1291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splatoon">
            <a:extLst>
              <a:ext uri="{FF2B5EF4-FFF2-40B4-BE49-F238E27FC236}">
                <a16:creationId xmlns:a16="http://schemas.microsoft.com/office/drawing/2014/main" id="{E1650BD5-32BA-8BD3-2590-D207E31D79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1038" y="4348937"/>
            <a:ext cx="1268390" cy="116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9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a:extLst>
              <a:ext uri="{FF2B5EF4-FFF2-40B4-BE49-F238E27FC236}">
                <a16:creationId xmlns:a16="http://schemas.microsoft.com/office/drawing/2014/main" id="{BAA3515B-B00E-EB5B-1BBD-CD8E704C9E5E}"/>
              </a:ext>
            </a:extLst>
          </p:cNvPr>
          <p:cNvSpPr txBox="1">
            <a:spLocks/>
          </p:cNvSpPr>
          <p:nvPr/>
        </p:nvSpPr>
        <p:spPr>
          <a:xfrm>
            <a:off x="620086" y="14787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Charakter Designs:</a:t>
            </a:r>
          </a:p>
          <a:p>
            <a:pPr marL="0" indent="0">
              <a:buFont typeface="Arial" panose="020B0604020202020204" pitchFamily="34" charset="0"/>
              <a:buNone/>
            </a:pPr>
            <a:r>
              <a:rPr lang="de-DE" dirty="0"/>
              <a:t>Filme schauen, wenn dir etwas ins Auge sticht sofort aufschreiben/Foto machen/ab malen! So zeigst du dir selbst was du magst</a:t>
            </a:r>
          </a:p>
          <a:p>
            <a:pPr marL="0" indent="0">
              <a:buFont typeface="Arial" panose="020B0604020202020204" pitchFamily="34" charset="0"/>
              <a:buNone/>
            </a:pPr>
            <a:endParaRPr lang="de-DE" dirty="0"/>
          </a:p>
          <a:p>
            <a:pPr marL="0" indent="0">
              <a:buFont typeface="Arial" panose="020B0604020202020204" pitchFamily="34" charset="0"/>
              <a:buNone/>
            </a:pPr>
            <a:r>
              <a:rPr lang="de-DE" dirty="0"/>
              <a:t>Plot Ideen:</a:t>
            </a:r>
          </a:p>
          <a:p>
            <a:pPr marL="0" indent="0">
              <a:buFont typeface="Arial" panose="020B0604020202020204" pitchFamily="34" charset="0"/>
              <a:buNone/>
            </a:pPr>
            <a:r>
              <a:rPr lang="de-DE" dirty="0"/>
              <a:t>Wieder das selbe Filme schauen/Bücher lesen etc. wenn dir etwas gefällt einfach aufschreiben und irgendwann kommt die Zeit zu welcher du es nutzen kannst</a:t>
            </a:r>
          </a:p>
          <a:p>
            <a:pPr marL="0" indent="0">
              <a:buFont typeface="Arial" panose="020B0604020202020204" pitchFamily="34" charset="0"/>
              <a:buNone/>
            </a:pPr>
            <a:endParaRPr lang="de-DE" dirty="0"/>
          </a:p>
        </p:txBody>
      </p:sp>
      <p:sp>
        <p:nvSpPr>
          <p:cNvPr id="7" name="Titel 1">
            <a:extLst>
              <a:ext uri="{FF2B5EF4-FFF2-40B4-BE49-F238E27FC236}">
                <a16:creationId xmlns:a16="http://schemas.microsoft.com/office/drawing/2014/main" id="{C421F877-86EC-7833-3791-78C50C3C2C4A}"/>
              </a:ext>
            </a:extLst>
          </p:cNvPr>
          <p:cNvSpPr txBox="1">
            <a:spLocks/>
          </p:cNvSpPr>
          <p:nvPr/>
        </p:nvSpPr>
        <p:spPr>
          <a:xfrm>
            <a:off x="351638" y="1531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Inspiration zu…</a:t>
            </a:r>
          </a:p>
        </p:txBody>
      </p:sp>
      <mc:AlternateContent xmlns:mc="http://schemas.openxmlformats.org/markup-compatibility/2006" xmlns:p14="http://schemas.microsoft.com/office/powerpoint/2010/main">
        <mc:Choice Requires="p14">
          <p:contentPart p14:bwMode="auto" r:id="rId2">
            <p14:nvContentPartPr>
              <p14:cNvPr id="17" name="Freihand 16">
                <a:extLst>
                  <a:ext uri="{FF2B5EF4-FFF2-40B4-BE49-F238E27FC236}">
                    <a16:creationId xmlns:a16="http://schemas.microsoft.com/office/drawing/2014/main" id="{70083483-4948-D608-B873-34922F21C124}"/>
                  </a:ext>
                </a:extLst>
              </p14:cNvPr>
              <p14:cNvContentPartPr/>
              <p14:nvPr/>
            </p14:nvContentPartPr>
            <p14:xfrm>
              <a:off x="8761500" y="5793585"/>
              <a:ext cx="202680" cy="219960"/>
            </p14:xfrm>
          </p:contentPart>
        </mc:Choice>
        <mc:Fallback xmlns="">
          <p:pic>
            <p:nvPicPr>
              <p:cNvPr id="17" name="Freihand 16">
                <a:extLst>
                  <a:ext uri="{FF2B5EF4-FFF2-40B4-BE49-F238E27FC236}">
                    <a16:creationId xmlns:a16="http://schemas.microsoft.com/office/drawing/2014/main" id="{70083483-4948-D608-B873-34922F21C124}"/>
                  </a:ext>
                </a:extLst>
              </p:cNvPr>
              <p:cNvPicPr/>
              <p:nvPr/>
            </p:nvPicPr>
            <p:blipFill>
              <a:blip r:embed="rId3"/>
              <a:stretch>
                <a:fillRect/>
              </a:stretch>
            </p:blipFill>
            <p:spPr>
              <a:xfrm>
                <a:off x="8757180" y="5789265"/>
                <a:ext cx="211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Freihand 18">
                <a:extLst>
                  <a:ext uri="{FF2B5EF4-FFF2-40B4-BE49-F238E27FC236}">
                    <a16:creationId xmlns:a16="http://schemas.microsoft.com/office/drawing/2014/main" id="{75C48F93-3896-6070-032F-A91F9AB19291}"/>
                  </a:ext>
                </a:extLst>
              </p14:cNvPr>
              <p14:cNvContentPartPr/>
              <p14:nvPr/>
            </p14:nvContentPartPr>
            <p14:xfrm>
              <a:off x="8649900" y="5959905"/>
              <a:ext cx="108000" cy="283320"/>
            </p14:xfrm>
          </p:contentPart>
        </mc:Choice>
        <mc:Fallback xmlns="">
          <p:pic>
            <p:nvPicPr>
              <p:cNvPr id="19" name="Freihand 18">
                <a:extLst>
                  <a:ext uri="{FF2B5EF4-FFF2-40B4-BE49-F238E27FC236}">
                    <a16:creationId xmlns:a16="http://schemas.microsoft.com/office/drawing/2014/main" id="{75C48F93-3896-6070-032F-A91F9AB19291}"/>
                  </a:ext>
                </a:extLst>
              </p:cNvPr>
              <p:cNvPicPr/>
              <p:nvPr/>
            </p:nvPicPr>
            <p:blipFill>
              <a:blip r:embed="rId5"/>
              <a:stretch>
                <a:fillRect/>
              </a:stretch>
            </p:blipFill>
            <p:spPr>
              <a:xfrm>
                <a:off x="8645580" y="5955585"/>
                <a:ext cx="1166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Freihand 20">
                <a:extLst>
                  <a:ext uri="{FF2B5EF4-FFF2-40B4-BE49-F238E27FC236}">
                    <a16:creationId xmlns:a16="http://schemas.microsoft.com/office/drawing/2014/main" id="{A0BB87CF-3B50-CEAD-FEBB-491B67A9CF31}"/>
                  </a:ext>
                </a:extLst>
              </p14:cNvPr>
              <p14:cNvContentPartPr/>
              <p14:nvPr/>
            </p14:nvContentPartPr>
            <p14:xfrm>
              <a:off x="8785260" y="6035145"/>
              <a:ext cx="24120" cy="189000"/>
            </p14:xfrm>
          </p:contentPart>
        </mc:Choice>
        <mc:Fallback xmlns="">
          <p:pic>
            <p:nvPicPr>
              <p:cNvPr id="21" name="Freihand 20">
                <a:extLst>
                  <a:ext uri="{FF2B5EF4-FFF2-40B4-BE49-F238E27FC236}">
                    <a16:creationId xmlns:a16="http://schemas.microsoft.com/office/drawing/2014/main" id="{A0BB87CF-3B50-CEAD-FEBB-491B67A9CF31}"/>
                  </a:ext>
                </a:extLst>
              </p:cNvPr>
              <p:cNvPicPr/>
              <p:nvPr/>
            </p:nvPicPr>
            <p:blipFill>
              <a:blip r:embed="rId7"/>
              <a:stretch>
                <a:fillRect/>
              </a:stretch>
            </p:blipFill>
            <p:spPr>
              <a:xfrm>
                <a:off x="8780940" y="6030825"/>
                <a:ext cx="32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Freihand 21">
                <a:extLst>
                  <a:ext uri="{FF2B5EF4-FFF2-40B4-BE49-F238E27FC236}">
                    <a16:creationId xmlns:a16="http://schemas.microsoft.com/office/drawing/2014/main" id="{DE466BEB-E007-4CEA-27FA-30BDED3F071E}"/>
                  </a:ext>
                </a:extLst>
              </p14:cNvPr>
              <p14:cNvContentPartPr/>
              <p14:nvPr/>
            </p14:nvContentPartPr>
            <p14:xfrm>
              <a:off x="8852220" y="6038745"/>
              <a:ext cx="11160" cy="155880"/>
            </p14:xfrm>
          </p:contentPart>
        </mc:Choice>
        <mc:Fallback xmlns="">
          <p:pic>
            <p:nvPicPr>
              <p:cNvPr id="22" name="Freihand 21">
                <a:extLst>
                  <a:ext uri="{FF2B5EF4-FFF2-40B4-BE49-F238E27FC236}">
                    <a16:creationId xmlns:a16="http://schemas.microsoft.com/office/drawing/2014/main" id="{DE466BEB-E007-4CEA-27FA-30BDED3F071E}"/>
                  </a:ext>
                </a:extLst>
              </p:cNvPr>
              <p:cNvPicPr/>
              <p:nvPr/>
            </p:nvPicPr>
            <p:blipFill>
              <a:blip r:embed="rId9"/>
              <a:stretch>
                <a:fillRect/>
              </a:stretch>
            </p:blipFill>
            <p:spPr>
              <a:xfrm>
                <a:off x="8847900" y="6034425"/>
                <a:ext cx="19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Freihand 24">
                <a:extLst>
                  <a:ext uri="{FF2B5EF4-FFF2-40B4-BE49-F238E27FC236}">
                    <a16:creationId xmlns:a16="http://schemas.microsoft.com/office/drawing/2014/main" id="{AFFA6973-0348-A61E-8281-1C54871A2761}"/>
                  </a:ext>
                </a:extLst>
              </p14:cNvPr>
              <p14:cNvContentPartPr/>
              <p14:nvPr/>
            </p14:nvContentPartPr>
            <p14:xfrm>
              <a:off x="8796060" y="6139905"/>
              <a:ext cx="131760" cy="123840"/>
            </p14:xfrm>
          </p:contentPart>
        </mc:Choice>
        <mc:Fallback xmlns="">
          <p:pic>
            <p:nvPicPr>
              <p:cNvPr id="25" name="Freihand 24">
                <a:extLst>
                  <a:ext uri="{FF2B5EF4-FFF2-40B4-BE49-F238E27FC236}">
                    <a16:creationId xmlns:a16="http://schemas.microsoft.com/office/drawing/2014/main" id="{AFFA6973-0348-A61E-8281-1C54871A2761}"/>
                  </a:ext>
                </a:extLst>
              </p:cNvPr>
              <p:cNvPicPr/>
              <p:nvPr/>
            </p:nvPicPr>
            <p:blipFill>
              <a:blip r:embed="rId11"/>
              <a:stretch>
                <a:fillRect/>
              </a:stretch>
            </p:blipFill>
            <p:spPr>
              <a:xfrm>
                <a:off x="8791740" y="6135585"/>
                <a:ext cx="140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Freihand 26">
                <a:extLst>
                  <a:ext uri="{FF2B5EF4-FFF2-40B4-BE49-F238E27FC236}">
                    <a16:creationId xmlns:a16="http://schemas.microsoft.com/office/drawing/2014/main" id="{E3EACF87-C448-2114-53F9-DD47112A16B8}"/>
                  </a:ext>
                </a:extLst>
              </p14:cNvPr>
              <p14:cNvContentPartPr/>
              <p14:nvPr/>
            </p14:nvContentPartPr>
            <p14:xfrm>
              <a:off x="8649900" y="6280305"/>
              <a:ext cx="172440" cy="48240"/>
            </p14:xfrm>
          </p:contentPart>
        </mc:Choice>
        <mc:Fallback xmlns="">
          <p:pic>
            <p:nvPicPr>
              <p:cNvPr id="27" name="Freihand 26">
                <a:extLst>
                  <a:ext uri="{FF2B5EF4-FFF2-40B4-BE49-F238E27FC236}">
                    <a16:creationId xmlns:a16="http://schemas.microsoft.com/office/drawing/2014/main" id="{E3EACF87-C448-2114-53F9-DD47112A16B8}"/>
                  </a:ext>
                </a:extLst>
              </p:cNvPr>
              <p:cNvPicPr/>
              <p:nvPr/>
            </p:nvPicPr>
            <p:blipFill>
              <a:blip r:embed="rId13"/>
              <a:stretch>
                <a:fillRect/>
              </a:stretch>
            </p:blipFill>
            <p:spPr>
              <a:xfrm>
                <a:off x="8645580" y="6275985"/>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Freihand 28">
                <a:extLst>
                  <a:ext uri="{FF2B5EF4-FFF2-40B4-BE49-F238E27FC236}">
                    <a16:creationId xmlns:a16="http://schemas.microsoft.com/office/drawing/2014/main" id="{34837B0C-9395-F302-7598-9D029898FC8B}"/>
                  </a:ext>
                </a:extLst>
              </p14:cNvPr>
              <p14:cNvContentPartPr/>
              <p14:nvPr/>
            </p14:nvContentPartPr>
            <p14:xfrm>
              <a:off x="8660700" y="6247905"/>
              <a:ext cx="358560" cy="194040"/>
            </p14:xfrm>
          </p:contentPart>
        </mc:Choice>
        <mc:Fallback xmlns="">
          <p:pic>
            <p:nvPicPr>
              <p:cNvPr id="29" name="Freihand 28">
                <a:extLst>
                  <a:ext uri="{FF2B5EF4-FFF2-40B4-BE49-F238E27FC236}">
                    <a16:creationId xmlns:a16="http://schemas.microsoft.com/office/drawing/2014/main" id="{34837B0C-9395-F302-7598-9D029898FC8B}"/>
                  </a:ext>
                </a:extLst>
              </p:cNvPr>
              <p:cNvPicPr/>
              <p:nvPr/>
            </p:nvPicPr>
            <p:blipFill>
              <a:blip r:embed="rId15"/>
              <a:stretch>
                <a:fillRect/>
              </a:stretch>
            </p:blipFill>
            <p:spPr>
              <a:xfrm>
                <a:off x="8656380" y="6243585"/>
                <a:ext cx="367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Freihand 29">
                <a:extLst>
                  <a:ext uri="{FF2B5EF4-FFF2-40B4-BE49-F238E27FC236}">
                    <a16:creationId xmlns:a16="http://schemas.microsoft.com/office/drawing/2014/main" id="{32BBF1A6-5C01-521C-8546-B00983471242}"/>
                  </a:ext>
                </a:extLst>
              </p14:cNvPr>
              <p14:cNvContentPartPr/>
              <p14:nvPr/>
            </p14:nvContentPartPr>
            <p14:xfrm>
              <a:off x="8860500" y="6288945"/>
              <a:ext cx="69120" cy="34560"/>
            </p14:xfrm>
          </p:contentPart>
        </mc:Choice>
        <mc:Fallback xmlns="">
          <p:pic>
            <p:nvPicPr>
              <p:cNvPr id="30" name="Freihand 29">
                <a:extLst>
                  <a:ext uri="{FF2B5EF4-FFF2-40B4-BE49-F238E27FC236}">
                    <a16:creationId xmlns:a16="http://schemas.microsoft.com/office/drawing/2014/main" id="{32BBF1A6-5C01-521C-8546-B00983471242}"/>
                  </a:ext>
                </a:extLst>
              </p:cNvPr>
              <p:cNvPicPr/>
              <p:nvPr/>
            </p:nvPicPr>
            <p:blipFill>
              <a:blip r:embed="rId17"/>
              <a:stretch>
                <a:fillRect/>
              </a:stretch>
            </p:blipFill>
            <p:spPr>
              <a:xfrm>
                <a:off x="8856180" y="6284625"/>
                <a:ext cx="77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Freihand 30">
                <a:extLst>
                  <a:ext uri="{FF2B5EF4-FFF2-40B4-BE49-F238E27FC236}">
                    <a16:creationId xmlns:a16="http://schemas.microsoft.com/office/drawing/2014/main" id="{8D3BB4D2-93B6-5CAA-3F6D-FA34BF8287E5}"/>
                  </a:ext>
                </a:extLst>
              </p14:cNvPr>
              <p14:cNvContentPartPr/>
              <p14:nvPr/>
            </p14:nvContentPartPr>
            <p14:xfrm>
              <a:off x="8886780" y="6225585"/>
              <a:ext cx="77760" cy="70560"/>
            </p14:xfrm>
          </p:contentPart>
        </mc:Choice>
        <mc:Fallback xmlns="">
          <p:pic>
            <p:nvPicPr>
              <p:cNvPr id="31" name="Freihand 30">
                <a:extLst>
                  <a:ext uri="{FF2B5EF4-FFF2-40B4-BE49-F238E27FC236}">
                    <a16:creationId xmlns:a16="http://schemas.microsoft.com/office/drawing/2014/main" id="{8D3BB4D2-93B6-5CAA-3F6D-FA34BF8287E5}"/>
                  </a:ext>
                </a:extLst>
              </p:cNvPr>
              <p:cNvPicPr/>
              <p:nvPr/>
            </p:nvPicPr>
            <p:blipFill>
              <a:blip r:embed="rId19"/>
              <a:stretch>
                <a:fillRect/>
              </a:stretch>
            </p:blipFill>
            <p:spPr>
              <a:xfrm>
                <a:off x="8882460" y="6221265"/>
                <a:ext cx="864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Freihand 31">
                <a:extLst>
                  <a:ext uri="{FF2B5EF4-FFF2-40B4-BE49-F238E27FC236}">
                    <a16:creationId xmlns:a16="http://schemas.microsoft.com/office/drawing/2014/main" id="{48295E4A-D2D8-DEF6-305D-D570C77EEA30}"/>
                  </a:ext>
                </a:extLst>
              </p14:cNvPr>
              <p14:cNvContentPartPr/>
              <p14:nvPr/>
            </p14:nvContentPartPr>
            <p14:xfrm>
              <a:off x="8950860" y="6210105"/>
              <a:ext cx="45360" cy="19080"/>
            </p14:xfrm>
          </p:contentPart>
        </mc:Choice>
        <mc:Fallback xmlns="">
          <p:pic>
            <p:nvPicPr>
              <p:cNvPr id="32" name="Freihand 31">
                <a:extLst>
                  <a:ext uri="{FF2B5EF4-FFF2-40B4-BE49-F238E27FC236}">
                    <a16:creationId xmlns:a16="http://schemas.microsoft.com/office/drawing/2014/main" id="{48295E4A-D2D8-DEF6-305D-D570C77EEA30}"/>
                  </a:ext>
                </a:extLst>
              </p:cNvPr>
              <p:cNvPicPr/>
              <p:nvPr/>
            </p:nvPicPr>
            <p:blipFill>
              <a:blip r:embed="rId21"/>
              <a:stretch>
                <a:fillRect/>
              </a:stretch>
            </p:blipFill>
            <p:spPr>
              <a:xfrm>
                <a:off x="8946540" y="6205785"/>
                <a:ext cx="54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Freihand 33">
                <a:extLst>
                  <a:ext uri="{FF2B5EF4-FFF2-40B4-BE49-F238E27FC236}">
                    <a16:creationId xmlns:a16="http://schemas.microsoft.com/office/drawing/2014/main" id="{5BA821EE-74DD-76E0-4EB0-2A7F34FE860C}"/>
                  </a:ext>
                </a:extLst>
              </p14:cNvPr>
              <p14:cNvContentPartPr/>
              <p14:nvPr/>
            </p14:nvContentPartPr>
            <p14:xfrm>
              <a:off x="8860860" y="5993025"/>
              <a:ext cx="89280" cy="75240"/>
            </p14:xfrm>
          </p:contentPart>
        </mc:Choice>
        <mc:Fallback xmlns="">
          <p:pic>
            <p:nvPicPr>
              <p:cNvPr id="34" name="Freihand 33">
                <a:extLst>
                  <a:ext uri="{FF2B5EF4-FFF2-40B4-BE49-F238E27FC236}">
                    <a16:creationId xmlns:a16="http://schemas.microsoft.com/office/drawing/2014/main" id="{5BA821EE-74DD-76E0-4EB0-2A7F34FE860C}"/>
                  </a:ext>
                </a:extLst>
              </p:cNvPr>
              <p:cNvPicPr/>
              <p:nvPr/>
            </p:nvPicPr>
            <p:blipFill>
              <a:blip r:embed="rId23"/>
              <a:stretch>
                <a:fillRect/>
              </a:stretch>
            </p:blipFill>
            <p:spPr>
              <a:xfrm>
                <a:off x="8856540" y="5988705"/>
                <a:ext cx="97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Freihand 34">
                <a:extLst>
                  <a:ext uri="{FF2B5EF4-FFF2-40B4-BE49-F238E27FC236}">
                    <a16:creationId xmlns:a16="http://schemas.microsoft.com/office/drawing/2014/main" id="{7EE8CF66-C3B9-A741-42B3-9A6580566DF1}"/>
                  </a:ext>
                </a:extLst>
              </p14:cNvPr>
              <p14:cNvContentPartPr/>
              <p14:nvPr/>
            </p14:nvContentPartPr>
            <p14:xfrm>
              <a:off x="8899380" y="6069345"/>
              <a:ext cx="21960" cy="89640"/>
            </p14:xfrm>
          </p:contentPart>
        </mc:Choice>
        <mc:Fallback xmlns="">
          <p:pic>
            <p:nvPicPr>
              <p:cNvPr id="35" name="Freihand 34">
                <a:extLst>
                  <a:ext uri="{FF2B5EF4-FFF2-40B4-BE49-F238E27FC236}">
                    <a16:creationId xmlns:a16="http://schemas.microsoft.com/office/drawing/2014/main" id="{7EE8CF66-C3B9-A741-42B3-9A6580566DF1}"/>
                  </a:ext>
                </a:extLst>
              </p:cNvPr>
              <p:cNvPicPr/>
              <p:nvPr/>
            </p:nvPicPr>
            <p:blipFill>
              <a:blip r:embed="rId25"/>
              <a:stretch>
                <a:fillRect/>
              </a:stretch>
            </p:blipFill>
            <p:spPr>
              <a:xfrm>
                <a:off x="8895060" y="6065025"/>
                <a:ext cx="30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Freihand 36">
                <a:extLst>
                  <a:ext uri="{FF2B5EF4-FFF2-40B4-BE49-F238E27FC236}">
                    <a16:creationId xmlns:a16="http://schemas.microsoft.com/office/drawing/2014/main" id="{77824C90-58D7-B3C5-C0A1-E5645B353373}"/>
                  </a:ext>
                </a:extLst>
              </p14:cNvPr>
              <p14:cNvContentPartPr/>
              <p14:nvPr/>
            </p14:nvContentPartPr>
            <p14:xfrm>
              <a:off x="8776620" y="5923905"/>
              <a:ext cx="45360" cy="87840"/>
            </p14:xfrm>
          </p:contentPart>
        </mc:Choice>
        <mc:Fallback xmlns="">
          <p:pic>
            <p:nvPicPr>
              <p:cNvPr id="37" name="Freihand 36">
                <a:extLst>
                  <a:ext uri="{FF2B5EF4-FFF2-40B4-BE49-F238E27FC236}">
                    <a16:creationId xmlns:a16="http://schemas.microsoft.com/office/drawing/2014/main" id="{77824C90-58D7-B3C5-C0A1-E5645B353373}"/>
                  </a:ext>
                </a:extLst>
              </p:cNvPr>
              <p:cNvPicPr/>
              <p:nvPr/>
            </p:nvPicPr>
            <p:blipFill>
              <a:blip r:embed="rId27"/>
              <a:stretch>
                <a:fillRect/>
              </a:stretch>
            </p:blipFill>
            <p:spPr>
              <a:xfrm>
                <a:off x="8772300" y="5919585"/>
                <a:ext cx="54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Freihand 37">
                <a:extLst>
                  <a:ext uri="{FF2B5EF4-FFF2-40B4-BE49-F238E27FC236}">
                    <a16:creationId xmlns:a16="http://schemas.microsoft.com/office/drawing/2014/main" id="{C5A7D784-3C38-618B-298A-CB0609F77702}"/>
                  </a:ext>
                </a:extLst>
              </p14:cNvPr>
              <p14:cNvContentPartPr/>
              <p14:nvPr/>
            </p14:nvContentPartPr>
            <p14:xfrm>
              <a:off x="8789580" y="5940825"/>
              <a:ext cx="28080" cy="44640"/>
            </p14:xfrm>
          </p:contentPart>
        </mc:Choice>
        <mc:Fallback xmlns="">
          <p:pic>
            <p:nvPicPr>
              <p:cNvPr id="38" name="Freihand 37">
                <a:extLst>
                  <a:ext uri="{FF2B5EF4-FFF2-40B4-BE49-F238E27FC236}">
                    <a16:creationId xmlns:a16="http://schemas.microsoft.com/office/drawing/2014/main" id="{C5A7D784-3C38-618B-298A-CB0609F77702}"/>
                  </a:ext>
                </a:extLst>
              </p:cNvPr>
              <p:cNvPicPr/>
              <p:nvPr/>
            </p:nvPicPr>
            <p:blipFill>
              <a:blip r:embed="rId29"/>
              <a:stretch>
                <a:fillRect/>
              </a:stretch>
            </p:blipFill>
            <p:spPr>
              <a:xfrm>
                <a:off x="8785260" y="5936505"/>
                <a:ext cx="36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Freihand 38">
                <a:extLst>
                  <a:ext uri="{FF2B5EF4-FFF2-40B4-BE49-F238E27FC236}">
                    <a16:creationId xmlns:a16="http://schemas.microsoft.com/office/drawing/2014/main" id="{9972BF16-3DB5-A166-DD51-DC58AED6261A}"/>
                  </a:ext>
                </a:extLst>
              </p14:cNvPr>
              <p14:cNvContentPartPr/>
              <p14:nvPr/>
            </p14:nvContentPartPr>
            <p14:xfrm>
              <a:off x="8738460" y="5756865"/>
              <a:ext cx="111600" cy="120960"/>
            </p14:xfrm>
          </p:contentPart>
        </mc:Choice>
        <mc:Fallback xmlns="">
          <p:pic>
            <p:nvPicPr>
              <p:cNvPr id="39" name="Freihand 38">
                <a:extLst>
                  <a:ext uri="{FF2B5EF4-FFF2-40B4-BE49-F238E27FC236}">
                    <a16:creationId xmlns:a16="http://schemas.microsoft.com/office/drawing/2014/main" id="{9972BF16-3DB5-A166-DD51-DC58AED6261A}"/>
                  </a:ext>
                </a:extLst>
              </p:cNvPr>
              <p:cNvPicPr/>
              <p:nvPr/>
            </p:nvPicPr>
            <p:blipFill>
              <a:blip r:embed="rId31"/>
              <a:stretch>
                <a:fillRect/>
              </a:stretch>
            </p:blipFill>
            <p:spPr>
              <a:xfrm>
                <a:off x="8734140" y="5752545"/>
                <a:ext cx="120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Freihand 39">
                <a:extLst>
                  <a:ext uri="{FF2B5EF4-FFF2-40B4-BE49-F238E27FC236}">
                    <a16:creationId xmlns:a16="http://schemas.microsoft.com/office/drawing/2014/main" id="{F05F1876-E509-7D88-97F1-8FD1CC46E54B}"/>
                  </a:ext>
                </a:extLst>
              </p14:cNvPr>
              <p14:cNvContentPartPr/>
              <p14:nvPr/>
            </p14:nvContentPartPr>
            <p14:xfrm>
              <a:off x="8822340" y="5778105"/>
              <a:ext cx="130320" cy="112320"/>
            </p14:xfrm>
          </p:contentPart>
        </mc:Choice>
        <mc:Fallback xmlns="">
          <p:pic>
            <p:nvPicPr>
              <p:cNvPr id="40" name="Freihand 39">
                <a:extLst>
                  <a:ext uri="{FF2B5EF4-FFF2-40B4-BE49-F238E27FC236}">
                    <a16:creationId xmlns:a16="http://schemas.microsoft.com/office/drawing/2014/main" id="{F05F1876-E509-7D88-97F1-8FD1CC46E54B}"/>
                  </a:ext>
                </a:extLst>
              </p:cNvPr>
              <p:cNvPicPr/>
              <p:nvPr/>
            </p:nvPicPr>
            <p:blipFill>
              <a:blip r:embed="rId33"/>
              <a:stretch>
                <a:fillRect/>
              </a:stretch>
            </p:blipFill>
            <p:spPr>
              <a:xfrm>
                <a:off x="8818020" y="5773785"/>
                <a:ext cx="1389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Freihand 40">
                <a:extLst>
                  <a:ext uri="{FF2B5EF4-FFF2-40B4-BE49-F238E27FC236}">
                    <a16:creationId xmlns:a16="http://schemas.microsoft.com/office/drawing/2014/main" id="{1433E682-8821-0B4B-22CA-32DBC42E0EB9}"/>
                  </a:ext>
                </a:extLst>
              </p14:cNvPr>
              <p14:cNvContentPartPr/>
              <p14:nvPr/>
            </p14:nvContentPartPr>
            <p14:xfrm>
              <a:off x="8811180" y="5812305"/>
              <a:ext cx="142560" cy="92880"/>
            </p14:xfrm>
          </p:contentPart>
        </mc:Choice>
        <mc:Fallback xmlns="">
          <p:pic>
            <p:nvPicPr>
              <p:cNvPr id="41" name="Freihand 40">
                <a:extLst>
                  <a:ext uri="{FF2B5EF4-FFF2-40B4-BE49-F238E27FC236}">
                    <a16:creationId xmlns:a16="http://schemas.microsoft.com/office/drawing/2014/main" id="{1433E682-8821-0B4B-22CA-32DBC42E0EB9}"/>
                  </a:ext>
                </a:extLst>
              </p:cNvPr>
              <p:cNvPicPr/>
              <p:nvPr/>
            </p:nvPicPr>
            <p:blipFill>
              <a:blip r:embed="rId35"/>
              <a:stretch>
                <a:fillRect/>
              </a:stretch>
            </p:blipFill>
            <p:spPr>
              <a:xfrm>
                <a:off x="8806860" y="5807985"/>
                <a:ext cx="151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Freihand 41">
                <a:extLst>
                  <a:ext uri="{FF2B5EF4-FFF2-40B4-BE49-F238E27FC236}">
                    <a16:creationId xmlns:a16="http://schemas.microsoft.com/office/drawing/2014/main" id="{9E8E3ED9-10F5-F4BA-F312-ECAEC0C53BB3}"/>
                  </a:ext>
                </a:extLst>
              </p14:cNvPr>
              <p14:cNvContentPartPr/>
              <p14:nvPr/>
            </p14:nvContentPartPr>
            <p14:xfrm>
              <a:off x="8759340" y="5752545"/>
              <a:ext cx="180360" cy="168480"/>
            </p14:xfrm>
          </p:contentPart>
        </mc:Choice>
        <mc:Fallback xmlns="">
          <p:pic>
            <p:nvPicPr>
              <p:cNvPr id="42" name="Freihand 41">
                <a:extLst>
                  <a:ext uri="{FF2B5EF4-FFF2-40B4-BE49-F238E27FC236}">
                    <a16:creationId xmlns:a16="http://schemas.microsoft.com/office/drawing/2014/main" id="{9E8E3ED9-10F5-F4BA-F312-ECAEC0C53BB3}"/>
                  </a:ext>
                </a:extLst>
              </p:cNvPr>
              <p:cNvPicPr/>
              <p:nvPr/>
            </p:nvPicPr>
            <p:blipFill>
              <a:blip r:embed="rId37"/>
              <a:stretch>
                <a:fillRect/>
              </a:stretch>
            </p:blipFill>
            <p:spPr>
              <a:xfrm>
                <a:off x="8755020" y="5748225"/>
                <a:ext cx="189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Freihand 42">
                <a:extLst>
                  <a:ext uri="{FF2B5EF4-FFF2-40B4-BE49-F238E27FC236}">
                    <a16:creationId xmlns:a16="http://schemas.microsoft.com/office/drawing/2014/main" id="{04E9267E-B1AB-153B-ED37-30CF0071823C}"/>
                  </a:ext>
                </a:extLst>
              </p14:cNvPr>
              <p14:cNvContentPartPr/>
              <p14:nvPr/>
            </p14:nvContentPartPr>
            <p14:xfrm>
              <a:off x="8856540" y="5850105"/>
              <a:ext cx="125280" cy="53640"/>
            </p14:xfrm>
          </p:contentPart>
        </mc:Choice>
        <mc:Fallback xmlns="">
          <p:pic>
            <p:nvPicPr>
              <p:cNvPr id="43" name="Freihand 42">
                <a:extLst>
                  <a:ext uri="{FF2B5EF4-FFF2-40B4-BE49-F238E27FC236}">
                    <a16:creationId xmlns:a16="http://schemas.microsoft.com/office/drawing/2014/main" id="{04E9267E-B1AB-153B-ED37-30CF0071823C}"/>
                  </a:ext>
                </a:extLst>
              </p:cNvPr>
              <p:cNvPicPr/>
              <p:nvPr/>
            </p:nvPicPr>
            <p:blipFill>
              <a:blip r:embed="rId39"/>
              <a:stretch>
                <a:fillRect/>
              </a:stretch>
            </p:blipFill>
            <p:spPr>
              <a:xfrm>
                <a:off x="8852220" y="5845785"/>
                <a:ext cx="133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Freihand 47">
                <a:extLst>
                  <a:ext uri="{FF2B5EF4-FFF2-40B4-BE49-F238E27FC236}">
                    <a16:creationId xmlns:a16="http://schemas.microsoft.com/office/drawing/2014/main" id="{E86C5498-1746-B536-3817-69ED6BE0BB2C}"/>
                  </a:ext>
                </a:extLst>
              </p14:cNvPr>
              <p14:cNvContentPartPr/>
              <p14:nvPr/>
            </p14:nvContentPartPr>
            <p14:xfrm>
              <a:off x="8942580" y="5897985"/>
              <a:ext cx="115920" cy="190440"/>
            </p14:xfrm>
          </p:contentPart>
        </mc:Choice>
        <mc:Fallback xmlns="">
          <p:pic>
            <p:nvPicPr>
              <p:cNvPr id="48" name="Freihand 47">
                <a:extLst>
                  <a:ext uri="{FF2B5EF4-FFF2-40B4-BE49-F238E27FC236}">
                    <a16:creationId xmlns:a16="http://schemas.microsoft.com/office/drawing/2014/main" id="{E86C5498-1746-B536-3817-69ED6BE0BB2C}"/>
                  </a:ext>
                </a:extLst>
              </p:cNvPr>
              <p:cNvPicPr/>
              <p:nvPr/>
            </p:nvPicPr>
            <p:blipFill>
              <a:blip r:embed="rId41"/>
              <a:stretch>
                <a:fillRect/>
              </a:stretch>
            </p:blipFill>
            <p:spPr>
              <a:xfrm>
                <a:off x="8938260" y="5893665"/>
                <a:ext cx="124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Freihand 48">
                <a:extLst>
                  <a:ext uri="{FF2B5EF4-FFF2-40B4-BE49-F238E27FC236}">
                    <a16:creationId xmlns:a16="http://schemas.microsoft.com/office/drawing/2014/main" id="{E7914D9C-110B-77A7-6635-38255D96480F}"/>
                  </a:ext>
                </a:extLst>
              </p14:cNvPr>
              <p14:cNvContentPartPr/>
              <p14:nvPr/>
            </p14:nvContentPartPr>
            <p14:xfrm>
              <a:off x="8766180" y="5935785"/>
              <a:ext cx="93960" cy="83880"/>
            </p14:xfrm>
          </p:contentPart>
        </mc:Choice>
        <mc:Fallback xmlns="">
          <p:pic>
            <p:nvPicPr>
              <p:cNvPr id="49" name="Freihand 48">
                <a:extLst>
                  <a:ext uri="{FF2B5EF4-FFF2-40B4-BE49-F238E27FC236}">
                    <a16:creationId xmlns:a16="http://schemas.microsoft.com/office/drawing/2014/main" id="{E7914D9C-110B-77A7-6635-38255D96480F}"/>
                  </a:ext>
                </a:extLst>
              </p:cNvPr>
              <p:cNvPicPr/>
              <p:nvPr/>
            </p:nvPicPr>
            <p:blipFill>
              <a:blip r:embed="rId43"/>
              <a:stretch>
                <a:fillRect/>
              </a:stretch>
            </p:blipFill>
            <p:spPr>
              <a:xfrm>
                <a:off x="8761860" y="5931465"/>
                <a:ext cx="1026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40D61884-E06A-149B-E4B3-E987D4A2C86D}"/>
                  </a:ext>
                </a:extLst>
              </p14:cNvPr>
              <p14:cNvContentPartPr/>
              <p14:nvPr/>
            </p14:nvContentPartPr>
            <p14:xfrm>
              <a:off x="8673660" y="5860185"/>
              <a:ext cx="95040" cy="147960"/>
            </p14:xfrm>
          </p:contentPart>
        </mc:Choice>
        <mc:Fallback xmlns="">
          <p:pic>
            <p:nvPicPr>
              <p:cNvPr id="50" name="Freihand 49">
                <a:extLst>
                  <a:ext uri="{FF2B5EF4-FFF2-40B4-BE49-F238E27FC236}">
                    <a16:creationId xmlns:a16="http://schemas.microsoft.com/office/drawing/2014/main" id="{40D61884-E06A-149B-E4B3-E987D4A2C86D}"/>
                  </a:ext>
                </a:extLst>
              </p:cNvPr>
              <p:cNvPicPr/>
              <p:nvPr/>
            </p:nvPicPr>
            <p:blipFill>
              <a:blip r:embed="rId45"/>
              <a:stretch>
                <a:fillRect/>
              </a:stretch>
            </p:blipFill>
            <p:spPr>
              <a:xfrm>
                <a:off x="8669340" y="5855865"/>
                <a:ext cx="103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4" name="Freihand 53">
                <a:extLst>
                  <a:ext uri="{FF2B5EF4-FFF2-40B4-BE49-F238E27FC236}">
                    <a16:creationId xmlns:a16="http://schemas.microsoft.com/office/drawing/2014/main" id="{3F867340-78E0-8D67-9B01-29A0CC03203F}"/>
                  </a:ext>
                </a:extLst>
              </p14:cNvPr>
              <p14:cNvContentPartPr/>
              <p14:nvPr/>
            </p14:nvContentPartPr>
            <p14:xfrm>
              <a:off x="8720820" y="5706105"/>
              <a:ext cx="143280" cy="135000"/>
            </p14:xfrm>
          </p:contentPart>
        </mc:Choice>
        <mc:Fallback xmlns="">
          <p:pic>
            <p:nvPicPr>
              <p:cNvPr id="54" name="Freihand 53">
                <a:extLst>
                  <a:ext uri="{FF2B5EF4-FFF2-40B4-BE49-F238E27FC236}">
                    <a16:creationId xmlns:a16="http://schemas.microsoft.com/office/drawing/2014/main" id="{3F867340-78E0-8D67-9B01-29A0CC03203F}"/>
                  </a:ext>
                </a:extLst>
              </p:cNvPr>
              <p:cNvPicPr/>
              <p:nvPr/>
            </p:nvPicPr>
            <p:blipFill>
              <a:blip r:embed="rId47"/>
              <a:stretch>
                <a:fillRect/>
              </a:stretch>
            </p:blipFill>
            <p:spPr>
              <a:xfrm>
                <a:off x="8716500" y="5701785"/>
                <a:ext cx="151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Freihand 54">
                <a:extLst>
                  <a:ext uri="{FF2B5EF4-FFF2-40B4-BE49-F238E27FC236}">
                    <a16:creationId xmlns:a16="http://schemas.microsoft.com/office/drawing/2014/main" id="{0940A3A3-02AB-660C-A098-B104170C3889}"/>
                  </a:ext>
                </a:extLst>
              </p14:cNvPr>
              <p14:cNvContentPartPr/>
              <p14:nvPr/>
            </p14:nvContentPartPr>
            <p14:xfrm>
              <a:off x="8850060" y="5695665"/>
              <a:ext cx="34920" cy="156240"/>
            </p14:xfrm>
          </p:contentPart>
        </mc:Choice>
        <mc:Fallback xmlns="">
          <p:pic>
            <p:nvPicPr>
              <p:cNvPr id="55" name="Freihand 54">
                <a:extLst>
                  <a:ext uri="{FF2B5EF4-FFF2-40B4-BE49-F238E27FC236}">
                    <a16:creationId xmlns:a16="http://schemas.microsoft.com/office/drawing/2014/main" id="{0940A3A3-02AB-660C-A098-B104170C3889}"/>
                  </a:ext>
                </a:extLst>
              </p:cNvPr>
              <p:cNvPicPr/>
              <p:nvPr/>
            </p:nvPicPr>
            <p:blipFill>
              <a:blip r:embed="rId49"/>
              <a:stretch>
                <a:fillRect/>
              </a:stretch>
            </p:blipFill>
            <p:spPr>
              <a:xfrm>
                <a:off x="8845740" y="5691345"/>
                <a:ext cx="43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A65C358D-E381-7CD4-DE3B-62FFE803C095}"/>
                  </a:ext>
                </a:extLst>
              </p14:cNvPr>
              <p14:cNvContentPartPr/>
              <p14:nvPr/>
            </p14:nvContentPartPr>
            <p14:xfrm>
              <a:off x="9043380" y="6400185"/>
              <a:ext cx="165960" cy="92880"/>
            </p14:xfrm>
          </p:contentPart>
        </mc:Choice>
        <mc:Fallback xmlns="">
          <p:pic>
            <p:nvPicPr>
              <p:cNvPr id="57" name="Freihand 56">
                <a:extLst>
                  <a:ext uri="{FF2B5EF4-FFF2-40B4-BE49-F238E27FC236}">
                    <a16:creationId xmlns:a16="http://schemas.microsoft.com/office/drawing/2014/main" id="{A65C358D-E381-7CD4-DE3B-62FFE803C095}"/>
                  </a:ext>
                </a:extLst>
              </p:cNvPr>
              <p:cNvPicPr/>
              <p:nvPr/>
            </p:nvPicPr>
            <p:blipFill>
              <a:blip r:embed="rId51"/>
              <a:stretch>
                <a:fillRect/>
              </a:stretch>
            </p:blipFill>
            <p:spPr>
              <a:xfrm>
                <a:off x="9039060" y="6395865"/>
                <a:ext cx="174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17D8B0A-CE1F-563E-E1D6-77B9F31C26B3}"/>
                  </a:ext>
                </a:extLst>
              </p14:cNvPr>
              <p14:cNvContentPartPr/>
              <p14:nvPr/>
            </p14:nvContentPartPr>
            <p14:xfrm>
              <a:off x="9047700" y="6515025"/>
              <a:ext cx="133560" cy="140760"/>
            </p14:xfrm>
          </p:contentPart>
        </mc:Choice>
        <mc:Fallback xmlns="">
          <p:pic>
            <p:nvPicPr>
              <p:cNvPr id="58" name="Freihand 57">
                <a:extLst>
                  <a:ext uri="{FF2B5EF4-FFF2-40B4-BE49-F238E27FC236}">
                    <a16:creationId xmlns:a16="http://schemas.microsoft.com/office/drawing/2014/main" id="{617D8B0A-CE1F-563E-E1D6-77B9F31C26B3}"/>
                  </a:ext>
                </a:extLst>
              </p:cNvPr>
              <p:cNvPicPr/>
              <p:nvPr/>
            </p:nvPicPr>
            <p:blipFill>
              <a:blip r:embed="rId53"/>
              <a:stretch>
                <a:fillRect/>
              </a:stretch>
            </p:blipFill>
            <p:spPr>
              <a:xfrm>
                <a:off x="9043380" y="6510705"/>
                <a:ext cx="142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Freihand 64">
                <a:extLst>
                  <a:ext uri="{FF2B5EF4-FFF2-40B4-BE49-F238E27FC236}">
                    <a16:creationId xmlns:a16="http://schemas.microsoft.com/office/drawing/2014/main" id="{FF12DB57-9DF1-1A1F-E63C-6C3BB731888B}"/>
                  </a:ext>
                </a:extLst>
              </p14:cNvPr>
              <p14:cNvContentPartPr/>
              <p14:nvPr/>
            </p14:nvContentPartPr>
            <p14:xfrm>
              <a:off x="9133740" y="6508185"/>
              <a:ext cx="312480" cy="275400"/>
            </p14:xfrm>
          </p:contentPart>
        </mc:Choice>
        <mc:Fallback xmlns="">
          <p:pic>
            <p:nvPicPr>
              <p:cNvPr id="65" name="Freihand 64">
                <a:extLst>
                  <a:ext uri="{FF2B5EF4-FFF2-40B4-BE49-F238E27FC236}">
                    <a16:creationId xmlns:a16="http://schemas.microsoft.com/office/drawing/2014/main" id="{FF12DB57-9DF1-1A1F-E63C-6C3BB731888B}"/>
                  </a:ext>
                </a:extLst>
              </p:cNvPr>
              <p:cNvPicPr/>
              <p:nvPr/>
            </p:nvPicPr>
            <p:blipFill>
              <a:blip r:embed="rId55"/>
              <a:stretch>
                <a:fillRect/>
              </a:stretch>
            </p:blipFill>
            <p:spPr>
              <a:xfrm>
                <a:off x="9129420" y="6503865"/>
                <a:ext cx="321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Freihand 65">
                <a:extLst>
                  <a:ext uri="{FF2B5EF4-FFF2-40B4-BE49-F238E27FC236}">
                    <a16:creationId xmlns:a16="http://schemas.microsoft.com/office/drawing/2014/main" id="{588E35CA-BDE5-2A68-D6C1-8F782C3B8754}"/>
                  </a:ext>
                </a:extLst>
              </p14:cNvPr>
              <p14:cNvContentPartPr/>
              <p14:nvPr/>
            </p14:nvContentPartPr>
            <p14:xfrm>
              <a:off x="9256500" y="6426105"/>
              <a:ext cx="103680" cy="137520"/>
            </p14:xfrm>
          </p:contentPart>
        </mc:Choice>
        <mc:Fallback xmlns="">
          <p:pic>
            <p:nvPicPr>
              <p:cNvPr id="66" name="Freihand 65">
                <a:extLst>
                  <a:ext uri="{FF2B5EF4-FFF2-40B4-BE49-F238E27FC236}">
                    <a16:creationId xmlns:a16="http://schemas.microsoft.com/office/drawing/2014/main" id="{588E35CA-BDE5-2A68-D6C1-8F782C3B8754}"/>
                  </a:ext>
                </a:extLst>
              </p:cNvPr>
              <p:cNvPicPr/>
              <p:nvPr/>
            </p:nvPicPr>
            <p:blipFill>
              <a:blip r:embed="rId57"/>
              <a:stretch>
                <a:fillRect/>
              </a:stretch>
            </p:blipFill>
            <p:spPr>
              <a:xfrm>
                <a:off x="9252180" y="6421785"/>
                <a:ext cx="1123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Freihand 66">
                <a:extLst>
                  <a:ext uri="{FF2B5EF4-FFF2-40B4-BE49-F238E27FC236}">
                    <a16:creationId xmlns:a16="http://schemas.microsoft.com/office/drawing/2014/main" id="{550FDBA7-0368-2164-CD17-72B6677EB016}"/>
                  </a:ext>
                </a:extLst>
              </p14:cNvPr>
              <p14:cNvContentPartPr/>
              <p14:nvPr/>
            </p14:nvContentPartPr>
            <p14:xfrm>
              <a:off x="9217620" y="6527265"/>
              <a:ext cx="47880" cy="122040"/>
            </p14:xfrm>
          </p:contentPart>
        </mc:Choice>
        <mc:Fallback xmlns="">
          <p:pic>
            <p:nvPicPr>
              <p:cNvPr id="67" name="Freihand 66">
                <a:extLst>
                  <a:ext uri="{FF2B5EF4-FFF2-40B4-BE49-F238E27FC236}">
                    <a16:creationId xmlns:a16="http://schemas.microsoft.com/office/drawing/2014/main" id="{550FDBA7-0368-2164-CD17-72B6677EB016}"/>
                  </a:ext>
                </a:extLst>
              </p:cNvPr>
              <p:cNvPicPr/>
              <p:nvPr/>
            </p:nvPicPr>
            <p:blipFill>
              <a:blip r:embed="rId59"/>
              <a:stretch>
                <a:fillRect/>
              </a:stretch>
            </p:blipFill>
            <p:spPr>
              <a:xfrm>
                <a:off x="9213300" y="6522945"/>
                <a:ext cx="56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Freihand 67">
                <a:extLst>
                  <a:ext uri="{FF2B5EF4-FFF2-40B4-BE49-F238E27FC236}">
                    <a16:creationId xmlns:a16="http://schemas.microsoft.com/office/drawing/2014/main" id="{065831B3-FB79-2F7E-02AC-91FD7A6814F4}"/>
                  </a:ext>
                </a:extLst>
              </p14:cNvPr>
              <p14:cNvContentPartPr/>
              <p14:nvPr/>
            </p14:nvContentPartPr>
            <p14:xfrm>
              <a:off x="9273780" y="6576945"/>
              <a:ext cx="17640" cy="60480"/>
            </p14:xfrm>
          </p:contentPart>
        </mc:Choice>
        <mc:Fallback xmlns="">
          <p:pic>
            <p:nvPicPr>
              <p:cNvPr id="68" name="Freihand 67">
                <a:extLst>
                  <a:ext uri="{FF2B5EF4-FFF2-40B4-BE49-F238E27FC236}">
                    <a16:creationId xmlns:a16="http://schemas.microsoft.com/office/drawing/2014/main" id="{065831B3-FB79-2F7E-02AC-91FD7A6814F4}"/>
                  </a:ext>
                </a:extLst>
              </p:cNvPr>
              <p:cNvPicPr/>
              <p:nvPr/>
            </p:nvPicPr>
            <p:blipFill>
              <a:blip r:embed="rId61"/>
              <a:stretch>
                <a:fillRect/>
              </a:stretch>
            </p:blipFill>
            <p:spPr>
              <a:xfrm>
                <a:off x="9269460" y="6572625"/>
                <a:ext cx="26280" cy="69120"/>
              </a:xfrm>
              <a:prstGeom prst="rect">
                <a:avLst/>
              </a:prstGeom>
            </p:spPr>
          </p:pic>
        </mc:Fallback>
      </mc:AlternateContent>
      <p:grpSp>
        <p:nvGrpSpPr>
          <p:cNvPr id="80" name="Gruppieren 79">
            <a:extLst>
              <a:ext uri="{FF2B5EF4-FFF2-40B4-BE49-F238E27FC236}">
                <a16:creationId xmlns:a16="http://schemas.microsoft.com/office/drawing/2014/main" id="{AC6BFAC2-F8CE-991E-5427-9CC00A2B5217}"/>
              </a:ext>
            </a:extLst>
          </p:cNvPr>
          <p:cNvGrpSpPr/>
          <p:nvPr/>
        </p:nvGrpSpPr>
        <p:grpSpPr>
          <a:xfrm>
            <a:off x="9336060" y="5436825"/>
            <a:ext cx="1204920" cy="912240"/>
            <a:chOff x="9336060" y="5436825"/>
            <a:chExt cx="1204920" cy="912240"/>
          </a:xfrm>
        </p:grpSpPr>
        <mc:AlternateContent xmlns:mc="http://schemas.openxmlformats.org/markup-compatibility/2006" xmlns:p14="http://schemas.microsoft.com/office/powerpoint/2010/main">
          <mc:Choice Requires="p14">
            <p:contentPart p14:bwMode="auto" r:id="rId62">
              <p14:nvContentPartPr>
                <p14:cNvPr id="2" name="Freihand 1">
                  <a:extLst>
                    <a:ext uri="{FF2B5EF4-FFF2-40B4-BE49-F238E27FC236}">
                      <a16:creationId xmlns:a16="http://schemas.microsoft.com/office/drawing/2014/main" id="{91E4F38D-7538-AE1A-9C28-BA03FBE91358}"/>
                    </a:ext>
                  </a:extLst>
                </p14:cNvPr>
                <p14:cNvContentPartPr/>
                <p14:nvPr/>
              </p14:nvContentPartPr>
              <p14:xfrm>
                <a:off x="9336060" y="5468865"/>
                <a:ext cx="17640" cy="501480"/>
              </p14:xfrm>
            </p:contentPart>
          </mc:Choice>
          <mc:Fallback xmlns="">
            <p:pic>
              <p:nvPicPr>
                <p:cNvPr id="2" name="Freihand 1">
                  <a:extLst>
                    <a:ext uri="{FF2B5EF4-FFF2-40B4-BE49-F238E27FC236}">
                      <a16:creationId xmlns:a16="http://schemas.microsoft.com/office/drawing/2014/main" id="{91E4F38D-7538-AE1A-9C28-BA03FBE91358}"/>
                    </a:ext>
                  </a:extLst>
                </p:cNvPr>
                <p:cNvPicPr/>
                <p:nvPr/>
              </p:nvPicPr>
              <p:blipFill>
                <a:blip r:embed="rId63"/>
                <a:stretch>
                  <a:fillRect/>
                </a:stretch>
              </p:blipFill>
              <p:spPr>
                <a:xfrm>
                  <a:off x="9331740" y="5464545"/>
                  <a:ext cx="2628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 name="Freihand 2">
                  <a:extLst>
                    <a:ext uri="{FF2B5EF4-FFF2-40B4-BE49-F238E27FC236}">
                      <a16:creationId xmlns:a16="http://schemas.microsoft.com/office/drawing/2014/main" id="{F7B31575-12EC-65C8-3507-9C8A1E8F9918}"/>
                    </a:ext>
                  </a:extLst>
                </p14:cNvPr>
                <p14:cNvContentPartPr/>
                <p14:nvPr/>
              </p14:nvContentPartPr>
              <p14:xfrm>
                <a:off x="9419940" y="5436825"/>
                <a:ext cx="1112760" cy="166320"/>
              </p14:xfrm>
            </p:contentPart>
          </mc:Choice>
          <mc:Fallback xmlns="">
            <p:pic>
              <p:nvPicPr>
                <p:cNvPr id="3" name="Freihand 2">
                  <a:extLst>
                    <a:ext uri="{FF2B5EF4-FFF2-40B4-BE49-F238E27FC236}">
                      <a16:creationId xmlns:a16="http://schemas.microsoft.com/office/drawing/2014/main" id="{F7B31575-12EC-65C8-3507-9C8A1E8F9918}"/>
                    </a:ext>
                  </a:extLst>
                </p:cNvPr>
                <p:cNvPicPr/>
                <p:nvPr/>
              </p:nvPicPr>
              <p:blipFill>
                <a:blip r:embed="rId65"/>
                <a:stretch>
                  <a:fillRect/>
                </a:stretch>
              </p:blipFill>
              <p:spPr>
                <a:xfrm>
                  <a:off x="9415620" y="5432505"/>
                  <a:ext cx="1121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 name="Freihand 5">
                  <a:extLst>
                    <a:ext uri="{FF2B5EF4-FFF2-40B4-BE49-F238E27FC236}">
                      <a16:creationId xmlns:a16="http://schemas.microsoft.com/office/drawing/2014/main" id="{19F24D3B-BC25-98B4-4138-9BBFEB0FE48F}"/>
                    </a:ext>
                  </a:extLst>
                </p14:cNvPr>
                <p14:cNvContentPartPr/>
                <p14:nvPr/>
              </p14:nvContentPartPr>
              <p14:xfrm>
                <a:off x="9409140" y="5711145"/>
                <a:ext cx="1131840" cy="504360"/>
              </p14:xfrm>
            </p:contentPart>
          </mc:Choice>
          <mc:Fallback xmlns="">
            <p:pic>
              <p:nvPicPr>
                <p:cNvPr id="6" name="Freihand 5">
                  <a:extLst>
                    <a:ext uri="{FF2B5EF4-FFF2-40B4-BE49-F238E27FC236}">
                      <a16:creationId xmlns:a16="http://schemas.microsoft.com/office/drawing/2014/main" id="{19F24D3B-BC25-98B4-4138-9BBFEB0FE48F}"/>
                    </a:ext>
                  </a:extLst>
                </p:cNvPr>
                <p:cNvPicPr/>
                <p:nvPr/>
              </p:nvPicPr>
              <p:blipFill>
                <a:blip r:embed="rId67"/>
                <a:stretch>
                  <a:fillRect/>
                </a:stretch>
              </p:blipFill>
              <p:spPr>
                <a:xfrm>
                  <a:off x="9404820" y="5706825"/>
                  <a:ext cx="11404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 name="Freihand 9">
                  <a:extLst>
                    <a:ext uri="{FF2B5EF4-FFF2-40B4-BE49-F238E27FC236}">
                      <a16:creationId xmlns:a16="http://schemas.microsoft.com/office/drawing/2014/main" id="{264463F3-EAA0-651D-E6E4-DC3339F2F5B7}"/>
                    </a:ext>
                  </a:extLst>
                </p14:cNvPr>
                <p14:cNvContentPartPr/>
                <p14:nvPr/>
              </p14:nvContentPartPr>
              <p14:xfrm>
                <a:off x="9423900" y="5546625"/>
                <a:ext cx="993240" cy="601920"/>
              </p14:xfrm>
            </p:contentPart>
          </mc:Choice>
          <mc:Fallback xmlns="">
            <p:pic>
              <p:nvPicPr>
                <p:cNvPr id="10" name="Freihand 9">
                  <a:extLst>
                    <a:ext uri="{FF2B5EF4-FFF2-40B4-BE49-F238E27FC236}">
                      <a16:creationId xmlns:a16="http://schemas.microsoft.com/office/drawing/2014/main" id="{264463F3-EAA0-651D-E6E4-DC3339F2F5B7}"/>
                    </a:ext>
                  </a:extLst>
                </p:cNvPr>
                <p:cNvPicPr/>
                <p:nvPr/>
              </p:nvPicPr>
              <p:blipFill>
                <a:blip r:embed="rId69"/>
                <a:stretch>
                  <a:fillRect/>
                </a:stretch>
              </p:blipFill>
              <p:spPr>
                <a:xfrm>
                  <a:off x="9419580" y="5542305"/>
                  <a:ext cx="100188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 name="Freihand 10">
                  <a:extLst>
                    <a:ext uri="{FF2B5EF4-FFF2-40B4-BE49-F238E27FC236}">
                      <a16:creationId xmlns:a16="http://schemas.microsoft.com/office/drawing/2014/main" id="{895FBB24-07EE-59C1-9A94-E9B3403B92CE}"/>
                    </a:ext>
                  </a:extLst>
                </p14:cNvPr>
                <p14:cNvContentPartPr/>
                <p14:nvPr/>
              </p14:nvContentPartPr>
              <p14:xfrm>
                <a:off x="9448020" y="5524305"/>
                <a:ext cx="926640" cy="235080"/>
              </p14:xfrm>
            </p:contentPart>
          </mc:Choice>
          <mc:Fallback xmlns="">
            <p:pic>
              <p:nvPicPr>
                <p:cNvPr id="11" name="Freihand 10">
                  <a:extLst>
                    <a:ext uri="{FF2B5EF4-FFF2-40B4-BE49-F238E27FC236}">
                      <a16:creationId xmlns:a16="http://schemas.microsoft.com/office/drawing/2014/main" id="{895FBB24-07EE-59C1-9A94-E9B3403B92CE}"/>
                    </a:ext>
                  </a:extLst>
                </p:cNvPr>
                <p:cNvPicPr/>
                <p:nvPr/>
              </p:nvPicPr>
              <p:blipFill>
                <a:blip r:embed="rId71"/>
                <a:stretch>
                  <a:fillRect/>
                </a:stretch>
              </p:blipFill>
              <p:spPr>
                <a:xfrm>
                  <a:off x="9443700" y="5519985"/>
                  <a:ext cx="9352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 name="Freihand 12">
                  <a:extLst>
                    <a:ext uri="{FF2B5EF4-FFF2-40B4-BE49-F238E27FC236}">
                      <a16:creationId xmlns:a16="http://schemas.microsoft.com/office/drawing/2014/main" id="{7817065F-B58A-A6E6-F1D6-7F306DDC1ACD}"/>
                    </a:ext>
                  </a:extLst>
                </p14:cNvPr>
                <p14:cNvContentPartPr/>
                <p14:nvPr/>
              </p14:nvContentPartPr>
              <p14:xfrm>
                <a:off x="9828900" y="6131265"/>
                <a:ext cx="2520" cy="86040"/>
              </p14:xfrm>
            </p:contentPart>
          </mc:Choice>
          <mc:Fallback xmlns="">
            <p:pic>
              <p:nvPicPr>
                <p:cNvPr id="13" name="Freihand 12">
                  <a:extLst>
                    <a:ext uri="{FF2B5EF4-FFF2-40B4-BE49-F238E27FC236}">
                      <a16:creationId xmlns:a16="http://schemas.microsoft.com/office/drawing/2014/main" id="{7817065F-B58A-A6E6-F1D6-7F306DDC1ACD}"/>
                    </a:ext>
                  </a:extLst>
                </p:cNvPr>
                <p:cNvPicPr/>
                <p:nvPr/>
              </p:nvPicPr>
              <p:blipFill>
                <a:blip r:embed="rId73"/>
                <a:stretch>
                  <a:fillRect/>
                </a:stretch>
              </p:blipFill>
              <p:spPr>
                <a:xfrm>
                  <a:off x="9824580" y="6126945"/>
                  <a:ext cx="111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 name="Freihand 13">
                  <a:extLst>
                    <a:ext uri="{FF2B5EF4-FFF2-40B4-BE49-F238E27FC236}">
                      <a16:creationId xmlns:a16="http://schemas.microsoft.com/office/drawing/2014/main" id="{F38BE6AA-13C2-85AE-C185-755827075C72}"/>
                    </a:ext>
                  </a:extLst>
                </p14:cNvPr>
                <p14:cNvContentPartPr/>
                <p14:nvPr/>
              </p14:nvContentPartPr>
              <p14:xfrm>
                <a:off x="9906300" y="6165105"/>
                <a:ext cx="4680" cy="108720"/>
              </p14:xfrm>
            </p:contentPart>
          </mc:Choice>
          <mc:Fallback xmlns="">
            <p:pic>
              <p:nvPicPr>
                <p:cNvPr id="14" name="Freihand 13">
                  <a:extLst>
                    <a:ext uri="{FF2B5EF4-FFF2-40B4-BE49-F238E27FC236}">
                      <a16:creationId xmlns:a16="http://schemas.microsoft.com/office/drawing/2014/main" id="{F38BE6AA-13C2-85AE-C185-755827075C72}"/>
                    </a:ext>
                  </a:extLst>
                </p:cNvPr>
                <p:cNvPicPr/>
                <p:nvPr/>
              </p:nvPicPr>
              <p:blipFill>
                <a:blip r:embed="rId75"/>
                <a:stretch>
                  <a:fillRect/>
                </a:stretch>
              </p:blipFill>
              <p:spPr>
                <a:xfrm>
                  <a:off x="9901980" y="6160785"/>
                  <a:ext cx="133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 name="Freihand 14">
                  <a:extLst>
                    <a:ext uri="{FF2B5EF4-FFF2-40B4-BE49-F238E27FC236}">
                      <a16:creationId xmlns:a16="http://schemas.microsoft.com/office/drawing/2014/main" id="{90B5BD36-17CE-6BC5-F539-4A6BD47D1751}"/>
                    </a:ext>
                  </a:extLst>
                </p14:cNvPr>
                <p14:cNvContentPartPr/>
                <p14:nvPr/>
              </p14:nvContentPartPr>
              <p14:xfrm>
                <a:off x="9600660" y="6169785"/>
                <a:ext cx="491040" cy="179280"/>
              </p14:xfrm>
            </p:contentPart>
          </mc:Choice>
          <mc:Fallback xmlns="">
            <p:pic>
              <p:nvPicPr>
                <p:cNvPr id="15" name="Freihand 14">
                  <a:extLst>
                    <a:ext uri="{FF2B5EF4-FFF2-40B4-BE49-F238E27FC236}">
                      <a16:creationId xmlns:a16="http://schemas.microsoft.com/office/drawing/2014/main" id="{90B5BD36-17CE-6BC5-F539-4A6BD47D1751}"/>
                    </a:ext>
                  </a:extLst>
                </p:cNvPr>
                <p:cNvPicPr/>
                <p:nvPr/>
              </p:nvPicPr>
              <p:blipFill>
                <a:blip r:embed="rId77"/>
                <a:stretch>
                  <a:fillRect/>
                </a:stretch>
              </p:blipFill>
              <p:spPr>
                <a:xfrm>
                  <a:off x="9596340" y="6165465"/>
                  <a:ext cx="499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Freihand 69">
                  <a:extLst>
                    <a:ext uri="{FF2B5EF4-FFF2-40B4-BE49-F238E27FC236}">
                      <a16:creationId xmlns:a16="http://schemas.microsoft.com/office/drawing/2014/main" id="{9535F63D-83C7-5281-B473-5B7ACB87476D}"/>
                    </a:ext>
                  </a:extLst>
                </p14:cNvPr>
                <p14:cNvContentPartPr/>
                <p14:nvPr/>
              </p14:nvContentPartPr>
              <p14:xfrm>
                <a:off x="9539100" y="5716185"/>
                <a:ext cx="142200" cy="196560"/>
              </p14:xfrm>
            </p:contentPart>
          </mc:Choice>
          <mc:Fallback xmlns="">
            <p:pic>
              <p:nvPicPr>
                <p:cNvPr id="70" name="Freihand 69">
                  <a:extLst>
                    <a:ext uri="{FF2B5EF4-FFF2-40B4-BE49-F238E27FC236}">
                      <a16:creationId xmlns:a16="http://schemas.microsoft.com/office/drawing/2014/main" id="{9535F63D-83C7-5281-B473-5B7ACB87476D}"/>
                    </a:ext>
                  </a:extLst>
                </p:cNvPr>
                <p:cNvPicPr/>
                <p:nvPr/>
              </p:nvPicPr>
              <p:blipFill>
                <a:blip r:embed="rId79"/>
                <a:stretch>
                  <a:fillRect/>
                </a:stretch>
              </p:blipFill>
              <p:spPr>
                <a:xfrm>
                  <a:off x="9534780" y="5711865"/>
                  <a:ext cx="1508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1" name="Freihand 70">
                  <a:extLst>
                    <a:ext uri="{FF2B5EF4-FFF2-40B4-BE49-F238E27FC236}">
                      <a16:creationId xmlns:a16="http://schemas.microsoft.com/office/drawing/2014/main" id="{B9E3C676-CF94-A7D9-C09D-B84F9C1281E5}"/>
                    </a:ext>
                  </a:extLst>
                </p14:cNvPr>
                <p14:cNvContentPartPr/>
                <p14:nvPr/>
              </p14:nvContentPartPr>
              <p14:xfrm>
                <a:off x="9583380" y="5799705"/>
                <a:ext cx="75600" cy="79200"/>
              </p14:xfrm>
            </p:contentPart>
          </mc:Choice>
          <mc:Fallback xmlns="">
            <p:pic>
              <p:nvPicPr>
                <p:cNvPr id="71" name="Freihand 70">
                  <a:extLst>
                    <a:ext uri="{FF2B5EF4-FFF2-40B4-BE49-F238E27FC236}">
                      <a16:creationId xmlns:a16="http://schemas.microsoft.com/office/drawing/2014/main" id="{B9E3C676-CF94-A7D9-C09D-B84F9C1281E5}"/>
                    </a:ext>
                  </a:extLst>
                </p:cNvPr>
                <p:cNvPicPr/>
                <p:nvPr/>
              </p:nvPicPr>
              <p:blipFill>
                <a:blip r:embed="rId81"/>
                <a:stretch>
                  <a:fillRect/>
                </a:stretch>
              </p:blipFill>
              <p:spPr>
                <a:xfrm>
                  <a:off x="9579060" y="5795385"/>
                  <a:ext cx="84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3" name="Freihand 72">
                  <a:extLst>
                    <a:ext uri="{FF2B5EF4-FFF2-40B4-BE49-F238E27FC236}">
                      <a16:creationId xmlns:a16="http://schemas.microsoft.com/office/drawing/2014/main" id="{48AFC238-6F76-2301-21A8-8C473F753E10}"/>
                    </a:ext>
                  </a:extLst>
                </p14:cNvPr>
                <p14:cNvContentPartPr/>
                <p14:nvPr/>
              </p14:nvContentPartPr>
              <p14:xfrm>
                <a:off x="10026540" y="5765145"/>
                <a:ext cx="163080" cy="198000"/>
              </p14:xfrm>
            </p:contentPart>
          </mc:Choice>
          <mc:Fallback xmlns="">
            <p:pic>
              <p:nvPicPr>
                <p:cNvPr id="73" name="Freihand 72">
                  <a:extLst>
                    <a:ext uri="{FF2B5EF4-FFF2-40B4-BE49-F238E27FC236}">
                      <a16:creationId xmlns:a16="http://schemas.microsoft.com/office/drawing/2014/main" id="{48AFC238-6F76-2301-21A8-8C473F753E10}"/>
                    </a:ext>
                  </a:extLst>
                </p:cNvPr>
                <p:cNvPicPr/>
                <p:nvPr/>
              </p:nvPicPr>
              <p:blipFill>
                <a:blip r:embed="rId83"/>
                <a:stretch>
                  <a:fillRect/>
                </a:stretch>
              </p:blipFill>
              <p:spPr>
                <a:xfrm>
                  <a:off x="10021860" y="5760825"/>
                  <a:ext cx="171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4" name="Freihand 73">
                  <a:extLst>
                    <a:ext uri="{FF2B5EF4-FFF2-40B4-BE49-F238E27FC236}">
                      <a16:creationId xmlns:a16="http://schemas.microsoft.com/office/drawing/2014/main" id="{7A85D2FA-3FAE-63D1-A3C1-7F88C5C000F6}"/>
                    </a:ext>
                  </a:extLst>
                </p14:cNvPr>
                <p14:cNvContentPartPr/>
                <p14:nvPr/>
              </p14:nvContentPartPr>
              <p14:xfrm>
                <a:off x="10035540" y="5767665"/>
                <a:ext cx="94680" cy="83160"/>
              </p14:xfrm>
            </p:contentPart>
          </mc:Choice>
          <mc:Fallback xmlns="">
            <p:pic>
              <p:nvPicPr>
                <p:cNvPr id="74" name="Freihand 73">
                  <a:extLst>
                    <a:ext uri="{FF2B5EF4-FFF2-40B4-BE49-F238E27FC236}">
                      <a16:creationId xmlns:a16="http://schemas.microsoft.com/office/drawing/2014/main" id="{7A85D2FA-3FAE-63D1-A3C1-7F88C5C000F6}"/>
                    </a:ext>
                  </a:extLst>
                </p:cNvPr>
                <p:cNvPicPr/>
                <p:nvPr/>
              </p:nvPicPr>
              <p:blipFill>
                <a:blip r:embed="rId85"/>
                <a:stretch>
                  <a:fillRect/>
                </a:stretch>
              </p:blipFill>
              <p:spPr>
                <a:xfrm>
                  <a:off x="10031220" y="5763345"/>
                  <a:ext cx="103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5" name="Freihand 74">
                  <a:extLst>
                    <a:ext uri="{FF2B5EF4-FFF2-40B4-BE49-F238E27FC236}">
                      <a16:creationId xmlns:a16="http://schemas.microsoft.com/office/drawing/2014/main" id="{36B3CBC5-3C9F-1CB6-07BA-D8DA8C9A2338}"/>
                    </a:ext>
                  </a:extLst>
                </p14:cNvPr>
                <p14:cNvContentPartPr/>
                <p14:nvPr/>
              </p14:nvContentPartPr>
              <p14:xfrm>
                <a:off x="10039500" y="5872425"/>
                <a:ext cx="121680" cy="68400"/>
              </p14:xfrm>
            </p:contentPart>
          </mc:Choice>
          <mc:Fallback xmlns="">
            <p:pic>
              <p:nvPicPr>
                <p:cNvPr id="75" name="Freihand 74">
                  <a:extLst>
                    <a:ext uri="{FF2B5EF4-FFF2-40B4-BE49-F238E27FC236}">
                      <a16:creationId xmlns:a16="http://schemas.microsoft.com/office/drawing/2014/main" id="{36B3CBC5-3C9F-1CB6-07BA-D8DA8C9A2338}"/>
                    </a:ext>
                  </a:extLst>
                </p:cNvPr>
                <p:cNvPicPr/>
                <p:nvPr/>
              </p:nvPicPr>
              <p:blipFill>
                <a:blip r:embed="rId87"/>
                <a:stretch>
                  <a:fillRect/>
                </a:stretch>
              </p:blipFill>
              <p:spPr>
                <a:xfrm>
                  <a:off x="10035180" y="5868105"/>
                  <a:ext cx="1303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7" name="Freihand 76">
                  <a:extLst>
                    <a:ext uri="{FF2B5EF4-FFF2-40B4-BE49-F238E27FC236}">
                      <a16:creationId xmlns:a16="http://schemas.microsoft.com/office/drawing/2014/main" id="{07EE7845-7ABF-DB0F-4F37-3909DD2B16E2}"/>
                    </a:ext>
                  </a:extLst>
                </p14:cNvPr>
                <p14:cNvContentPartPr/>
                <p14:nvPr/>
              </p14:nvContentPartPr>
              <p14:xfrm>
                <a:off x="9574740" y="5688825"/>
                <a:ext cx="144360" cy="91080"/>
              </p14:xfrm>
            </p:contentPart>
          </mc:Choice>
          <mc:Fallback xmlns="">
            <p:pic>
              <p:nvPicPr>
                <p:cNvPr id="77" name="Freihand 76">
                  <a:extLst>
                    <a:ext uri="{FF2B5EF4-FFF2-40B4-BE49-F238E27FC236}">
                      <a16:creationId xmlns:a16="http://schemas.microsoft.com/office/drawing/2014/main" id="{07EE7845-7ABF-DB0F-4F37-3909DD2B16E2}"/>
                    </a:ext>
                  </a:extLst>
                </p:cNvPr>
                <p:cNvPicPr/>
                <p:nvPr/>
              </p:nvPicPr>
              <p:blipFill>
                <a:blip r:embed="rId89"/>
                <a:stretch>
                  <a:fillRect/>
                </a:stretch>
              </p:blipFill>
              <p:spPr>
                <a:xfrm>
                  <a:off x="9570420" y="5684505"/>
                  <a:ext cx="1530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Freihand 78">
                  <a:extLst>
                    <a:ext uri="{FF2B5EF4-FFF2-40B4-BE49-F238E27FC236}">
                      <a16:creationId xmlns:a16="http://schemas.microsoft.com/office/drawing/2014/main" id="{3C2BA415-6439-F118-7938-64392EAC26B0}"/>
                    </a:ext>
                  </a:extLst>
                </p14:cNvPr>
                <p14:cNvContentPartPr/>
                <p14:nvPr/>
              </p14:nvContentPartPr>
              <p14:xfrm>
                <a:off x="9811620" y="5676945"/>
                <a:ext cx="75600" cy="288360"/>
              </p14:xfrm>
            </p:contentPart>
          </mc:Choice>
          <mc:Fallback xmlns="">
            <p:pic>
              <p:nvPicPr>
                <p:cNvPr id="79" name="Freihand 78">
                  <a:extLst>
                    <a:ext uri="{FF2B5EF4-FFF2-40B4-BE49-F238E27FC236}">
                      <a16:creationId xmlns:a16="http://schemas.microsoft.com/office/drawing/2014/main" id="{3C2BA415-6439-F118-7938-64392EAC26B0}"/>
                    </a:ext>
                  </a:extLst>
                </p:cNvPr>
                <p:cNvPicPr/>
                <p:nvPr/>
              </p:nvPicPr>
              <p:blipFill>
                <a:blip r:embed="rId91"/>
                <a:stretch>
                  <a:fillRect/>
                </a:stretch>
              </p:blipFill>
              <p:spPr>
                <a:xfrm>
                  <a:off x="9807300" y="5672625"/>
                  <a:ext cx="84240" cy="297000"/>
                </a:xfrm>
                <a:prstGeom prst="rect">
                  <a:avLst/>
                </a:prstGeom>
              </p:spPr>
            </p:pic>
          </mc:Fallback>
        </mc:AlternateContent>
      </p:grpSp>
    </p:spTree>
    <p:extLst>
      <p:ext uri="{BB962C8B-B14F-4D97-AF65-F5344CB8AC3E}">
        <p14:creationId xmlns:p14="http://schemas.microsoft.com/office/powerpoint/2010/main" val="1227706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E181A-B0AB-BAB1-E046-42F80C2BD387}"/>
              </a:ext>
            </a:extLst>
          </p:cNvPr>
          <p:cNvSpPr>
            <a:spLocks noGrp="1"/>
          </p:cNvSpPr>
          <p:nvPr>
            <p:ph type="title"/>
          </p:nvPr>
        </p:nvSpPr>
        <p:spPr/>
        <p:txBody>
          <a:bodyPr/>
          <a:lstStyle/>
          <a:p>
            <a:r>
              <a:rPr lang="de-DE" dirty="0"/>
              <a:t>Reference Sheets</a:t>
            </a:r>
          </a:p>
        </p:txBody>
      </p:sp>
      <p:sp>
        <p:nvSpPr>
          <p:cNvPr id="3" name="Inhaltsplatzhalter 2">
            <a:extLst>
              <a:ext uri="{FF2B5EF4-FFF2-40B4-BE49-F238E27FC236}">
                <a16:creationId xmlns:a16="http://schemas.microsoft.com/office/drawing/2014/main" id="{38529E84-415D-5874-727C-E30D7604F05B}"/>
              </a:ext>
            </a:extLst>
          </p:cNvPr>
          <p:cNvSpPr>
            <a:spLocks noGrp="1"/>
          </p:cNvSpPr>
          <p:nvPr>
            <p:ph idx="1"/>
          </p:nvPr>
        </p:nvSpPr>
        <p:spPr>
          <a:xfrm>
            <a:off x="838200" y="1825625"/>
            <a:ext cx="5487099" cy="1152467"/>
          </a:xfrm>
        </p:spPr>
        <p:txBody>
          <a:bodyPr/>
          <a:lstStyle/>
          <a:p>
            <a:pPr marL="0" indent="0">
              <a:buNone/>
            </a:pPr>
            <a:r>
              <a:rPr lang="de-DE" dirty="0"/>
              <a:t>Oft auch „Turn-</a:t>
            </a:r>
            <a:r>
              <a:rPr lang="de-DE" dirty="0" err="1"/>
              <a:t>around</a:t>
            </a:r>
            <a:r>
              <a:rPr lang="de-DE" dirty="0"/>
              <a:t>“ genannt</a:t>
            </a:r>
          </a:p>
        </p:txBody>
      </p:sp>
      <p:pic>
        <p:nvPicPr>
          <p:cNvPr id="5122" name="Picture 2" descr="Nezha Turnaround">
            <a:extLst>
              <a:ext uri="{FF2B5EF4-FFF2-40B4-BE49-F238E27FC236}">
                <a16:creationId xmlns:a16="http://schemas.microsoft.com/office/drawing/2014/main" id="{2C9C4B81-EB08-9AD8-3AB7-767070D07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58" y="2309950"/>
            <a:ext cx="5850141" cy="25614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nkie Kid-S3Ep1-01-24">
            <a:extLst>
              <a:ext uri="{FF2B5EF4-FFF2-40B4-BE49-F238E27FC236}">
                <a16:creationId xmlns:a16="http://schemas.microsoft.com/office/drawing/2014/main" id="{00FFDBC6-54F9-4A8D-9E8E-2EC484799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58" y="5171750"/>
            <a:ext cx="2242875" cy="1260859"/>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034D1297-F715-72C1-C694-6441529A4D53}"/>
              </a:ext>
            </a:extLst>
          </p:cNvPr>
          <p:cNvSpPr txBox="1"/>
          <p:nvPr/>
        </p:nvSpPr>
        <p:spPr>
          <a:xfrm>
            <a:off x="2903331" y="5171750"/>
            <a:ext cx="3421968" cy="1200329"/>
          </a:xfrm>
          <a:prstGeom prst="rect">
            <a:avLst/>
          </a:prstGeom>
          <a:noFill/>
        </p:spPr>
        <p:txBody>
          <a:bodyPr wrap="square" rtlCol="0">
            <a:spAutoFit/>
          </a:bodyPr>
          <a:lstStyle/>
          <a:p>
            <a:r>
              <a:rPr lang="de-DE" b="1" dirty="0"/>
              <a:t>Ohne Referenz hat man Probleme Charaktere zu animieren welche man noch nie zuvor gesehen hat</a:t>
            </a:r>
          </a:p>
          <a:p>
            <a:pPr marL="285750" indent="-285750">
              <a:buFontTx/>
              <a:buChar char="-"/>
            </a:pPr>
            <a:endParaRPr lang="de-DE" b="1" dirty="0"/>
          </a:p>
        </p:txBody>
      </p:sp>
      <p:pic>
        <p:nvPicPr>
          <p:cNvPr id="5126" name="Picture 6" descr="Bildergebnis für turn arounds reference">
            <a:extLst>
              <a:ext uri="{FF2B5EF4-FFF2-40B4-BE49-F238E27FC236}">
                <a16:creationId xmlns:a16="http://schemas.microsoft.com/office/drawing/2014/main" id="{873AB196-B9D2-7CB5-046E-51DB99419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929" y="2491531"/>
            <a:ext cx="5311479" cy="325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54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C4F4EB-5CAE-49D6-95FE-C17F81FA67A9}"/>
              </a:ext>
            </a:extLst>
          </p:cNvPr>
          <p:cNvSpPr>
            <a:spLocks noGrp="1"/>
          </p:cNvSpPr>
          <p:nvPr>
            <p:ph type="title"/>
          </p:nvPr>
        </p:nvSpPr>
        <p:spPr/>
        <p:txBody>
          <a:bodyPr/>
          <a:lstStyle/>
          <a:p>
            <a:r>
              <a:rPr lang="de-DE" dirty="0"/>
              <a:t>Gutes Charakter Aussehen =/ Gute Story</a:t>
            </a:r>
          </a:p>
        </p:txBody>
      </p:sp>
      <p:cxnSp>
        <p:nvCxnSpPr>
          <p:cNvPr id="5" name="Gerader Verbinder 4">
            <a:extLst>
              <a:ext uri="{FF2B5EF4-FFF2-40B4-BE49-F238E27FC236}">
                <a16:creationId xmlns:a16="http://schemas.microsoft.com/office/drawing/2014/main" id="{DF86C703-DE68-D47D-081D-3201D16D04FC}"/>
              </a:ext>
            </a:extLst>
          </p:cNvPr>
          <p:cNvCxnSpPr/>
          <p:nvPr/>
        </p:nvCxnSpPr>
        <p:spPr>
          <a:xfrm>
            <a:off x="5519956" y="1602297"/>
            <a:ext cx="0" cy="48656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Bildergebnis für mob psycho manga art">
            <a:extLst>
              <a:ext uri="{FF2B5EF4-FFF2-40B4-BE49-F238E27FC236}">
                <a16:creationId xmlns:a16="http://schemas.microsoft.com/office/drawing/2014/main" id="{0F7B9485-2969-2875-477D-9C597F894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4" y="1535185"/>
            <a:ext cx="3162650" cy="46819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ildergebnis für mob psycho manga art">
            <a:extLst>
              <a:ext uri="{FF2B5EF4-FFF2-40B4-BE49-F238E27FC236}">
                <a16:creationId xmlns:a16="http://schemas.microsoft.com/office/drawing/2014/main" id="{FD277AE1-C36A-0754-C4AA-2922A67FE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314" y="1916142"/>
            <a:ext cx="1943100" cy="2790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3A77DDB4-459D-ECA2-67D4-B913BD64749C}"/>
              </a:ext>
            </a:extLst>
          </p:cNvPr>
          <p:cNvSpPr txBox="1"/>
          <p:nvPr/>
        </p:nvSpPr>
        <p:spPr>
          <a:xfrm>
            <a:off x="3475314" y="4932421"/>
            <a:ext cx="1781698" cy="646331"/>
          </a:xfrm>
          <a:prstGeom prst="rect">
            <a:avLst/>
          </a:prstGeom>
          <a:noFill/>
        </p:spPr>
        <p:txBody>
          <a:bodyPr wrap="square" rtlCol="0">
            <a:spAutoFit/>
          </a:bodyPr>
          <a:lstStyle/>
          <a:p>
            <a:r>
              <a:rPr lang="de-DE" b="1" dirty="0"/>
              <a:t>Mob Psycho 100 (Manga/Anime)</a:t>
            </a:r>
          </a:p>
        </p:txBody>
      </p:sp>
      <p:pic>
        <p:nvPicPr>
          <p:cNvPr id="3078" name="Picture 6" descr="Bildergebnis für Demon slayer">
            <a:extLst>
              <a:ext uri="{FF2B5EF4-FFF2-40B4-BE49-F238E27FC236}">
                <a16:creationId xmlns:a16="http://schemas.microsoft.com/office/drawing/2014/main" id="{817B338B-7343-08FE-FBD3-3FA591C95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197" y="1916142"/>
            <a:ext cx="3663718" cy="2028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49E6D078-A3A5-F300-FA8E-AE38EC862F32}"/>
              </a:ext>
            </a:extLst>
          </p:cNvPr>
          <p:cNvSpPr txBox="1"/>
          <p:nvPr/>
        </p:nvSpPr>
        <p:spPr>
          <a:xfrm>
            <a:off x="9294915" y="1916142"/>
            <a:ext cx="1788378" cy="646331"/>
          </a:xfrm>
          <a:prstGeom prst="rect">
            <a:avLst/>
          </a:prstGeom>
          <a:noFill/>
        </p:spPr>
        <p:txBody>
          <a:bodyPr wrap="square" rtlCol="0">
            <a:spAutoFit/>
          </a:bodyPr>
          <a:lstStyle/>
          <a:p>
            <a:r>
              <a:rPr lang="de-DE" b="1" dirty="0" err="1"/>
              <a:t>Demon</a:t>
            </a:r>
            <a:r>
              <a:rPr lang="de-DE" b="1" dirty="0"/>
              <a:t> Slayer (Manga/Anime)</a:t>
            </a:r>
          </a:p>
        </p:txBody>
      </p:sp>
      <p:sp>
        <p:nvSpPr>
          <p:cNvPr id="8" name="Textfeld 7">
            <a:extLst>
              <a:ext uri="{FF2B5EF4-FFF2-40B4-BE49-F238E27FC236}">
                <a16:creationId xmlns:a16="http://schemas.microsoft.com/office/drawing/2014/main" id="{C7C2D535-0E19-0F4F-A0E8-6CCAB8947E24}"/>
              </a:ext>
            </a:extLst>
          </p:cNvPr>
          <p:cNvSpPr txBox="1"/>
          <p:nvPr/>
        </p:nvSpPr>
        <p:spPr>
          <a:xfrm>
            <a:off x="3475314" y="5548247"/>
            <a:ext cx="1943100" cy="1077218"/>
          </a:xfrm>
          <a:prstGeom prst="rect">
            <a:avLst/>
          </a:prstGeom>
          <a:noFill/>
        </p:spPr>
        <p:txBody>
          <a:bodyPr wrap="square" rtlCol="0">
            <a:spAutoFit/>
          </a:bodyPr>
          <a:lstStyle/>
          <a:p>
            <a:r>
              <a:rPr lang="de-DE" sz="1600" i="1" dirty="0"/>
              <a:t>Ein Junge realisiert dass ein Talent dein Leben nicht perfekt macht</a:t>
            </a:r>
          </a:p>
        </p:txBody>
      </p:sp>
      <p:sp>
        <p:nvSpPr>
          <p:cNvPr id="9" name="Textfeld 8">
            <a:extLst>
              <a:ext uri="{FF2B5EF4-FFF2-40B4-BE49-F238E27FC236}">
                <a16:creationId xmlns:a16="http://schemas.microsoft.com/office/drawing/2014/main" id="{BDE01670-0C3C-857E-7532-86BA21D50077}"/>
              </a:ext>
            </a:extLst>
          </p:cNvPr>
          <p:cNvSpPr txBox="1"/>
          <p:nvPr/>
        </p:nvSpPr>
        <p:spPr>
          <a:xfrm>
            <a:off x="9294915" y="2562473"/>
            <a:ext cx="2648826" cy="1077218"/>
          </a:xfrm>
          <a:prstGeom prst="rect">
            <a:avLst/>
          </a:prstGeom>
          <a:noFill/>
        </p:spPr>
        <p:txBody>
          <a:bodyPr wrap="square" rtlCol="0">
            <a:spAutoFit/>
          </a:bodyPr>
          <a:lstStyle/>
          <a:p>
            <a:r>
              <a:rPr lang="de-DE" sz="1600" i="1" dirty="0"/>
              <a:t>Ein Junge geht auf Dämonen jagt um sich am Tod seiner Familie und Dämonisierung seiner Schwester zu rächen</a:t>
            </a:r>
          </a:p>
        </p:txBody>
      </p:sp>
      <p:pic>
        <p:nvPicPr>
          <p:cNvPr id="3080" name="Picture 8" descr="Bildergebnis für steven universe">
            <a:extLst>
              <a:ext uri="{FF2B5EF4-FFF2-40B4-BE49-F238E27FC236}">
                <a16:creationId xmlns:a16="http://schemas.microsoft.com/office/drawing/2014/main" id="{6DFE3A89-8A9F-A358-4389-691D58DB6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1196" y="4035104"/>
            <a:ext cx="3663715" cy="25903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522F78CF-92CF-CD63-F724-AAFEF3FD840C}"/>
              </a:ext>
            </a:extLst>
          </p:cNvPr>
          <p:cNvSpPr txBox="1"/>
          <p:nvPr/>
        </p:nvSpPr>
        <p:spPr>
          <a:xfrm>
            <a:off x="9406150" y="4060636"/>
            <a:ext cx="2380382" cy="646331"/>
          </a:xfrm>
          <a:prstGeom prst="rect">
            <a:avLst/>
          </a:prstGeom>
          <a:noFill/>
        </p:spPr>
        <p:txBody>
          <a:bodyPr wrap="square" rtlCol="0">
            <a:spAutoFit/>
          </a:bodyPr>
          <a:lstStyle/>
          <a:p>
            <a:r>
              <a:rPr lang="de-DE" b="1" dirty="0"/>
              <a:t>Steven Universe (Cartoon)</a:t>
            </a:r>
          </a:p>
        </p:txBody>
      </p:sp>
      <p:sp>
        <p:nvSpPr>
          <p:cNvPr id="11" name="Textfeld 10">
            <a:extLst>
              <a:ext uri="{FF2B5EF4-FFF2-40B4-BE49-F238E27FC236}">
                <a16:creationId xmlns:a16="http://schemas.microsoft.com/office/drawing/2014/main" id="{431277E5-1A78-7173-81BA-64937171CD36}"/>
              </a:ext>
            </a:extLst>
          </p:cNvPr>
          <p:cNvSpPr txBox="1"/>
          <p:nvPr/>
        </p:nvSpPr>
        <p:spPr>
          <a:xfrm>
            <a:off x="9406150" y="4706967"/>
            <a:ext cx="2648826" cy="1569660"/>
          </a:xfrm>
          <a:prstGeom prst="rect">
            <a:avLst/>
          </a:prstGeom>
          <a:noFill/>
        </p:spPr>
        <p:txBody>
          <a:bodyPr wrap="square" rtlCol="0">
            <a:spAutoFit/>
          </a:bodyPr>
          <a:lstStyle/>
          <a:p>
            <a:r>
              <a:rPr lang="de-DE" sz="1600" i="1" dirty="0"/>
              <a:t>Ein Junge lebt als </a:t>
            </a:r>
            <a:r>
              <a:rPr lang="de-DE" sz="1600" i="1" dirty="0" err="1"/>
              <a:t>reinkarnatiion</a:t>
            </a:r>
            <a:r>
              <a:rPr lang="de-DE" sz="1600" i="1" dirty="0"/>
              <a:t> seiner Mutter auf der Erde mit seinen Freunden, unteranderem auch Aliens welche eine Humanoide Form haben.</a:t>
            </a:r>
          </a:p>
        </p:txBody>
      </p:sp>
      <p:sp>
        <p:nvSpPr>
          <p:cNvPr id="12" name="Textfeld 11">
            <a:extLst>
              <a:ext uri="{FF2B5EF4-FFF2-40B4-BE49-F238E27FC236}">
                <a16:creationId xmlns:a16="http://schemas.microsoft.com/office/drawing/2014/main" id="{EB6DB65C-F86E-7B4A-B2D2-985A45A96FEB}"/>
              </a:ext>
            </a:extLst>
          </p:cNvPr>
          <p:cNvSpPr txBox="1"/>
          <p:nvPr/>
        </p:nvSpPr>
        <p:spPr>
          <a:xfrm>
            <a:off x="583217" y="1521411"/>
            <a:ext cx="4805267" cy="338554"/>
          </a:xfrm>
          <a:prstGeom prst="rect">
            <a:avLst/>
          </a:prstGeom>
          <a:noFill/>
        </p:spPr>
        <p:txBody>
          <a:bodyPr wrap="square" rtlCol="0">
            <a:spAutoFit/>
          </a:bodyPr>
          <a:lstStyle/>
          <a:p>
            <a:r>
              <a:rPr lang="de-DE" sz="1600" i="1" dirty="0"/>
              <a:t>Gute Story – Charaktere sind </a:t>
            </a:r>
            <a:r>
              <a:rPr lang="de-DE" sz="1600" i="1" dirty="0" err="1"/>
              <a:t>bissle</a:t>
            </a:r>
            <a:r>
              <a:rPr lang="de-DE" sz="1600" i="1" dirty="0"/>
              <a:t> funny gemalt</a:t>
            </a:r>
          </a:p>
        </p:txBody>
      </p:sp>
      <p:sp>
        <p:nvSpPr>
          <p:cNvPr id="13" name="Textfeld 12">
            <a:extLst>
              <a:ext uri="{FF2B5EF4-FFF2-40B4-BE49-F238E27FC236}">
                <a16:creationId xmlns:a16="http://schemas.microsoft.com/office/drawing/2014/main" id="{6A5487BC-49E8-BCC8-F464-4E073E359366}"/>
              </a:ext>
            </a:extLst>
          </p:cNvPr>
          <p:cNvSpPr txBox="1"/>
          <p:nvPr/>
        </p:nvSpPr>
        <p:spPr>
          <a:xfrm>
            <a:off x="5651428" y="1517256"/>
            <a:ext cx="5702371" cy="338554"/>
          </a:xfrm>
          <a:prstGeom prst="rect">
            <a:avLst/>
          </a:prstGeom>
          <a:noFill/>
        </p:spPr>
        <p:txBody>
          <a:bodyPr wrap="square" rtlCol="0">
            <a:spAutoFit/>
          </a:bodyPr>
          <a:lstStyle/>
          <a:p>
            <a:r>
              <a:rPr lang="de-DE" sz="1600" i="1" dirty="0"/>
              <a:t>Gutes Charakter Design – Die Story war noch nicht vollständig</a:t>
            </a:r>
          </a:p>
        </p:txBody>
      </p:sp>
      <p:sp>
        <p:nvSpPr>
          <p:cNvPr id="14" name="Textfeld 13">
            <a:extLst>
              <a:ext uri="{FF2B5EF4-FFF2-40B4-BE49-F238E27FC236}">
                <a16:creationId xmlns:a16="http://schemas.microsoft.com/office/drawing/2014/main" id="{4CE9C013-95E7-4A19-708C-1821FBF3E508}"/>
              </a:ext>
            </a:extLst>
          </p:cNvPr>
          <p:cNvSpPr txBox="1"/>
          <p:nvPr/>
        </p:nvSpPr>
        <p:spPr>
          <a:xfrm>
            <a:off x="95870" y="6175524"/>
            <a:ext cx="1943100" cy="584775"/>
          </a:xfrm>
          <a:prstGeom prst="rect">
            <a:avLst/>
          </a:prstGeom>
          <a:noFill/>
        </p:spPr>
        <p:txBody>
          <a:bodyPr wrap="square" rtlCol="0">
            <a:spAutoFit/>
          </a:bodyPr>
          <a:lstStyle/>
          <a:p>
            <a:r>
              <a:rPr lang="de-DE" sz="1600" i="1" dirty="0"/>
              <a:t>„Ich will eine Geschichte erzählen“</a:t>
            </a:r>
          </a:p>
        </p:txBody>
      </p:sp>
      <p:sp>
        <p:nvSpPr>
          <p:cNvPr id="15" name="Textfeld 14">
            <a:extLst>
              <a:ext uri="{FF2B5EF4-FFF2-40B4-BE49-F238E27FC236}">
                <a16:creationId xmlns:a16="http://schemas.microsoft.com/office/drawing/2014/main" id="{C1C8A566-0C3C-E547-0139-F2F31A51C1F8}"/>
              </a:ext>
            </a:extLst>
          </p:cNvPr>
          <p:cNvSpPr txBox="1"/>
          <p:nvPr/>
        </p:nvSpPr>
        <p:spPr>
          <a:xfrm>
            <a:off x="9294911" y="6200487"/>
            <a:ext cx="2759932" cy="584775"/>
          </a:xfrm>
          <a:prstGeom prst="rect">
            <a:avLst/>
          </a:prstGeom>
          <a:noFill/>
        </p:spPr>
        <p:txBody>
          <a:bodyPr wrap="square" rtlCol="0">
            <a:spAutoFit/>
          </a:bodyPr>
          <a:lstStyle/>
          <a:p>
            <a:pPr algn="r"/>
            <a:r>
              <a:rPr lang="de-DE" sz="1600" i="1" dirty="0"/>
              <a:t>„Ich will</a:t>
            </a:r>
          </a:p>
          <a:p>
            <a:pPr algn="r"/>
            <a:r>
              <a:rPr lang="de-DE" sz="1600" i="1" dirty="0"/>
              <a:t>eine Serie rausbringen“</a:t>
            </a:r>
          </a:p>
        </p:txBody>
      </p:sp>
      <p:pic>
        <p:nvPicPr>
          <p:cNvPr id="3082" name="Picture 10" descr="Bildergebnis für Crying Cheems">
            <a:extLst>
              <a:ext uri="{FF2B5EF4-FFF2-40B4-BE49-F238E27FC236}">
                <a16:creationId xmlns:a16="http://schemas.microsoft.com/office/drawing/2014/main" id="{D5C8EB04-4300-CC39-EFF6-1262A7463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2869" y="529687"/>
            <a:ext cx="839597" cy="83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31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48021-8932-B324-5375-4C054BEB76B0}"/>
              </a:ext>
            </a:extLst>
          </p:cNvPr>
          <p:cNvSpPr>
            <a:spLocks noGrp="1"/>
          </p:cNvSpPr>
          <p:nvPr>
            <p:ph type="title"/>
          </p:nvPr>
        </p:nvSpPr>
        <p:spPr/>
        <p:txBody>
          <a:bodyPr/>
          <a:lstStyle/>
          <a:p>
            <a:r>
              <a:rPr lang="de-DE" dirty="0"/>
              <a:t>„Story schreiben“ und „Geschichte erzählen“</a:t>
            </a:r>
          </a:p>
        </p:txBody>
      </p:sp>
      <p:sp>
        <p:nvSpPr>
          <p:cNvPr id="3" name="Inhaltsplatzhalter 2">
            <a:extLst>
              <a:ext uri="{FF2B5EF4-FFF2-40B4-BE49-F238E27FC236}">
                <a16:creationId xmlns:a16="http://schemas.microsoft.com/office/drawing/2014/main" id="{346B6CB2-982C-C33C-74F0-216017380C20}"/>
              </a:ext>
            </a:extLst>
          </p:cNvPr>
          <p:cNvSpPr>
            <a:spLocks noGrp="1"/>
          </p:cNvSpPr>
          <p:nvPr>
            <p:ph idx="1"/>
          </p:nvPr>
        </p:nvSpPr>
        <p:spPr/>
        <p:txBody>
          <a:bodyPr>
            <a:normAutofit lnSpcReduction="10000"/>
          </a:bodyPr>
          <a:lstStyle/>
          <a:p>
            <a:pPr marL="0" indent="0">
              <a:buNone/>
            </a:pPr>
            <a:r>
              <a:rPr lang="de-DE" dirty="0"/>
              <a:t>Was Laber ich da eigentlich? Tja, das ist ein von mir (Trademark) ausgedachtes Konzept mit welchem ich am besten erklären kann was für einen Vibe mir eine Serie gibt</a:t>
            </a:r>
          </a:p>
          <a:p>
            <a:pPr marL="0" indent="0">
              <a:buNone/>
            </a:pPr>
            <a:endParaRPr lang="de-DE" dirty="0"/>
          </a:p>
          <a:p>
            <a:pPr marL="0" indent="0">
              <a:buNone/>
            </a:pPr>
            <a:r>
              <a:rPr lang="de-DE" dirty="0"/>
              <a:t>Wenn man nur etwas rausbringen will um etwas haben mit dem man flexen kann dann will man eher nur eine Story schreiben. </a:t>
            </a:r>
          </a:p>
          <a:p>
            <a:pPr marL="0" indent="0">
              <a:buNone/>
            </a:pPr>
            <a:r>
              <a:rPr lang="de-DE" dirty="0"/>
              <a:t>Aber wenn man eine Idee hat mit welcher man gerne Arbeitet und diese herausbringen will sehe ich das eher als Geschichte erzählen.</a:t>
            </a:r>
          </a:p>
          <a:p>
            <a:pPr marL="0" indent="0">
              <a:buNone/>
            </a:pPr>
            <a:endParaRPr lang="de-DE" dirty="0"/>
          </a:p>
          <a:p>
            <a:pPr marL="0" indent="0">
              <a:buNone/>
            </a:pPr>
            <a:r>
              <a:rPr lang="de-DE" dirty="0">
                <a:solidFill>
                  <a:srgbClr val="FF0000"/>
                </a:solidFill>
              </a:rPr>
              <a:t>Erwarte nicht berühmt zu werden. </a:t>
            </a:r>
          </a:p>
        </p:txBody>
      </p:sp>
    </p:spTree>
    <p:extLst>
      <p:ext uri="{BB962C8B-B14F-4D97-AF65-F5344CB8AC3E}">
        <p14:creationId xmlns:p14="http://schemas.microsoft.com/office/powerpoint/2010/main" val="20685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665A8A-8391-D950-1A01-C2A11343C9F3}"/>
              </a:ext>
            </a:extLst>
          </p:cNvPr>
          <p:cNvSpPr>
            <a:spLocks noGrp="1"/>
          </p:cNvSpPr>
          <p:nvPr>
            <p:ph type="title"/>
          </p:nvPr>
        </p:nvSpPr>
        <p:spPr/>
        <p:txBody>
          <a:bodyPr/>
          <a:lstStyle/>
          <a:p>
            <a:r>
              <a:rPr lang="de-DE" dirty="0"/>
              <a:t>Show </a:t>
            </a:r>
            <a:r>
              <a:rPr lang="de-DE" dirty="0" err="1"/>
              <a:t>don‘t</a:t>
            </a:r>
            <a:r>
              <a:rPr lang="de-DE" dirty="0"/>
              <a:t> Tell, was war das nochmal?</a:t>
            </a:r>
          </a:p>
        </p:txBody>
      </p:sp>
      <p:sp>
        <p:nvSpPr>
          <p:cNvPr id="3" name="Inhaltsplatzhalter 2">
            <a:extLst>
              <a:ext uri="{FF2B5EF4-FFF2-40B4-BE49-F238E27FC236}">
                <a16:creationId xmlns:a16="http://schemas.microsoft.com/office/drawing/2014/main" id="{F64C02B9-48B1-41FA-8920-82131B14952C}"/>
              </a:ext>
            </a:extLst>
          </p:cNvPr>
          <p:cNvSpPr>
            <a:spLocks noGrp="1"/>
          </p:cNvSpPr>
          <p:nvPr>
            <p:ph idx="1"/>
          </p:nvPr>
        </p:nvSpPr>
        <p:spPr/>
        <p:txBody>
          <a:bodyPr>
            <a:normAutofit fontScale="92500" lnSpcReduction="20000"/>
          </a:bodyPr>
          <a:lstStyle/>
          <a:p>
            <a:pPr marL="0" indent="0">
              <a:buNone/>
            </a:pPr>
            <a:r>
              <a:rPr lang="de-DE" b="1" i="1" dirty="0"/>
              <a:t>Sage</a:t>
            </a:r>
            <a:r>
              <a:rPr lang="de-DE" b="1" dirty="0"/>
              <a:t> es ihnen nicht. Aber </a:t>
            </a:r>
            <a:r>
              <a:rPr lang="de-DE" b="1" i="1" dirty="0"/>
              <a:t>zeige</a:t>
            </a:r>
            <a:r>
              <a:rPr lang="de-DE" b="1" dirty="0"/>
              <a:t> es ihnen.</a:t>
            </a:r>
          </a:p>
          <a:p>
            <a:pPr marL="0" indent="0">
              <a:buNone/>
            </a:pPr>
            <a:endParaRPr lang="de-DE" dirty="0"/>
          </a:p>
          <a:p>
            <a:pPr marL="0" indent="0">
              <a:buNone/>
            </a:pPr>
            <a:r>
              <a:rPr lang="de-DE" dirty="0"/>
              <a:t>Stellt euch diese Szene vor:</a:t>
            </a:r>
          </a:p>
          <a:p>
            <a:pPr marL="0" indent="0">
              <a:buNone/>
            </a:pPr>
            <a:r>
              <a:rPr lang="de-DE" dirty="0"/>
              <a:t>Unsere Protagonisten kommen von einer langen Reise in ihre Heimat zurück, man sieht ihnen an dass sie sich freuen. (Was können die Helden sagen? Wie können die Helden zeigen?)</a:t>
            </a:r>
          </a:p>
          <a:p>
            <a:pPr marL="0" indent="0">
              <a:buNone/>
            </a:pPr>
            <a:endParaRPr lang="de-DE" dirty="0"/>
          </a:p>
          <a:p>
            <a:pPr marL="0" indent="0">
              <a:buNone/>
            </a:pPr>
            <a:r>
              <a:rPr lang="de-DE" dirty="0"/>
              <a:t>Sobald unsere Helden das Dorf von der Ferne sehen, erkennen sie nur einen Haufen zerstörter Gebäude. Sie alle rennen in Richtung der Stadt, man erkennt verbrannte Körper auf dem Weg. Unter einem Stein liegt der Körper eines toten, kleinen Mädchens, neben dem Mädchen liegt ein Plüschtier. Das Mädchen war die jüngere Schwester von einem unserer Helden. (Was können die Helden sagen? Wie können die Helden zeigen?)</a:t>
            </a:r>
          </a:p>
        </p:txBody>
      </p:sp>
    </p:spTree>
    <p:extLst>
      <p:ext uri="{BB962C8B-B14F-4D97-AF65-F5344CB8AC3E}">
        <p14:creationId xmlns:p14="http://schemas.microsoft.com/office/powerpoint/2010/main" val="79477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5EE21-B4C4-2014-44D2-7BCF2B30CEF3}"/>
              </a:ext>
            </a:extLst>
          </p:cNvPr>
          <p:cNvSpPr>
            <a:spLocks noGrp="1"/>
          </p:cNvSpPr>
          <p:nvPr>
            <p:ph type="title"/>
          </p:nvPr>
        </p:nvSpPr>
        <p:spPr/>
        <p:txBody>
          <a:bodyPr/>
          <a:lstStyle/>
          <a:p>
            <a:r>
              <a:rPr lang="de-DE" dirty="0"/>
              <a:t>Namen für Charaktere finden</a:t>
            </a:r>
          </a:p>
        </p:txBody>
      </p:sp>
      <p:sp>
        <p:nvSpPr>
          <p:cNvPr id="3" name="Inhaltsplatzhalter 2">
            <a:extLst>
              <a:ext uri="{FF2B5EF4-FFF2-40B4-BE49-F238E27FC236}">
                <a16:creationId xmlns:a16="http://schemas.microsoft.com/office/drawing/2014/main" id="{A98B3AF0-E41F-3BB1-A7BB-EBA848439C1F}"/>
              </a:ext>
            </a:extLst>
          </p:cNvPr>
          <p:cNvSpPr>
            <a:spLocks noGrp="1"/>
          </p:cNvSpPr>
          <p:nvPr>
            <p:ph idx="1"/>
          </p:nvPr>
        </p:nvSpPr>
        <p:spPr/>
        <p:txBody>
          <a:bodyPr/>
          <a:lstStyle/>
          <a:p>
            <a:pPr marL="0" indent="0">
              <a:buNone/>
            </a:pPr>
            <a:r>
              <a:rPr lang="de-DE" dirty="0"/>
              <a:t>Beste </a:t>
            </a:r>
            <a:r>
              <a:rPr lang="de-DE" dirty="0" err="1"/>
              <a:t>wege</a:t>
            </a:r>
            <a:r>
              <a:rPr lang="de-DE" dirty="0"/>
              <a:t> um einem Charakter einen Namen zugeben:</a:t>
            </a:r>
          </a:p>
          <a:p>
            <a:pPr>
              <a:buFontTx/>
              <a:buChar char="-"/>
            </a:pPr>
            <a:r>
              <a:rPr lang="de-DE" dirty="0"/>
              <a:t>Erwartungen zerstören (</a:t>
            </a:r>
            <a:r>
              <a:rPr lang="de-DE" dirty="0" err="1"/>
              <a:t>bsp</a:t>
            </a:r>
            <a:r>
              <a:rPr lang="de-DE" dirty="0"/>
              <a:t>: einen Charakter welcher sich dunkel Kleidet „Sunny“ nennen)</a:t>
            </a:r>
          </a:p>
          <a:p>
            <a:pPr>
              <a:buFontTx/>
              <a:buChar char="-"/>
            </a:pPr>
            <a:r>
              <a:rPr lang="de-DE" dirty="0"/>
              <a:t>Namen nach Bedeutungen checken (Namen können Hinweise auf den Verlauf der Story geben)</a:t>
            </a:r>
          </a:p>
          <a:p>
            <a:pPr>
              <a:buFontTx/>
              <a:buChar char="-"/>
            </a:pPr>
            <a:r>
              <a:rPr lang="de-DE" dirty="0"/>
              <a:t>Gebe keinem Charakter einen Namen welcher auf einer echten Person basiert (bekannten Kreis)</a:t>
            </a:r>
          </a:p>
          <a:p>
            <a:pPr>
              <a:buFontTx/>
              <a:buChar char="-"/>
            </a:pPr>
            <a:endParaRPr lang="de-DE" dirty="0"/>
          </a:p>
        </p:txBody>
      </p:sp>
    </p:spTree>
    <p:extLst>
      <p:ext uri="{BB962C8B-B14F-4D97-AF65-F5344CB8AC3E}">
        <p14:creationId xmlns:p14="http://schemas.microsoft.com/office/powerpoint/2010/main" val="61643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A33A7-C51C-9E0D-C7DB-FD4A53083521}"/>
              </a:ext>
            </a:extLst>
          </p:cNvPr>
          <p:cNvSpPr>
            <a:spLocks noGrp="1"/>
          </p:cNvSpPr>
          <p:nvPr>
            <p:ph type="title"/>
          </p:nvPr>
        </p:nvSpPr>
        <p:spPr/>
        <p:txBody>
          <a:bodyPr/>
          <a:lstStyle/>
          <a:p>
            <a:r>
              <a:rPr lang="de-DE" dirty="0"/>
              <a:t>Jemand ist besser…?</a:t>
            </a:r>
          </a:p>
        </p:txBody>
      </p:sp>
      <p:sp>
        <p:nvSpPr>
          <p:cNvPr id="3" name="Inhaltsplatzhalter 2">
            <a:extLst>
              <a:ext uri="{FF2B5EF4-FFF2-40B4-BE49-F238E27FC236}">
                <a16:creationId xmlns:a16="http://schemas.microsoft.com/office/drawing/2014/main" id="{1440C72E-7640-D0BA-7764-1BE625318776}"/>
              </a:ext>
            </a:extLst>
          </p:cNvPr>
          <p:cNvSpPr>
            <a:spLocks noGrp="1"/>
          </p:cNvSpPr>
          <p:nvPr>
            <p:ph idx="1"/>
          </p:nvPr>
        </p:nvSpPr>
        <p:spPr/>
        <p:txBody>
          <a:bodyPr/>
          <a:lstStyle/>
          <a:p>
            <a:pPr marL="0" indent="0">
              <a:buNone/>
            </a:pPr>
            <a:r>
              <a:rPr lang="de-DE" dirty="0"/>
              <a:t>POV: Du gibst dir mühe ein guten Spiel Prototypen zu entwickeln aber alles was du bekommst ist eine Fehlermeldung das der Code f-</a:t>
            </a:r>
            <a:r>
              <a:rPr lang="de-DE" dirty="0" err="1"/>
              <a:t>ed</a:t>
            </a:r>
            <a:r>
              <a:rPr lang="de-DE" dirty="0"/>
              <a:t> </a:t>
            </a:r>
            <a:r>
              <a:rPr lang="de-DE" dirty="0" err="1"/>
              <a:t>up</a:t>
            </a:r>
            <a:r>
              <a:rPr lang="de-DE" dirty="0"/>
              <a:t> ist</a:t>
            </a:r>
          </a:p>
          <a:p>
            <a:pPr marL="0" indent="0">
              <a:buNone/>
            </a:pPr>
            <a:r>
              <a:rPr lang="de-DE" dirty="0"/>
              <a:t>Und dann kommt da so ein 6 Jähriges Ding welches mit verbundenen Augen ein Fort-craft programmieren kann, ohne eine einzige Fehlermeldung beim Übersetzen zu erhalten…</a:t>
            </a:r>
          </a:p>
          <a:p>
            <a:pPr marL="0" indent="0">
              <a:buNone/>
            </a:pPr>
            <a:endParaRPr lang="de-DE" dirty="0"/>
          </a:p>
          <a:p>
            <a:pPr marL="0" indent="0">
              <a:buNone/>
            </a:pPr>
            <a:r>
              <a:rPr lang="de-DE" dirty="0"/>
              <a:t>Guess </a:t>
            </a:r>
            <a:r>
              <a:rPr lang="de-DE" dirty="0" err="1"/>
              <a:t>what</a:t>
            </a:r>
            <a:r>
              <a:rPr lang="de-DE" dirty="0"/>
              <a:t>, dass wird auch auf deinem Weg als </a:t>
            </a:r>
            <a:r>
              <a:rPr lang="de-DE" dirty="0" err="1"/>
              <a:t>Storywriter</a:t>
            </a:r>
            <a:r>
              <a:rPr lang="de-DE" dirty="0"/>
              <a:t> passieren. Auch als Artist, als Animator…</a:t>
            </a:r>
          </a:p>
        </p:txBody>
      </p:sp>
      <p:sp>
        <p:nvSpPr>
          <p:cNvPr id="4" name="Textfeld 3">
            <a:extLst>
              <a:ext uri="{FF2B5EF4-FFF2-40B4-BE49-F238E27FC236}">
                <a16:creationId xmlns:a16="http://schemas.microsoft.com/office/drawing/2014/main" id="{92ADE574-52A6-E4B4-288E-59F058B4F006}"/>
              </a:ext>
            </a:extLst>
          </p:cNvPr>
          <p:cNvSpPr txBox="1"/>
          <p:nvPr/>
        </p:nvSpPr>
        <p:spPr>
          <a:xfrm>
            <a:off x="2220985" y="5661878"/>
            <a:ext cx="7750030" cy="830997"/>
          </a:xfrm>
          <a:prstGeom prst="rect">
            <a:avLst/>
          </a:prstGeom>
          <a:noFill/>
          <a:ln w="76200">
            <a:solidFill>
              <a:schemeClr val="tx1"/>
            </a:solidFill>
            <a:prstDash val="sysDash"/>
          </a:ln>
        </p:spPr>
        <p:txBody>
          <a:bodyPr wrap="square" rtlCol="0">
            <a:spAutoFit/>
          </a:bodyPr>
          <a:lstStyle/>
          <a:p>
            <a:pPr algn="ctr"/>
            <a:r>
              <a:rPr lang="de-DE" sz="2400" b="1" dirty="0"/>
              <a:t>„Nur weil jemand in einem Bereich besser ist, heißt es nicht das du automatisch schlechter in diesem Bereich bist“</a:t>
            </a:r>
          </a:p>
        </p:txBody>
      </p:sp>
    </p:spTree>
    <p:extLst>
      <p:ext uri="{BB962C8B-B14F-4D97-AF65-F5344CB8AC3E}">
        <p14:creationId xmlns:p14="http://schemas.microsoft.com/office/powerpoint/2010/main" val="322000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B43AB-2CD3-3878-0D00-01D361322168}"/>
              </a:ext>
            </a:extLst>
          </p:cNvPr>
          <p:cNvSpPr>
            <a:spLocks noGrp="1"/>
          </p:cNvSpPr>
          <p:nvPr>
            <p:ph type="title"/>
          </p:nvPr>
        </p:nvSpPr>
        <p:spPr/>
        <p:txBody>
          <a:bodyPr/>
          <a:lstStyle/>
          <a:p>
            <a:r>
              <a:rPr lang="en-GB" dirty="0"/>
              <a:t>Time to get humbled </a:t>
            </a:r>
            <a:r>
              <a:rPr lang="en-GB" sz="1100" dirty="0"/>
              <a:t>(hard </a:t>
            </a:r>
            <a:r>
              <a:rPr lang="de-DE" sz="1100" b="0" i="0" dirty="0">
                <a:effectLst/>
                <a:latin typeface="arial" panose="020B0604020202020204" pitchFamily="34" charset="0"/>
              </a:rPr>
              <a:t>( ͡° ͜ʖ ͡°)</a:t>
            </a:r>
            <a:r>
              <a:rPr lang="en-GB" sz="1100" dirty="0"/>
              <a:t>)</a:t>
            </a:r>
          </a:p>
        </p:txBody>
      </p:sp>
      <p:sp>
        <p:nvSpPr>
          <p:cNvPr id="3" name="Inhaltsplatzhalter 2">
            <a:extLst>
              <a:ext uri="{FF2B5EF4-FFF2-40B4-BE49-F238E27FC236}">
                <a16:creationId xmlns:a16="http://schemas.microsoft.com/office/drawing/2014/main" id="{D0F16A11-5245-E97E-6508-30FC381F395F}"/>
              </a:ext>
            </a:extLst>
          </p:cNvPr>
          <p:cNvSpPr>
            <a:spLocks noGrp="1"/>
          </p:cNvSpPr>
          <p:nvPr>
            <p:ph idx="1"/>
          </p:nvPr>
        </p:nvSpPr>
        <p:spPr/>
        <p:txBody>
          <a:bodyPr/>
          <a:lstStyle/>
          <a:p>
            <a:pPr marL="0" indent="0">
              <a:buNone/>
            </a:pPr>
            <a:r>
              <a:rPr lang="de-DE" dirty="0"/>
              <a:t>Du wirst NIE eine gute Story innerhalb eines Tage schreiben. Auch nicht innerhalb einer Woche. Auch nicht in einem Monat. Empfehlens wert ist auch nicht ein Jahr! </a:t>
            </a:r>
            <a:r>
              <a:rPr lang="de-DE" sz="1600" b="0" i="0" dirty="0">
                <a:effectLst/>
                <a:latin typeface="arial" panose="020B0604020202020204" pitchFamily="34" charset="0"/>
              </a:rPr>
              <a:t>¯\_( ͡° ͜ʖ ͡°)_/¯ </a:t>
            </a:r>
            <a:r>
              <a:rPr lang="de-DE" sz="1600" b="0" i="0" dirty="0" err="1">
                <a:effectLst/>
                <a:latin typeface="arial" panose="020B0604020202020204" pitchFamily="34" charset="0"/>
              </a:rPr>
              <a:t>idk</a:t>
            </a:r>
            <a:r>
              <a:rPr lang="de-DE" sz="1600" b="0" i="0" dirty="0">
                <a:effectLst/>
                <a:latin typeface="arial" panose="020B0604020202020204" pitchFamily="34" charset="0"/>
              </a:rPr>
              <a:t> </a:t>
            </a:r>
            <a:r>
              <a:rPr lang="de-DE" sz="1600" b="0" i="0" dirty="0" err="1">
                <a:effectLst/>
                <a:latin typeface="arial" panose="020B0604020202020204" pitchFamily="34" charset="0"/>
              </a:rPr>
              <a:t>what</a:t>
            </a:r>
            <a:r>
              <a:rPr lang="de-DE" sz="1600" b="0" i="0" dirty="0">
                <a:effectLst/>
                <a:latin typeface="arial" panose="020B0604020202020204" pitchFamily="34" charset="0"/>
              </a:rPr>
              <a:t> </a:t>
            </a:r>
            <a:r>
              <a:rPr lang="de-DE" sz="1600" b="0" i="0" dirty="0" err="1">
                <a:effectLst/>
                <a:latin typeface="arial" panose="020B0604020202020204" pitchFamily="34" charset="0"/>
              </a:rPr>
              <a:t>to</a:t>
            </a:r>
            <a:r>
              <a:rPr lang="de-DE" sz="1600" b="0" i="0" dirty="0">
                <a:effectLst/>
                <a:latin typeface="arial" panose="020B0604020202020204" pitchFamily="34" charset="0"/>
              </a:rPr>
              <a:t> </a:t>
            </a:r>
            <a:r>
              <a:rPr lang="de-DE" sz="1600" b="0" i="0" dirty="0" err="1">
                <a:effectLst/>
                <a:latin typeface="arial" panose="020B0604020202020204" pitchFamily="34" charset="0"/>
              </a:rPr>
              <a:t>say</a:t>
            </a:r>
            <a:endParaRPr lang="de-DE" sz="1600" dirty="0"/>
          </a:p>
          <a:p>
            <a:pPr marL="0" indent="0">
              <a:buNone/>
            </a:pPr>
            <a:endParaRPr lang="de-DE" dirty="0"/>
          </a:p>
          <a:p>
            <a:pPr marL="0" indent="0">
              <a:buNone/>
            </a:pPr>
            <a:r>
              <a:rPr lang="de-DE" dirty="0"/>
              <a:t>Du KANNST es versuchen, aber es kommt nichts gutes raus!</a:t>
            </a:r>
          </a:p>
          <a:p>
            <a:pPr marL="0" indent="0">
              <a:buNone/>
            </a:pPr>
            <a:r>
              <a:rPr lang="de-DE" dirty="0"/>
              <a:t>Ich erkläre hier einen Prozess für welchen ich mehr als 5 Jahre gebraucht habe. Also dürft ihr das nicht als Herausforderung nehmen und versuchen eine Story </a:t>
            </a:r>
            <a:r>
              <a:rPr lang="de-DE" dirty="0" err="1"/>
              <a:t>asap</a:t>
            </a:r>
            <a:r>
              <a:rPr lang="de-DE" dirty="0"/>
              <a:t> rauszubringen…</a:t>
            </a:r>
          </a:p>
          <a:p>
            <a:pPr marL="0" indent="0" algn="ctr">
              <a:buNone/>
            </a:pPr>
            <a:r>
              <a:rPr lang="de-DE" dirty="0" err="1"/>
              <a:t>Anyways</a:t>
            </a:r>
            <a:r>
              <a:rPr lang="de-DE" dirty="0"/>
              <a:t>, </a:t>
            </a:r>
            <a:r>
              <a:rPr lang="de-DE" dirty="0" err="1"/>
              <a:t>enjoy</a:t>
            </a:r>
            <a:r>
              <a:rPr lang="de-DE" dirty="0"/>
              <a:t> </a:t>
            </a:r>
            <a:r>
              <a:rPr lang="de-DE" dirty="0" err="1"/>
              <a:t>your</a:t>
            </a:r>
            <a:r>
              <a:rPr lang="de-DE" dirty="0"/>
              <a:t> </a:t>
            </a:r>
            <a:r>
              <a:rPr lang="de-DE" dirty="0" err="1"/>
              <a:t>stay</a:t>
            </a:r>
            <a:endParaRPr lang="de-DE" dirty="0"/>
          </a:p>
        </p:txBody>
      </p:sp>
      <p:pic>
        <p:nvPicPr>
          <p:cNvPr id="11266" name="Picture 2" descr="Bildergebnis für memes cheems">
            <a:extLst>
              <a:ext uri="{FF2B5EF4-FFF2-40B4-BE49-F238E27FC236}">
                <a16:creationId xmlns:a16="http://schemas.microsoft.com/office/drawing/2014/main" id="{89FC6377-9381-63E1-3617-ADDFC2145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0" y="4987780"/>
            <a:ext cx="29146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86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C1ADEF-2CEB-2C4E-230A-CD6C4836CF63}"/>
              </a:ext>
            </a:extLst>
          </p:cNvPr>
          <p:cNvSpPr>
            <a:spLocks noGrp="1"/>
          </p:cNvSpPr>
          <p:nvPr>
            <p:ph type="title"/>
          </p:nvPr>
        </p:nvSpPr>
        <p:spPr/>
        <p:txBody>
          <a:bodyPr/>
          <a:lstStyle/>
          <a:p>
            <a:r>
              <a:rPr lang="de-DE" dirty="0"/>
              <a:t>Konstruktive Kritik, </a:t>
            </a:r>
            <a:r>
              <a:rPr lang="de-DE" sz="2800" dirty="0"/>
              <a:t>ich bin eh besser als ihr alle zusammen</a:t>
            </a:r>
            <a:endParaRPr lang="de-DE" dirty="0"/>
          </a:p>
        </p:txBody>
      </p:sp>
      <p:sp>
        <p:nvSpPr>
          <p:cNvPr id="3" name="Inhaltsplatzhalter 2">
            <a:extLst>
              <a:ext uri="{FF2B5EF4-FFF2-40B4-BE49-F238E27FC236}">
                <a16:creationId xmlns:a16="http://schemas.microsoft.com/office/drawing/2014/main" id="{75DE828D-FBB1-AA39-B193-03AE04DFC27B}"/>
              </a:ext>
            </a:extLst>
          </p:cNvPr>
          <p:cNvSpPr>
            <a:spLocks noGrp="1"/>
          </p:cNvSpPr>
          <p:nvPr>
            <p:ph idx="1"/>
          </p:nvPr>
        </p:nvSpPr>
        <p:spPr>
          <a:xfrm>
            <a:off x="293615" y="1451295"/>
            <a:ext cx="11585195" cy="5176008"/>
          </a:xfrm>
        </p:spPr>
        <p:txBody>
          <a:bodyPr>
            <a:normAutofit fontScale="77500" lnSpcReduction="20000"/>
          </a:bodyPr>
          <a:lstStyle/>
          <a:p>
            <a:pPr marL="0" indent="0">
              <a:buNone/>
            </a:pPr>
            <a:r>
              <a:rPr lang="de-DE" dirty="0"/>
              <a:t>Es gibt einen Unterschied zwischen </a:t>
            </a:r>
            <a:r>
              <a:rPr lang="de-DE" dirty="0" err="1"/>
              <a:t>Hate</a:t>
            </a:r>
            <a:r>
              <a:rPr lang="de-DE" dirty="0"/>
              <a:t> und Konstruktiver Kritik. Und DEIN Job ist es diese Unterscheiden zu können!</a:t>
            </a:r>
          </a:p>
          <a:p>
            <a:pPr marL="0" indent="0">
              <a:buNone/>
            </a:pPr>
            <a:endParaRPr lang="de-DE" dirty="0"/>
          </a:p>
          <a:p>
            <a:pPr marL="0" indent="0">
              <a:buNone/>
            </a:pPr>
            <a:r>
              <a:rPr lang="de-DE" dirty="0"/>
              <a:t>„Die Animation ist ja mal richtig scheiße :</a:t>
            </a:r>
            <a:r>
              <a:rPr lang="de-DE" dirty="0" err="1"/>
              <a:t>totenkopf</a:t>
            </a:r>
            <a:r>
              <a:rPr lang="de-DE" dirty="0"/>
              <a:t>“</a:t>
            </a:r>
          </a:p>
          <a:p>
            <a:pPr marL="0" indent="0">
              <a:buNone/>
            </a:pPr>
            <a:r>
              <a:rPr lang="de-DE" dirty="0"/>
              <a:t>„Ich würde an deiner stelle die Kleidung mit animieren“</a:t>
            </a:r>
          </a:p>
          <a:p>
            <a:pPr marL="0" indent="0">
              <a:buNone/>
            </a:pPr>
            <a:r>
              <a:rPr lang="de-DE" dirty="0"/>
              <a:t>„Ich würde an deiner stelle sofort mit Filme machen aufhören“</a:t>
            </a:r>
          </a:p>
          <a:p>
            <a:pPr marL="0" indent="0">
              <a:buNone/>
            </a:pPr>
            <a:r>
              <a:rPr lang="de-DE" dirty="0"/>
              <a:t>„cringe“</a:t>
            </a:r>
          </a:p>
          <a:p>
            <a:pPr marL="0" indent="0">
              <a:buNone/>
            </a:pPr>
            <a:r>
              <a:rPr lang="de-DE" dirty="0"/>
              <a:t>„Wie </a:t>
            </a:r>
            <a:r>
              <a:rPr lang="de-DE" dirty="0" err="1"/>
              <a:t>weird</a:t>
            </a:r>
            <a:r>
              <a:rPr lang="de-DE" dirty="0"/>
              <a:t> </a:t>
            </a:r>
            <a:r>
              <a:rPr lang="de-DE" dirty="0" err="1"/>
              <a:t>xD</a:t>
            </a:r>
            <a:r>
              <a:rPr lang="de-DE" dirty="0"/>
              <a:t>“</a:t>
            </a:r>
          </a:p>
          <a:p>
            <a:pPr marL="0" indent="0">
              <a:buNone/>
            </a:pPr>
            <a:r>
              <a:rPr lang="de-DE" dirty="0"/>
              <a:t>„Ich hasse es wenn jemand die Haare so animiert“</a:t>
            </a:r>
          </a:p>
          <a:p>
            <a:pPr marL="0" indent="0">
              <a:buNone/>
            </a:pPr>
            <a:r>
              <a:rPr lang="de-DE" dirty="0"/>
              <a:t>„Lass den Hut bei </a:t>
            </a:r>
            <a:r>
              <a:rPr lang="de-DE" dirty="0" err="1"/>
              <a:t>CharakterABC</a:t>
            </a:r>
            <a:r>
              <a:rPr lang="de-DE" dirty="0"/>
              <a:t> weg, der sieht sonst zu sehr wie ein Typ aus dem Anime aus“</a:t>
            </a:r>
          </a:p>
          <a:p>
            <a:pPr marL="0" indent="0">
              <a:buNone/>
            </a:pPr>
            <a:endParaRPr lang="de-DE" dirty="0"/>
          </a:p>
          <a:p>
            <a:pPr marL="0" indent="0">
              <a:buNone/>
            </a:pPr>
            <a:r>
              <a:rPr lang="de-DE" dirty="0"/>
              <a:t>Musst du Kritik akzeptieren? Ja – Musst du lernen mit ihr umzugehen? Ja – Musst du alle Kritik der Welt anwenden? </a:t>
            </a:r>
            <a:r>
              <a:rPr lang="de-DE" dirty="0" err="1"/>
              <a:t>Nope</a:t>
            </a:r>
            <a:r>
              <a:rPr lang="de-DE" dirty="0"/>
              <a:t>, deine Story, deine Charaktere, deine Serie. Tu was du willst</a:t>
            </a:r>
          </a:p>
          <a:p>
            <a:pPr marL="0" indent="0">
              <a:buNone/>
            </a:pPr>
            <a:r>
              <a:rPr lang="de-DE" dirty="0"/>
              <a:t>(Das </a:t>
            </a:r>
            <a:r>
              <a:rPr lang="de-DE" dirty="0" err="1"/>
              <a:t>worst</a:t>
            </a:r>
            <a:r>
              <a:rPr lang="de-DE" dirty="0"/>
              <a:t> </a:t>
            </a:r>
            <a:r>
              <a:rPr lang="de-DE" dirty="0" err="1"/>
              <a:t>case</a:t>
            </a:r>
            <a:r>
              <a:rPr lang="de-DE" dirty="0"/>
              <a:t> </a:t>
            </a:r>
            <a:r>
              <a:rPr lang="de-DE" dirty="0" err="1"/>
              <a:t>szenario</a:t>
            </a:r>
            <a:r>
              <a:rPr lang="de-DE" dirty="0"/>
              <a:t> ist von Hatern oder Yes-</a:t>
            </a:r>
            <a:r>
              <a:rPr lang="de-DE" dirty="0" err="1"/>
              <a:t>men</a:t>
            </a:r>
            <a:r>
              <a:rPr lang="de-DE" dirty="0"/>
              <a:t> eingewickelt zu sein)</a:t>
            </a:r>
          </a:p>
          <a:p>
            <a:pPr marL="0" indent="0">
              <a:buNone/>
            </a:pPr>
            <a:r>
              <a:rPr lang="de-DE" dirty="0"/>
              <a:t> </a:t>
            </a:r>
          </a:p>
        </p:txBody>
      </p:sp>
      <p:pic>
        <p:nvPicPr>
          <p:cNvPr id="12290" name="Picture 2" descr="Bildergebnis für memes cheems">
            <a:extLst>
              <a:ext uri="{FF2B5EF4-FFF2-40B4-BE49-F238E27FC236}">
                <a16:creationId xmlns:a16="http://schemas.microsoft.com/office/drawing/2014/main" id="{F7F5FE87-0B55-981C-B9C4-3D8C5A516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4325" y="5820300"/>
            <a:ext cx="1114075" cy="8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7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73F024-3CF1-4541-E687-81087495EB19}"/>
              </a:ext>
            </a:extLst>
          </p:cNvPr>
          <p:cNvSpPr>
            <a:spLocks noGrp="1"/>
          </p:cNvSpPr>
          <p:nvPr>
            <p:ph type="title"/>
          </p:nvPr>
        </p:nvSpPr>
        <p:spPr/>
        <p:txBody>
          <a:bodyPr/>
          <a:lstStyle/>
          <a:p>
            <a:r>
              <a:rPr lang="de-DE" dirty="0"/>
              <a:t>Konstruktive Kritik, </a:t>
            </a:r>
            <a:r>
              <a:rPr lang="de-DE" sz="2800" dirty="0"/>
              <a:t>…ich vermisse die letzte Slide</a:t>
            </a:r>
            <a:endParaRPr lang="de-DE" dirty="0"/>
          </a:p>
        </p:txBody>
      </p:sp>
      <p:sp>
        <p:nvSpPr>
          <p:cNvPr id="3" name="Inhaltsplatzhalter 2">
            <a:extLst>
              <a:ext uri="{FF2B5EF4-FFF2-40B4-BE49-F238E27FC236}">
                <a16:creationId xmlns:a16="http://schemas.microsoft.com/office/drawing/2014/main" id="{4AE968DA-4063-2F0D-E571-A1D688871911}"/>
              </a:ext>
            </a:extLst>
          </p:cNvPr>
          <p:cNvSpPr>
            <a:spLocks noGrp="1"/>
          </p:cNvSpPr>
          <p:nvPr>
            <p:ph idx="1"/>
          </p:nvPr>
        </p:nvSpPr>
        <p:spPr/>
        <p:txBody>
          <a:bodyPr>
            <a:normAutofit lnSpcReduction="10000"/>
          </a:bodyPr>
          <a:lstStyle/>
          <a:p>
            <a:pPr marL="0" indent="0">
              <a:buNone/>
            </a:pPr>
            <a:r>
              <a:rPr lang="de-DE" dirty="0"/>
              <a:t>Schlechte Antworten sind da:</a:t>
            </a:r>
          </a:p>
          <a:p>
            <a:pPr marL="0" indent="0">
              <a:buNone/>
            </a:pPr>
            <a:endParaRPr lang="de-DE" dirty="0"/>
          </a:p>
          <a:p>
            <a:pPr marL="0" indent="0">
              <a:buNone/>
            </a:pPr>
            <a:r>
              <a:rPr lang="de-DE" dirty="0"/>
              <a:t>„Mach es doch selbst besser“</a:t>
            </a:r>
          </a:p>
          <a:p>
            <a:pPr marL="0" indent="0">
              <a:buNone/>
            </a:pPr>
            <a:r>
              <a:rPr lang="de-DE" dirty="0"/>
              <a:t>„Ich will sehen wie du es besser machst“</a:t>
            </a:r>
          </a:p>
          <a:p>
            <a:pPr marL="0" indent="0">
              <a:buNone/>
            </a:pPr>
            <a:r>
              <a:rPr lang="de-DE" dirty="0"/>
              <a:t>„Dummer Hater“</a:t>
            </a:r>
          </a:p>
          <a:p>
            <a:pPr marL="0" indent="0">
              <a:buNone/>
            </a:pPr>
            <a:r>
              <a:rPr lang="de-DE" dirty="0"/>
              <a:t>„Deine Mutter“</a:t>
            </a:r>
          </a:p>
          <a:p>
            <a:pPr marL="0" indent="0">
              <a:buNone/>
            </a:pPr>
            <a:endParaRPr lang="de-DE" dirty="0"/>
          </a:p>
          <a:p>
            <a:pPr marL="0" indent="0">
              <a:buNone/>
            </a:pPr>
            <a:r>
              <a:rPr lang="de-DE" dirty="0"/>
              <a:t>(Wenn man nicht gutes zu sagen hat dann sollte man einfach Schweigen)</a:t>
            </a:r>
          </a:p>
        </p:txBody>
      </p:sp>
    </p:spTree>
    <p:extLst>
      <p:ext uri="{BB962C8B-B14F-4D97-AF65-F5344CB8AC3E}">
        <p14:creationId xmlns:p14="http://schemas.microsoft.com/office/powerpoint/2010/main" val="2501851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710C70-0E63-EF89-3169-CAE372DB80C7}"/>
              </a:ext>
            </a:extLst>
          </p:cNvPr>
          <p:cNvSpPr>
            <a:spLocks noGrp="1"/>
          </p:cNvSpPr>
          <p:nvPr>
            <p:ph type="title"/>
          </p:nvPr>
        </p:nvSpPr>
        <p:spPr/>
        <p:txBody>
          <a:bodyPr/>
          <a:lstStyle/>
          <a:p>
            <a:r>
              <a:rPr lang="de-DE" dirty="0" err="1"/>
              <a:t>Tropes</a:t>
            </a:r>
            <a:endParaRPr lang="de-DE" dirty="0"/>
          </a:p>
        </p:txBody>
      </p:sp>
      <p:sp>
        <p:nvSpPr>
          <p:cNvPr id="3" name="Inhaltsplatzhalter 2">
            <a:extLst>
              <a:ext uri="{FF2B5EF4-FFF2-40B4-BE49-F238E27FC236}">
                <a16:creationId xmlns:a16="http://schemas.microsoft.com/office/drawing/2014/main" id="{F2A8B4F8-C155-6821-6845-3E9158A0F558}"/>
              </a:ext>
            </a:extLst>
          </p:cNvPr>
          <p:cNvSpPr>
            <a:spLocks noGrp="1"/>
          </p:cNvSpPr>
          <p:nvPr>
            <p:ph idx="1"/>
          </p:nvPr>
        </p:nvSpPr>
        <p:spPr/>
        <p:txBody>
          <a:bodyPr>
            <a:normAutofit fontScale="92500"/>
          </a:bodyPr>
          <a:lstStyle/>
          <a:p>
            <a:pPr>
              <a:buFontTx/>
              <a:buChar char="-"/>
            </a:pPr>
            <a:r>
              <a:rPr lang="de-DE" sz="2400" dirty="0" err="1"/>
              <a:t>Fatherless</a:t>
            </a:r>
            <a:r>
              <a:rPr lang="de-DE" sz="2400" dirty="0"/>
              <a:t>: MC (Main Charakter = Hauptcharakter) ohne Vater</a:t>
            </a:r>
          </a:p>
          <a:p>
            <a:pPr>
              <a:buFontTx/>
              <a:buChar char="-"/>
            </a:pPr>
            <a:r>
              <a:rPr lang="de-DE" sz="2400" dirty="0"/>
              <a:t>Charakter ist +1000 Jahre Alt aber sieht aus wie ein Kind (oft Mädchen)</a:t>
            </a:r>
          </a:p>
          <a:p>
            <a:pPr>
              <a:buFontTx/>
              <a:buChar char="-"/>
            </a:pPr>
            <a:r>
              <a:rPr lang="de-DE" sz="2400" dirty="0"/>
              <a:t>Ability </a:t>
            </a:r>
            <a:r>
              <a:rPr lang="de-DE" sz="2400" dirty="0" err="1"/>
              <a:t>explaining</a:t>
            </a:r>
            <a:r>
              <a:rPr lang="de-DE" sz="2400" dirty="0"/>
              <a:t>: In einem Kampf erklärt einer der Kämpfer seine Kraft (welche er jetzt einsetzt) dem Gegenspieler</a:t>
            </a:r>
          </a:p>
          <a:p>
            <a:pPr>
              <a:buFontTx/>
              <a:buChar char="-"/>
            </a:pPr>
            <a:r>
              <a:rPr lang="de-DE" sz="2400" dirty="0" err="1"/>
              <a:t>Smurfet</a:t>
            </a:r>
            <a:r>
              <a:rPr lang="de-DE" sz="2400" dirty="0"/>
              <a:t> </a:t>
            </a:r>
            <a:r>
              <a:rPr lang="de-DE" sz="2400" dirty="0" err="1"/>
              <a:t>Principle</a:t>
            </a:r>
            <a:r>
              <a:rPr lang="de-DE" sz="2400" dirty="0"/>
              <a:t>: Gruppe von Charakteren hat nur ein Mädchen</a:t>
            </a:r>
          </a:p>
          <a:p>
            <a:pPr>
              <a:buFontTx/>
              <a:buChar char="-"/>
            </a:pPr>
            <a:r>
              <a:rPr lang="de-DE" sz="2400" dirty="0" err="1"/>
              <a:t>Fridging</a:t>
            </a:r>
            <a:r>
              <a:rPr lang="de-DE" sz="2400" dirty="0"/>
              <a:t>: „Ist not </a:t>
            </a:r>
            <a:r>
              <a:rPr lang="de-DE" sz="2400" dirty="0" err="1"/>
              <a:t>healthy</a:t>
            </a:r>
            <a:r>
              <a:rPr lang="de-DE" sz="2400" dirty="0"/>
              <a:t> </a:t>
            </a:r>
            <a:r>
              <a:rPr lang="de-DE" sz="2400" dirty="0" err="1"/>
              <a:t>to</a:t>
            </a:r>
            <a:r>
              <a:rPr lang="de-DE" sz="2400" dirty="0"/>
              <a:t> </a:t>
            </a:r>
            <a:r>
              <a:rPr lang="de-DE" sz="2400" dirty="0" err="1"/>
              <a:t>be</a:t>
            </a:r>
            <a:r>
              <a:rPr lang="de-DE" sz="2400" dirty="0"/>
              <a:t> a </a:t>
            </a:r>
            <a:r>
              <a:rPr lang="de-DE" sz="2400" dirty="0" err="1"/>
              <a:t>female</a:t>
            </a:r>
            <a:r>
              <a:rPr lang="de-DE" sz="2400" dirty="0"/>
              <a:t> Character in Comics“; ein neben Charakter welcher eine Frau ist stirbt um dem MC leiden zu lassen</a:t>
            </a:r>
          </a:p>
          <a:p>
            <a:pPr>
              <a:buFontTx/>
              <a:buChar char="-"/>
            </a:pPr>
            <a:r>
              <a:rPr lang="de-DE" sz="2400" dirty="0"/>
              <a:t>3 Main Charaktere (MC der </a:t>
            </a:r>
            <a:r>
              <a:rPr lang="de-DE" sz="2400" dirty="0" err="1"/>
              <a:t>Quirky</a:t>
            </a:r>
            <a:r>
              <a:rPr lang="de-DE" sz="2400" dirty="0"/>
              <a:t> ist. Boy der </a:t>
            </a:r>
            <a:r>
              <a:rPr lang="de-DE" sz="2400" dirty="0" err="1"/>
              <a:t>depressionen</a:t>
            </a:r>
            <a:r>
              <a:rPr lang="de-DE" sz="2400" dirty="0"/>
              <a:t> hat. Und das </a:t>
            </a:r>
            <a:r>
              <a:rPr lang="de-DE" sz="2400" i="1" dirty="0"/>
              <a:t>nutzlose</a:t>
            </a:r>
            <a:r>
              <a:rPr lang="de-DE" sz="2400" dirty="0"/>
              <a:t> Mädchen für die </a:t>
            </a:r>
            <a:r>
              <a:rPr lang="de-DE" sz="2400" dirty="0" err="1"/>
              <a:t>diversität</a:t>
            </a:r>
            <a:r>
              <a:rPr lang="de-DE" sz="2400" dirty="0"/>
              <a:t>) diese werden von einem Mentor trainiert (Dieser ist OP)</a:t>
            </a:r>
          </a:p>
          <a:p>
            <a:pPr>
              <a:buFontTx/>
              <a:buChar char="-"/>
            </a:pPr>
            <a:r>
              <a:rPr lang="de-DE" sz="2400" dirty="0"/>
              <a:t>Die Zuschauer fühlen nur etwas wenn jemand stirbt (zum Glück stirbt der Charakter aber nicht)</a:t>
            </a:r>
          </a:p>
        </p:txBody>
      </p:sp>
      <p:grpSp>
        <p:nvGrpSpPr>
          <p:cNvPr id="6" name="Gruppieren 5">
            <a:extLst>
              <a:ext uri="{FF2B5EF4-FFF2-40B4-BE49-F238E27FC236}">
                <a16:creationId xmlns:a16="http://schemas.microsoft.com/office/drawing/2014/main" id="{5CCA6424-4891-70E4-D180-F1030BF4E037}"/>
              </a:ext>
            </a:extLst>
          </p:cNvPr>
          <p:cNvGrpSpPr/>
          <p:nvPr/>
        </p:nvGrpSpPr>
        <p:grpSpPr>
          <a:xfrm>
            <a:off x="421020" y="4689105"/>
            <a:ext cx="1046160" cy="1606680"/>
            <a:chOff x="421020" y="4689105"/>
            <a:chExt cx="1046160" cy="160668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F5365EC0-204D-B34E-7B99-D73D5D8380F2}"/>
                    </a:ext>
                  </a:extLst>
                </p14:cNvPr>
                <p14:cNvContentPartPr/>
                <p14:nvPr/>
              </p14:nvContentPartPr>
              <p14:xfrm>
                <a:off x="546300" y="4689105"/>
                <a:ext cx="192240" cy="275400"/>
              </p14:xfrm>
            </p:contentPart>
          </mc:Choice>
          <mc:Fallback xmlns="">
            <p:pic>
              <p:nvPicPr>
                <p:cNvPr id="4" name="Freihand 3">
                  <a:extLst>
                    <a:ext uri="{FF2B5EF4-FFF2-40B4-BE49-F238E27FC236}">
                      <a16:creationId xmlns:a16="http://schemas.microsoft.com/office/drawing/2014/main" id="{F5365EC0-204D-B34E-7B99-D73D5D8380F2}"/>
                    </a:ext>
                  </a:extLst>
                </p:cNvPr>
                <p:cNvPicPr/>
                <p:nvPr/>
              </p:nvPicPr>
              <p:blipFill>
                <a:blip r:embed="rId3"/>
                <a:stretch>
                  <a:fillRect/>
                </a:stretch>
              </p:blipFill>
              <p:spPr>
                <a:xfrm>
                  <a:off x="541980" y="4684785"/>
                  <a:ext cx="2008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E6F192C0-4E51-D105-C02C-7315DB09ECCC}"/>
                    </a:ext>
                  </a:extLst>
                </p14:cNvPr>
                <p14:cNvContentPartPr/>
                <p14:nvPr/>
              </p14:nvContentPartPr>
              <p14:xfrm>
                <a:off x="421020" y="4801065"/>
                <a:ext cx="1046160" cy="1494720"/>
              </p14:xfrm>
            </p:contentPart>
          </mc:Choice>
          <mc:Fallback xmlns="">
            <p:pic>
              <p:nvPicPr>
                <p:cNvPr id="5" name="Freihand 4">
                  <a:extLst>
                    <a:ext uri="{FF2B5EF4-FFF2-40B4-BE49-F238E27FC236}">
                      <a16:creationId xmlns:a16="http://schemas.microsoft.com/office/drawing/2014/main" id="{E6F192C0-4E51-D105-C02C-7315DB09ECCC}"/>
                    </a:ext>
                  </a:extLst>
                </p:cNvPr>
                <p:cNvPicPr/>
                <p:nvPr/>
              </p:nvPicPr>
              <p:blipFill>
                <a:blip r:embed="rId5"/>
                <a:stretch>
                  <a:fillRect/>
                </a:stretch>
              </p:blipFill>
              <p:spPr>
                <a:xfrm>
                  <a:off x="416700" y="4796745"/>
                  <a:ext cx="1054800" cy="1503360"/>
                </a:xfrm>
                <a:prstGeom prst="rect">
                  <a:avLst/>
                </a:prstGeom>
              </p:spPr>
            </p:pic>
          </mc:Fallback>
        </mc:AlternateContent>
      </p:grpSp>
      <p:grpSp>
        <p:nvGrpSpPr>
          <p:cNvPr id="25" name="Gruppieren 24">
            <a:extLst>
              <a:ext uri="{FF2B5EF4-FFF2-40B4-BE49-F238E27FC236}">
                <a16:creationId xmlns:a16="http://schemas.microsoft.com/office/drawing/2014/main" id="{C7CC0FB9-F2E8-CE05-0C09-679F2D3D90BD}"/>
              </a:ext>
            </a:extLst>
          </p:cNvPr>
          <p:cNvGrpSpPr/>
          <p:nvPr/>
        </p:nvGrpSpPr>
        <p:grpSpPr>
          <a:xfrm>
            <a:off x="1572300" y="6211185"/>
            <a:ext cx="1592280" cy="381600"/>
            <a:chOff x="1572300" y="6211185"/>
            <a:chExt cx="1592280" cy="381600"/>
          </a:xfrm>
        </p:grpSpPr>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883F0FAF-E1CF-AAA4-517A-0D9C16415B01}"/>
                    </a:ext>
                  </a:extLst>
                </p14:cNvPr>
                <p14:cNvContentPartPr/>
                <p14:nvPr/>
              </p14:nvContentPartPr>
              <p14:xfrm>
                <a:off x="1572300" y="6211185"/>
                <a:ext cx="100800" cy="197280"/>
              </p14:xfrm>
            </p:contentPart>
          </mc:Choice>
          <mc:Fallback xmlns="">
            <p:pic>
              <p:nvPicPr>
                <p:cNvPr id="7" name="Freihand 6">
                  <a:extLst>
                    <a:ext uri="{FF2B5EF4-FFF2-40B4-BE49-F238E27FC236}">
                      <a16:creationId xmlns:a16="http://schemas.microsoft.com/office/drawing/2014/main" id="{883F0FAF-E1CF-AAA4-517A-0D9C16415B01}"/>
                    </a:ext>
                  </a:extLst>
                </p:cNvPr>
                <p:cNvPicPr/>
                <p:nvPr/>
              </p:nvPicPr>
              <p:blipFill>
                <a:blip r:embed="rId7"/>
                <a:stretch>
                  <a:fillRect/>
                </a:stretch>
              </p:blipFill>
              <p:spPr>
                <a:xfrm>
                  <a:off x="1567980" y="6206865"/>
                  <a:ext cx="109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Freihand 7">
                  <a:extLst>
                    <a:ext uri="{FF2B5EF4-FFF2-40B4-BE49-F238E27FC236}">
                      <a16:creationId xmlns:a16="http://schemas.microsoft.com/office/drawing/2014/main" id="{62E1B57F-E394-F149-3761-20A832824314}"/>
                    </a:ext>
                  </a:extLst>
                </p14:cNvPr>
                <p14:cNvContentPartPr/>
                <p14:nvPr/>
              </p14:nvContentPartPr>
              <p14:xfrm>
                <a:off x="1717740" y="6323145"/>
                <a:ext cx="70560" cy="81000"/>
              </p14:xfrm>
            </p:contentPart>
          </mc:Choice>
          <mc:Fallback xmlns="">
            <p:pic>
              <p:nvPicPr>
                <p:cNvPr id="8" name="Freihand 7">
                  <a:extLst>
                    <a:ext uri="{FF2B5EF4-FFF2-40B4-BE49-F238E27FC236}">
                      <a16:creationId xmlns:a16="http://schemas.microsoft.com/office/drawing/2014/main" id="{62E1B57F-E394-F149-3761-20A832824314}"/>
                    </a:ext>
                  </a:extLst>
                </p:cNvPr>
                <p:cNvPicPr/>
                <p:nvPr/>
              </p:nvPicPr>
              <p:blipFill>
                <a:blip r:embed="rId9"/>
                <a:stretch>
                  <a:fillRect/>
                </a:stretch>
              </p:blipFill>
              <p:spPr>
                <a:xfrm>
                  <a:off x="1713420" y="6318825"/>
                  <a:ext cx="79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EBCFC4A0-A119-7B6E-E88E-FFB205D45E7C}"/>
                    </a:ext>
                  </a:extLst>
                </p14:cNvPr>
                <p14:cNvContentPartPr/>
                <p14:nvPr/>
              </p14:nvContentPartPr>
              <p14:xfrm>
                <a:off x="1836900" y="6326025"/>
                <a:ext cx="72000" cy="79200"/>
              </p14:xfrm>
            </p:contentPart>
          </mc:Choice>
          <mc:Fallback xmlns="">
            <p:pic>
              <p:nvPicPr>
                <p:cNvPr id="9" name="Freihand 8">
                  <a:extLst>
                    <a:ext uri="{FF2B5EF4-FFF2-40B4-BE49-F238E27FC236}">
                      <a16:creationId xmlns:a16="http://schemas.microsoft.com/office/drawing/2014/main" id="{EBCFC4A0-A119-7B6E-E88E-FFB205D45E7C}"/>
                    </a:ext>
                  </a:extLst>
                </p:cNvPr>
                <p:cNvPicPr/>
                <p:nvPr/>
              </p:nvPicPr>
              <p:blipFill>
                <a:blip r:embed="rId11"/>
                <a:stretch>
                  <a:fillRect/>
                </a:stretch>
              </p:blipFill>
              <p:spPr>
                <a:xfrm>
                  <a:off x="1832580" y="6321705"/>
                  <a:ext cx="80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Freihand 9">
                  <a:extLst>
                    <a:ext uri="{FF2B5EF4-FFF2-40B4-BE49-F238E27FC236}">
                      <a16:creationId xmlns:a16="http://schemas.microsoft.com/office/drawing/2014/main" id="{B199E5D5-94F6-6E41-3E2C-E5E9D969828D}"/>
                    </a:ext>
                  </a:extLst>
                </p14:cNvPr>
                <p14:cNvContentPartPr/>
                <p14:nvPr/>
              </p14:nvContentPartPr>
              <p14:xfrm>
                <a:off x="1976940" y="6304425"/>
                <a:ext cx="58320" cy="100080"/>
              </p14:xfrm>
            </p:contentPart>
          </mc:Choice>
          <mc:Fallback xmlns="">
            <p:pic>
              <p:nvPicPr>
                <p:cNvPr id="10" name="Freihand 9">
                  <a:extLst>
                    <a:ext uri="{FF2B5EF4-FFF2-40B4-BE49-F238E27FC236}">
                      <a16:creationId xmlns:a16="http://schemas.microsoft.com/office/drawing/2014/main" id="{B199E5D5-94F6-6E41-3E2C-E5E9D969828D}"/>
                    </a:ext>
                  </a:extLst>
                </p:cNvPr>
                <p:cNvPicPr/>
                <p:nvPr/>
              </p:nvPicPr>
              <p:blipFill>
                <a:blip r:embed="rId13"/>
                <a:stretch>
                  <a:fillRect/>
                </a:stretch>
              </p:blipFill>
              <p:spPr>
                <a:xfrm>
                  <a:off x="1972620" y="6300105"/>
                  <a:ext cx="66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Freihand 10">
                  <a:extLst>
                    <a:ext uri="{FF2B5EF4-FFF2-40B4-BE49-F238E27FC236}">
                      <a16:creationId xmlns:a16="http://schemas.microsoft.com/office/drawing/2014/main" id="{742D5EAC-1CAB-6B1E-9D43-230FEEE5F672}"/>
                    </a:ext>
                  </a:extLst>
                </p14:cNvPr>
                <p14:cNvContentPartPr/>
                <p14:nvPr/>
              </p14:nvContentPartPr>
              <p14:xfrm>
                <a:off x="2075220" y="6320625"/>
                <a:ext cx="121320" cy="88560"/>
              </p14:xfrm>
            </p:contentPart>
          </mc:Choice>
          <mc:Fallback xmlns="">
            <p:pic>
              <p:nvPicPr>
                <p:cNvPr id="11" name="Freihand 10">
                  <a:extLst>
                    <a:ext uri="{FF2B5EF4-FFF2-40B4-BE49-F238E27FC236}">
                      <a16:creationId xmlns:a16="http://schemas.microsoft.com/office/drawing/2014/main" id="{742D5EAC-1CAB-6B1E-9D43-230FEEE5F672}"/>
                    </a:ext>
                  </a:extLst>
                </p:cNvPr>
                <p:cNvPicPr/>
                <p:nvPr/>
              </p:nvPicPr>
              <p:blipFill>
                <a:blip r:embed="rId15"/>
                <a:stretch>
                  <a:fillRect/>
                </a:stretch>
              </p:blipFill>
              <p:spPr>
                <a:xfrm>
                  <a:off x="2070900" y="6316305"/>
                  <a:ext cx="129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Freihand 14">
                  <a:extLst>
                    <a:ext uri="{FF2B5EF4-FFF2-40B4-BE49-F238E27FC236}">
                      <a16:creationId xmlns:a16="http://schemas.microsoft.com/office/drawing/2014/main" id="{1522D746-67BC-6B54-7246-9B34AD695A9C}"/>
                    </a:ext>
                  </a:extLst>
                </p14:cNvPr>
                <p14:cNvContentPartPr/>
                <p14:nvPr/>
              </p14:nvContentPartPr>
              <p14:xfrm>
                <a:off x="2226060" y="6385065"/>
                <a:ext cx="137880" cy="9000"/>
              </p14:xfrm>
            </p:contentPart>
          </mc:Choice>
          <mc:Fallback xmlns="">
            <p:pic>
              <p:nvPicPr>
                <p:cNvPr id="15" name="Freihand 14">
                  <a:extLst>
                    <a:ext uri="{FF2B5EF4-FFF2-40B4-BE49-F238E27FC236}">
                      <a16:creationId xmlns:a16="http://schemas.microsoft.com/office/drawing/2014/main" id="{1522D746-67BC-6B54-7246-9B34AD695A9C}"/>
                    </a:ext>
                  </a:extLst>
                </p:cNvPr>
                <p:cNvPicPr/>
                <p:nvPr/>
              </p:nvPicPr>
              <p:blipFill>
                <a:blip r:embed="rId17"/>
                <a:stretch>
                  <a:fillRect/>
                </a:stretch>
              </p:blipFill>
              <p:spPr>
                <a:xfrm>
                  <a:off x="2221740" y="6380745"/>
                  <a:ext cx="1465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Freihand 15">
                  <a:extLst>
                    <a:ext uri="{FF2B5EF4-FFF2-40B4-BE49-F238E27FC236}">
                      <a16:creationId xmlns:a16="http://schemas.microsoft.com/office/drawing/2014/main" id="{ED49093B-A6C2-0ACC-E15B-BCB282DD14B5}"/>
                    </a:ext>
                  </a:extLst>
                </p14:cNvPr>
                <p14:cNvContentPartPr/>
                <p14:nvPr/>
              </p14:nvContentPartPr>
              <p14:xfrm>
                <a:off x="2472300" y="6362745"/>
                <a:ext cx="106920" cy="114120"/>
              </p14:xfrm>
            </p:contentPart>
          </mc:Choice>
          <mc:Fallback xmlns="">
            <p:pic>
              <p:nvPicPr>
                <p:cNvPr id="16" name="Freihand 15">
                  <a:extLst>
                    <a:ext uri="{FF2B5EF4-FFF2-40B4-BE49-F238E27FC236}">
                      <a16:creationId xmlns:a16="http://schemas.microsoft.com/office/drawing/2014/main" id="{ED49093B-A6C2-0ACC-E15B-BCB282DD14B5}"/>
                    </a:ext>
                  </a:extLst>
                </p:cNvPr>
                <p:cNvPicPr/>
                <p:nvPr/>
              </p:nvPicPr>
              <p:blipFill>
                <a:blip r:embed="rId19"/>
                <a:stretch>
                  <a:fillRect/>
                </a:stretch>
              </p:blipFill>
              <p:spPr>
                <a:xfrm>
                  <a:off x="2467980" y="6358425"/>
                  <a:ext cx="115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Freihand 16">
                  <a:extLst>
                    <a:ext uri="{FF2B5EF4-FFF2-40B4-BE49-F238E27FC236}">
                      <a16:creationId xmlns:a16="http://schemas.microsoft.com/office/drawing/2014/main" id="{7D139E1C-7F26-ED02-DD1B-BDA4D18D0A5C}"/>
                    </a:ext>
                  </a:extLst>
                </p14:cNvPr>
                <p14:cNvContentPartPr/>
                <p14:nvPr/>
              </p14:nvContentPartPr>
              <p14:xfrm>
                <a:off x="2603700" y="6246825"/>
                <a:ext cx="100440" cy="345960"/>
              </p14:xfrm>
            </p:contentPart>
          </mc:Choice>
          <mc:Fallback xmlns="">
            <p:pic>
              <p:nvPicPr>
                <p:cNvPr id="17" name="Freihand 16">
                  <a:extLst>
                    <a:ext uri="{FF2B5EF4-FFF2-40B4-BE49-F238E27FC236}">
                      <a16:creationId xmlns:a16="http://schemas.microsoft.com/office/drawing/2014/main" id="{7D139E1C-7F26-ED02-DD1B-BDA4D18D0A5C}"/>
                    </a:ext>
                  </a:extLst>
                </p:cNvPr>
                <p:cNvPicPr/>
                <p:nvPr/>
              </p:nvPicPr>
              <p:blipFill>
                <a:blip r:embed="rId21"/>
                <a:stretch>
                  <a:fillRect/>
                </a:stretch>
              </p:blipFill>
              <p:spPr>
                <a:xfrm>
                  <a:off x="2599380" y="6242505"/>
                  <a:ext cx="1090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Freihand 17">
                  <a:extLst>
                    <a:ext uri="{FF2B5EF4-FFF2-40B4-BE49-F238E27FC236}">
                      <a16:creationId xmlns:a16="http://schemas.microsoft.com/office/drawing/2014/main" id="{88A5CD9D-21FA-1A7B-4C06-A6405A5D540B}"/>
                    </a:ext>
                  </a:extLst>
                </p14:cNvPr>
                <p14:cNvContentPartPr/>
                <p14:nvPr/>
              </p14:nvContentPartPr>
              <p14:xfrm>
                <a:off x="2681460" y="6241065"/>
                <a:ext cx="52560" cy="209520"/>
              </p14:xfrm>
            </p:contentPart>
          </mc:Choice>
          <mc:Fallback xmlns="">
            <p:pic>
              <p:nvPicPr>
                <p:cNvPr id="18" name="Freihand 17">
                  <a:extLst>
                    <a:ext uri="{FF2B5EF4-FFF2-40B4-BE49-F238E27FC236}">
                      <a16:creationId xmlns:a16="http://schemas.microsoft.com/office/drawing/2014/main" id="{88A5CD9D-21FA-1A7B-4C06-A6405A5D540B}"/>
                    </a:ext>
                  </a:extLst>
                </p:cNvPr>
                <p:cNvPicPr/>
                <p:nvPr/>
              </p:nvPicPr>
              <p:blipFill>
                <a:blip r:embed="rId23"/>
                <a:stretch>
                  <a:fillRect/>
                </a:stretch>
              </p:blipFill>
              <p:spPr>
                <a:xfrm>
                  <a:off x="2677140" y="6236745"/>
                  <a:ext cx="61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Freihand 18">
                  <a:extLst>
                    <a:ext uri="{FF2B5EF4-FFF2-40B4-BE49-F238E27FC236}">
                      <a16:creationId xmlns:a16="http://schemas.microsoft.com/office/drawing/2014/main" id="{76873EE9-78A3-A49E-0639-D0E793C8B25E}"/>
                    </a:ext>
                  </a:extLst>
                </p14:cNvPr>
                <p14:cNvContentPartPr/>
                <p14:nvPr/>
              </p14:nvContentPartPr>
              <p14:xfrm>
                <a:off x="2529540" y="6321345"/>
                <a:ext cx="217800" cy="22680"/>
              </p14:xfrm>
            </p:contentPart>
          </mc:Choice>
          <mc:Fallback xmlns="">
            <p:pic>
              <p:nvPicPr>
                <p:cNvPr id="19" name="Freihand 18">
                  <a:extLst>
                    <a:ext uri="{FF2B5EF4-FFF2-40B4-BE49-F238E27FC236}">
                      <a16:creationId xmlns:a16="http://schemas.microsoft.com/office/drawing/2014/main" id="{76873EE9-78A3-A49E-0639-D0E793C8B25E}"/>
                    </a:ext>
                  </a:extLst>
                </p:cNvPr>
                <p:cNvPicPr/>
                <p:nvPr/>
              </p:nvPicPr>
              <p:blipFill>
                <a:blip r:embed="rId25"/>
                <a:stretch>
                  <a:fillRect/>
                </a:stretch>
              </p:blipFill>
              <p:spPr>
                <a:xfrm>
                  <a:off x="2525220" y="6317025"/>
                  <a:ext cx="226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Freihand 19">
                  <a:extLst>
                    <a:ext uri="{FF2B5EF4-FFF2-40B4-BE49-F238E27FC236}">
                      <a16:creationId xmlns:a16="http://schemas.microsoft.com/office/drawing/2014/main" id="{B08E3A41-CFE4-C9A2-4B90-43C1C72312C8}"/>
                    </a:ext>
                  </a:extLst>
                </p14:cNvPr>
                <p14:cNvContentPartPr/>
                <p14:nvPr/>
              </p14:nvContentPartPr>
              <p14:xfrm>
                <a:off x="2918700" y="6347985"/>
                <a:ext cx="21600" cy="15120"/>
              </p14:xfrm>
            </p:contentPart>
          </mc:Choice>
          <mc:Fallback xmlns="">
            <p:pic>
              <p:nvPicPr>
                <p:cNvPr id="20" name="Freihand 19">
                  <a:extLst>
                    <a:ext uri="{FF2B5EF4-FFF2-40B4-BE49-F238E27FC236}">
                      <a16:creationId xmlns:a16="http://schemas.microsoft.com/office/drawing/2014/main" id="{B08E3A41-CFE4-C9A2-4B90-43C1C72312C8}"/>
                    </a:ext>
                  </a:extLst>
                </p:cNvPr>
                <p:cNvPicPr/>
                <p:nvPr/>
              </p:nvPicPr>
              <p:blipFill>
                <a:blip r:embed="rId27"/>
                <a:stretch>
                  <a:fillRect/>
                </a:stretch>
              </p:blipFill>
              <p:spPr>
                <a:xfrm>
                  <a:off x="2914380" y="6343665"/>
                  <a:ext cx="30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Freihand 20">
                  <a:extLst>
                    <a:ext uri="{FF2B5EF4-FFF2-40B4-BE49-F238E27FC236}">
                      <a16:creationId xmlns:a16="http://schemas.microsoft.com/office/drawing/2014/main" id="{7C3683F3-9792-0AFB-E02E-E2F23245BE18}"/>
                    </a:ext>
                  </a:extLst>
                </p14:cNvPr>
                <p14:cNvContentPartPr/>
                <p14:nvPr/>
              </p14:nvContentPartPr>
              <p14:xfrm>
                <a:off x="2920860" y="6432945"/>
                <a:ext cx="7200" cy="77040"/>
              </p14:xfrm>
            </p:contentPart>
          </mc:Choice>
          <mc:Fallback xmlns="">
            <p:pic>
              <p:nvPicPr>
                <p:cNvPr id="21" name="Freihand 20">
                  <a:extLst>
                    <a:ext uri="{FF2B5EF4-FFF2-40B4-BE49-F238E27FC236}">
                      <a16:creationId xmlns:a16="http://schemas.microsoft.com/office/drawing/2014/main" id="{7C3683F3-9792-0AFB-E02E-E2F23245BE18}"/>
                    </a:ext>
                  </a:extLst>
                </p:cNvPr>
                <p:cNvPicPr/>
                <p:nvPr/>
              </p:nvPicPr>
              <p:blipFill>
                <a:blip r:embed="rId29"/>
                <a:stretch>
                  <a:fillRect/>
                </a:stretch>
              </p:blipFill>
              <p:spPr>
                <a:xfrm>
                  <a:off x="2916540" y="6428625"/>
                  <a:ext cx="15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Freihand 21">
                  <a:extLst>
                    <a:ext uri="{FF2B5EF4-FFF2-40B4-BE49-F238E27FC236}">
                      <a16:creationId xmlns:a16="http://schemas.microsoft.com/office/drawing/2014/main" id="{825A0AB2-9F1A-A1B8-22FA-D6AFBF15D238}"/>
                    </a:ext>
                  </a:extLst>
                </p14:cNvPr>
                <p14:cNvContentPartPr/>
                <p14:nvPr/>
              </p14:nvContentPartPr>
              <p14:xfrm>
                <a:off x="2999700" y="6395145"/>
                <a:ext cx="89280" cy="10800"/>
              </p14:xfrm>
            </p:contentPart>
          </mc:Choice>
          <mc:Fallback xmlns="">
            <p:pic>
              <p:nvPicPr>
                <p:cNvPr id="22" name="Freihand 21">
                  <a:extLst>
                    <a:ext uri="{FF2B5EF4-FFF2-40B4-BE49-F238E27FC236}">
                      <a16:creationId xmlns:a16="http://schemas.microsoft.com/office/drawing/2014/main" id="{825A0AB2-9F1A-A1B8-22FA-D6AFBF15D238}"/>
                    </a:ext>
                  </a:extLst>
                </p:cNvPr>
                <p:cNvPicPr/>
                <p:nvPr/>
              </p:nvPicPr>
              <p:blipFill>
                <a:blip r:embed="rId31"/>
                <a:stretch>
                  <a:fillRect/>
                </a:stretch>
              </p:blipFill>
              <p:spPr>
                <a:xfrm>
                  <a:off x="2995380" y="6390825"/>
                  <a:ext cx="979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Freihand 22">
                  <a:extLst>
                    <a:ext uri="{FF2B5EF4-FFF2-40B4-BE49-F238E27FC236}">
                      <a16:creationId xmlns:a16="http://schemas.microsoft.com/office/drawing/2014/main" id="{ECD40376-1155-F78D-2035-128146E40471}"/>
                    </a:ext>
                  </a:extLst>
                </p14:cNvPr>
                <p14:cNvContentPartPr/>
                <p14:nvPr/>
              </p14:nvContentPartPr>
              <p14:xfrm>
                <a:off x="3149100" y="6434745"/>
                <a:ext cx="2520" cy="81000"/>
              </p14:xfrm>
            </p:contentPart>
          </mc:Choice>
          <mc:Fallback xmlns="">
            <p:pic>
              <p:nvPicPr>
                <p:cNvPr id="23" name="Freihand 22">
                  <a:extLst>
                    <a:ext uri="{FF2B5EF4-FFF2-40B4-BE49-F238E27FC236}">
                      <a16:creationId xmlns:a16="http://schemas.microsoft.com/office/drawing/2014/main" id="{ECD40376-1155-F78D-2035-128146E40471}"/>
                    </a:ext>
                  </a:extLst>
                </p:cNvPr>
                <p:cNvPicPr/>
                <p:nvPr/>
              </p:nvPicPr>
              <p:blipFill>
                <a:blip r:embed="rId33"/>
                <a:stretch>
                  <a:fillRect/>
                </a:stretch>
              </p:blipFill>
              <p:spPr>
                <a:xfrm>
                  <a:off x="3144780" y="6430425"/>
                  <a:ext cx="11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Freihand 23">
                  <a:extLst>
                    <a:ext uri="{FF2B5EF4-FFF2-40B4-BE49-F238E27FC236}">
                      <a16:creationId xmlns:a16="http://schemas.microsoft.com/office/drawing/2014/main" id="{1FF4CD6E-7375-8380-6C5E-A8A4DFF24F94}"/>
                    </a:ext>
                  </a:extLst>
                </p14:cNvPr>
                <p14:cNvContentPartPr/>
                <p14:nvPr/>
              </p14:nvContentPartPr>
              <p14:xfrm>
                <a:off x="3153420" y="6318105"/>
                <a:ext cx="11160" cy="24480"/>
              </p14:xfrm>
            </p:contentPart>
          </mc:Choice>
          <mc:Fallback xmlns="">
            <p:pic>
              <p:nvPicPr>
                <p:cNvPr id="24" name="Freihand 23">
                  <a:extLst>
                    <a:ext uri="{FF2B5EF4-FFF2-40B4-BE49-F238E27FC236}">
                      <a16:creationId xmlns:a16="http://schemas.microsoft.com/office/drawing/2014/main" id="{1FF4CD6E-7375-8380-6C5E-A8A4DFF24F94}"/>
                    </a:ext>
                  </a:extLst>
                </p:cNvPr>
                <p:cNvPicPr/>
                <p:nvPr/>
              </p:nvPicPr>
              <p:blipFill>
                <a:blip r:embed="rId35"/>
                <a:stretch>
                  <a:fillRect/>
                </a:stretch>
              </p:blipFill>
              <p:spPr>
                <a:xfrm>
                  <a:off x="3149100" y="6313785"/>
                  <a:ext cx="19800" cy="33120"/>
                </a:xfrm>
                <a:prstGeom prst="rect">
                  <a:avLst/>
                </a:prstGeom>
              </p:spPr>
            </p:pic>
          </mc:Fallback>
        </mc:AlternateContent>
      </p:grpSp>
    </p:spTree>
    <p:extLst>
      <p:ext uri="{BB962C8B-B14F-4D97-AF65-F5344CB8AC3E}">
        <p14:creationId xmlns:p14="http://schemas.microsoft.com/office/powerpoint/2010/main" val="423770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BEDA4C-D44A-90D2-6534-F68C7ABB5B6A}"/>
              </a:ext>
            </a:extLst>
          </p:cNvPr>
          <p:cNvSpPr>
            <a:spLocks noGrp="1"/>
          </p:cNvSpPr>
          <p:nvPr>
            <p:ph type="title"/>
          </p:nvPr>
        </p:nvSpPr>
        <p:spPr/>
        <p:txBody>
          <a:bodyPr/>
          <a:lstStyle/>
          <a:p>
            <a:r>
              <a:rPr lang="de-DE" dirty="0"/>
              <a:t>Monetarisierung</a:t>
            </a:r>
          </a:p>
        </p:txBody>
      </p:sp>
      <p:sp>
        <p:nvSpPr>
          <p:cNvPr id="3" name="Inhaltsplatzhalter 2">
            <a:extLst>
              <a:ext uri="{FF2B5EF4-FFF2-40B4-BE49-F238E27FC236}">
                <a16:creationId xmlns:a16="http://schemas.microsoft.com/office/drawing/2014/main" id="{71A06A59-414E-0749-92D7-77A6BB4BFD8F}"/>
              </a:ext>
            </a:extLst>
          </p:cNvPr>
          <p:cNvSpPr>
            <a:spLocks noGrp="1"/>
          </p:cNvSpPr>
          <p:nvPr>
            <p:ph idx="1"/>
          </p:nvPr>
        </p:nvSpPr>
        <p:spPr/>
        <p:txBody>
          <a:bodyPr>
            <a:normAutofit lnSpcReduction="10000"/>
          </a:bodyPr>
          <a:lstStyle/>
          <a:p>
            <a:pPr marL="0" indent="0">
              <a:buNone/>
            </a:pPr>
            <a:r>
              <a:rPr lang="de-DE" dirty="0"/>
              <a:t>Dos and </a:t>
            </a:r>
            <a:r>
              <a:rPr lang="de-DE" dirty="0" err="1"/>
              <a:t>donts</a:t>
            </a:r>
            <a:endParaRPr lang="de-DE" dirty="0"/>
          </a:p>
          <a:p>
            <a:pPr marL="0" indent="0">
              <a:buNone/>
            </a:pPr>
            <a:endParaRPr lang="de-DE" dirty="0"/>
          </a:p>
          <a:p>
            <a:pPr marL="0" indent="0">
              <a:buNone/>
            </a:pPr>
            <a:r>
              <a:rPr lang="de-DE" dirty="0" err="1"/>
              <a:t>Don‘t</a:t>
            </a:r>
            <a:r>
              <a:rPr lang="de-DE" dirty="0"/>
              <a:t>:</a:t>
            </a:r>
          </a:p>
          <a:p>
            <a:pPr>
              <a:buFontTx/>
              <a:buChar char="-"/>
            </a:pPr>
            <a:r>
              <a:rPr lang="de-DE" dirty="0"/>
              <a:t>Mache keinen Kickstarter oder </a:t>
            </a:r>
            <a:r>
              <a:rPr lang="de-DE" dirty="0" err="1"/>
              <a:t>Patreon</a:t>
            </a:r>
            <a:r>
              <a:rPr lang="de-DE" dirty="0"/>
              <a:t> bevor deine ersten Episoden noch nicht draußen sind</a:t>
            </a:r>
          </a:p>
          <a:p>
            <a:pPr>
              <a:buFontTx/>
              <a:buChar char="-"/>
            </a:pPr>
            <a:r>
              <a:rPr lang="de-DE" dirty="0"/>
              <a:t>Frage nicht nach Geld für Equipment </a:t>
            </a:r>
          </a:p>
          <a:p>
            <a:pPr>
              <a:buFontTx/>
              <a:buChar char="-"/>
            </a:pPr>
            <a:r>
              <a:rPr lang="de-DE" dirty="0"/>
              <a:t>Verlange kein Geld für Merch wenn deine Serie nicht min. 1 Folge an die Öffentlichkeit gebracht hat</a:t>
            </a:r>
          </a:p>
          <a:p>
            <a:pPr>
              <a:buFontTx/>
              <a:buChar char="-"/>
            </a:pPr>
            <a:r>
              <a:rPr lang="de-DE" dirty="0"/>
              <a:t>Mache keine „ab diesem gesammelten Betrag gibt’s die nächste Folge“ versprechen</a:t>
            </a:r>
          </a:p>
        </p:txBody>
      </p:sp>
    </p:spTree>
    <p:extLst>
      <p:ext uri="{BB962C8B-B14F-4D97-AF65-F5344CB8AC3E}">
        <p14:creationId xmlns:p14="http://schemas.microsoft.com/office/powerpoint/2010/main" val="2718082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D0D45-388C-5EAF-A0CE-BA63173F246C}"/>
              </a:ext>
            </a:extLst>
          </p:cNvPr>
          <p:cNvSpPr>
            <a:spLocks noGrp="1"/>
          </p:cNvSpPr>
          <p:nvPr>
            <p:ph type="title"/>
          </p:nvPr>
        </p:nvSpPr>
        <p:spPr/>
        <p:txBody>
          <a:bodyPr/>
          <a:lstStyle/>
          <a:p>
            <a:r>
              <a:rPr lang="de-DE" dirty="0"/>
              <a:t>Intro und Outro!</a:t>
            </a:r>
          </a:p>
        </p:txBody>
      </p:sp>
      <p:sp>
        <p:nvSpPr>
          <p:cNvPr id="3" name="Inhaltsplatzhalter 2">
            <a:extLst>
              <a:ext uri="{FF2B5EF4-FFF2-40B4-BE49-F238E27FC236}">
                <a16:creationId xmlns:a16="http://schemas.microsoft.com/office/drawing/2014/main" id="{AE74DF43-B272-BD4F-13D8-B4F61DB439D7}"/>
              </a:ext>
            </a:extLst>
          </p:cNvPr>
          <p:cNvSpPr>
            <a:spLocks noGrp="1"/>
          </p:cNvSpPr>
          <p:nvPr>
            <p:ph idx="1"/>
          </p:nvPr>
        </p:nvSpPr>
        <p:spPr/>
        <p:txBody>
          <a:bodyPr/>
          <a:lstStyle/>
          <a:p>
            <a:pPr marL="0" indent="0">
              <a:buNone/>
            </a:pPr>
            <a:r>
              <a:rPr lang="de-DE" dirty="0"/>
              <a:t>Song und Sound, aber auch das Visual sind wichtig… </a:t>
            </a:r>
            <a:r>
              <a:rPr lang="de-DE" dirty="0" err="1"/>
              <a:t>anyways</a:t>
            </a:r>
            <a:endParaRPr lang="de-DE" dirty="0"/>
          </a:p>
        </p:txBody>
      </p:sp>
      <mc:AlternateContent xmlns:mc="http://schemas.openxmlformats.org/markup-compatibility/2006" xmlns:p14="http://schemas.microsoft.com/office/powerpoint/2010/main">
        <mc:Choice Requires="p14">
          <p:contentPart p14:bwMode="auto" r:id="rId2">
            <p14:nvContentPartPr>
              <p14:cNvPr id="148" name="Freihand 147">
                <a:extLst>
                  <a:ext uri="{FF2B5EF4-FFF2-40B4-BE49-F238E27FC236}">
                    <a16:creationId xmlns:a16="http://schemas.microsoft.com/office/drawing/2014/main" id="{5CF26027-BF69-7C27-E0F9-B84DF9890487}"/>
                  </a:ext>
                </a:extLst>
              </p14:cNvPr>
              <p14:cNvContentPartPr/>
              <p14:nvPr/>
            </p14:nvContentPartPr>
            <p14:xfrm>
              <a:off x="7950380" y="4881584"/>
              <a:ext cx="726120" cy="389520"/>
            </p14:xfrm>
          </p:contentPart>
        </mc:Choice>
        <mc:Fallback xmlns="">
          <p:pic>
            <p:nvPicPr>
              <p:cNvPr id="148" name="Freihand 147">
                <a:extLst>
                  <a:ext uri="{FF2B5EF4-FFF2-40B4-BE49-F238E27FC236}">
                    <a16:creationId xmlns:a16="http://schemas.microsoft.com/office/drawing/2014/main" id="{5CF26027-BF69-7C27-E0F9-B84DF9890487}"/>
                  </a:ext>
                </a:extLst>
              </p:cNvPr>
              <p:cNvPicPr/>
              <p:nvPr/>
            </p:nvPicPr>
            <p:blipFill>
              <a:blip r:embed="rId3"/>
              <a:stretch>
                <a:fillRect/>
              </a:stretch>
            </p:blipFill>
            <p:spPr>
              <a:xfrm>
                <a:off x="7946060" y="4877264"/>
                <a:ext cx="7347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9" name="Freihand 148">
                <a:extLst>
                  <a:ext uri="{FF2B5EF4-FFF2-40B4-BE49-F238E27FC236}">
                    <a16:creationId xmlns:a16="http://schemas.microsoft.com/office/drawing/2014/main" id="{3E061AF1-D19D-54CE-2364-B0EBD792ABAD}"/>
                  </a:ext>
                </a:extLst>
              </p14:cNvPr>
              <p14:cNvContentPartPr/>
              <p14:nvPr/>
            </p14:nvContentPartPr>
            <p14:xfrm>
              <a:off x="7990340" y="4955384"/>
              <a:ext cx="592200" cy="166680"/>
            </p14:xfrm>
          </p:contentPart>
        </mc:Choice>
        <mc:Fallback xmlns="">
          <p:pic>
            <p:nvPicPr>
              <p:cNvPr id="149" name="Freihand 148">
                <a:extLst>
                  <a:ext uri="{FF2B5EF4-FFF2-40B4-BE49-F238E27FC236}">
                    <a16:creationId xmlns:a16="http://schemas.microsoft.com/office/drawing/2014/main" id="{3E061AF1-D19D-54CE-2364-B0EBD792ABAD}"/>
                  </a:ext>
                </a:extLst>
              </p:cNvPr>
              <p:cNvPicPr/>
              <p:nvPr/>
            </p:nvPicPr>
            <p:blipFill>
              <a:blip r:embed="rId5"/>
              <a:stretch>
                <a:fillRect/>
              </a:stretch>
            </p:blipFill>
            <p:spPr>
              <a:xfrm>
                <a:off x="7986020" y="4951064"/>
                <a:ext cx="600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9" name="Freihand 188">
                <a:extLst>
                  <a:ext uri="{FF2B5EF4-FFF2-40B4-BE49-F238E27FC236}">
                    <a16:creationId xmlns:a16="http://schemas.microsoft.com/office/drawing/2014/main" id="{FEC64ED1-21CA-013E-1239-E83ADD3949DB}"/>
                  </a:ext>
                </a:extLst>
              </p14:cNvPr>
              <p14:cNvContentPartPr/>
              <p14:nvPr/>
            </p14:nvContentPartPr>
            <p14:xfrm>
              <a:off x="9058820" y="4947824"/>
              <a:ext cx="431640" cy="403200"/>
            </p14:xfrm>
          </p:contentPart>
        </mc:Choice>
        <mc:Fallback xmlns="">
          <p:pic>
            <p:nvPicPr>
              <p:cNvPr id="189" name="Freihand 188">
                <a:extLst>
                  <a:ext uri="{FF2B5EF4-FFF2-40B4-BE49-F238E27FC236}">
                    <a16:creationId xmlns:a16="http://schemas.microsoft.com/office/drawing/2014/main" id="{FEC64ED1-21CA-013E-1239-E83ADD3949DB}"/>
                  </a:ext>
                </a:extLst>
              </p:cNvPr>
              <p:cNvPicPr/>
              <p:nvPr/>
            </p:nvPicPr>
            <p:blipFill>
              <a:blip r:embed="rId7"/>
              <a:stretch>
                <a:fillRect/>
              </a:stretch>
            </p:blipFill>
            <p:spPr>
              <a:xfrm>
                <a:off x="9054500" y="4943504"/>
                <a:ext cx="4402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9" name="Freihand 208">
                <a:extLst>
                  <a:ext uri="{FF2B5EF4-FFF2-40B4-BE49-F238E27FC236}">
                    <a16:creationId xmlns:a16="http://schemas.microsoft.com/office/drawing/2014/main" id="{59E983F7-BDBC-4A55-CF1F-A52DA9BE96F9}"/>
                  </a:ext>
                </a:extLst>
              </p14:cNvPr>
              <p14:cNvContentPartPr/>
              <p14:nvPr/>
            </p14:nvContentPartPr>
            <p14:xfrm>
              <a:off x="8793500" y="5471264"/>
              <a:ext cx="154440" cy="178200"/>
            </p14:xfrm>
          </p:contentPart>
        </mc:Choice>
        <mc:Fallback xmlns="">
          <p:pic>
            <p:nvPicPr>
              <p:cNvPr id="209" name="Freihand 208">
                <a:extLst>
                  <a:ext uri="{FF2B5EF4-FFF2-40B4-BE49-F238E27FC236}">
                    <a16:creationId xmlns:a16="http://schemas.microsoft.com/office/drawing/2014/main" id="{59E983F7-BDBC-4A55-CF1F-A52DA9BE96F9}"/>
                  </a:ext>
                </a:extLst>
              </p:cNvPr>
              <p:cNvPicPr/>
              <p:nvPr/>
            </p:nvPicPr>
            <p:blipFill>
              <a:blip r:embed="rId9"/>
              <a:stretch>
                <a:fillRect/>
              </a:stretch>
            </p:blipFill>
            <p:spPr>
              <a:xfrm>
                <a:off x="8789180" y="5466944"/>
                <a:ext cx="1630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3" name="Freihand 212">
                <a:extLst>
                  <a:ext uri="{FF2B5EF4-FFF2-40B4-BE49-F238E27FC236}">
                    <a16:creationId xmlns:a16="http://schemas.microsoft.com/office/drawing/2014/main" id="{5E49D0C3-524D-E517-211E-85ED60E6D23C}"/>
                  </a:ext>
                </a:extLst>
              </p14:cNvPr>
              <p14:cNvContentPartPr/>
              <p14:nvPr/>
            </p14:nvContentPartPr>
            <p14:xfrm>
              <a:off x="9411260" y="5088224"/>
              <a:ext cx="52920" cy="230040"/>
            </p14:xfrm>
          </p:contentPart>
        </mc:Choice>
        <mc:Fallback xmlns="">
          <p:pic>
            <p:nvPicPr>
              <p:cNvPr id="213" name="Freihand 212">
                <a:extLst>
                  <a:ext uri="{FF2B5EF4-FFF2-40B4-BE49-F238E27FC236}">
                    <a16:creationId xmlns:a16="http://schemas.microsoft.com/office/drawing/2014/main" id="{5E49D0C3-524D-E517-211E-85ED60E6D23C}"/>
                  </a:ext>
                </a:extLst>
              </p:cNvPr>
              <p:cNvPicPr/>
              <p:nvPr/>
            </p:nvPicPr>
            <p:blipFill>
              <a:blip r:embed="rId11"/>
              <a:stretch>
                <a:fillRect/>
              </a:stretch>
            </p:blipFill>
            <p:spPr>
              <a:xfrm>
                <a:off x="9406940" y="5083904"/>
                <a:ext cx="61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1" name="Freihand 250">
                <a:extLst>
                  <a:ext uri="{FF2B5EF4-FFF2-40B4-BE49-F238E27FC236}">
                    <a16:creationId xmlns:a16="http://schemas.microsoft.com/office/drawing/2014/main" id="{134BF4AE-0EEE-B44E-4DC9-2CE82B0C4D1C}"/>
                  </a:ext>
                </a:extLst>
              </p14:cNvPr>
              <p14:cNvContentPartPr/>
              <p14:nvPr/>
            </p14:nvContentPartPr>
            <p14:xfrm>
              <a:off x="7595780" y="3873584"/>
              <a:ext cx="317520" cy="395640"/>
            </p14:xfrm>
          </p:contentPart>
        </mc:Choice>
        <mc:Fallback xmlns="">
          <p:pic>
            <p:nvPicPr>
              <p:cNvPr id="251" name="Freihand 250">
                <a:extLst>
                  <a:ext uri="{FF2B5EF4-FFF2-40B4-BE49-F238E27FC236}">
                    <a16:creationId xmlns:a16="http://schemas.microsoft.com/office/drawing/2014/main" id="{134BF4AE-0EEE-B44E-4DC9-2CE82B0C4D1C}"/>
                  </a:ext>
                </a:extLst>
              </p:cNvPr>
              <p:cNvPicPr/>
              <p:nvPr/>
            </p:nvPicPr>
            <p:blipFill>
              <a:blip r:embed="rId13"/>
              <a:stretch>
                <a:fillRect/>
              </a:stretch>
            </p:blipFill>
            <p:spPr>
              <a:xfrm>
                <a:off x="7591460" y="3869264"/>
                <a:ext cx="3261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3" name="Freihand 262">
                <a:extLst>
                  <a:ext uri="{FF2B5EF4-FFF2-40B4-BE49-F238E27FC236}">
                    <a16:creationId xmlns:a16="http://schemas.microsoft.com/office/drawing/2014/main" id="{57A87845-5418-33AB-C8D7-A4EEAF9894D9}"/>
                  </a:ext>
                </a:extLst>
              </p14:cNvPr>
              <p14:cNvContentPartPr/>
              <p14:nvPr/>
            </p14:nvContentPartPr>
            <p14:xfrm>
              <a:off x="9252860" y="4150064"/>
              <a:ext cx="375120" cy="772560"/>
            </p14:xfrm>
          </p:contentPart>
        </mc:Choice>
        <mc:Fallback xmlns="">
          <p:pic>
            <p:nvPicPr>
              <p:cNvPr id="263" name="Freihand 262">
                <a:extLst>
                  <a:ext uri="{FF2B5EF4-FFF2-40B4-BE49-F238E27FC236}">
                    <a16:creationId xmlns:a16="http://schemas.microsoft.com/office/drawing/2014/main" id="{57A87845-5418-33AB-C8D7-A4EEAF9894D9}"/>
                  </a:ext>
                </a:extLst>
              </p:cNvPr>
              <p:cNvPicPr/>
              <p:nvPr/>
            </p:nvPicPr>
            <p:blipFill>
              <a:blip r:embed="rId15"/>
              <a:stretch>
                <a:fillRect/>
              </a:stretch>
            </p:blipFill>
            <p:spPr>
              <a:xfrm>
                <a:off x="9248540" y="4145744"/>
                <a:ext cx="38376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7" name="Freihand 286">
                <a:extLst>
                  <a:ext uri="{FF2B5EF4-FFF2-40B4-BE49-F238E27FC236}">
                    <a16:creationId xmlns:a16="http://schemas.microsoft.com/office/drawing/2014/main" id="{488A2F2B-A549-25FE-F9F4-B7B12A545A63}"/>
                  </a:ext>
                </a:extLst>
              </p14:cNvPr>
              <p14:cNvContentPartPr/>
              <p14:nvPr/>
            </p14:nvContentPartPr>
            <p14:xfrm>
              <a:off x="9274577" y="4518257"/>
              <a:ext cx="61200" cy="457920"/>
            </p14:xfrm>
          </p:contentPart>
        </mc:Choice>
        <mc:Fallback xmlns="">
          <p:pic>
            <p:nvPicPr>
              <p:cNvPr id="287" name="Freihand 286">
                <a:extLst>
                  <a:ext uri="{FF2B5EF4-FFF2-40B4-BE49-F238E27FC236}">
                    <a16:creationId xmlns:a16="http://schemas.microsoft.com/office/drawing/2014/main" id="{488A2F2B-A549-25FE-F9F4-B7B12A545A63}"/>
                  </a:ext>
                </a:extLst>
              </p:cNvPr>
              <p:cNvPicPr/>
              <p:nvPr/>
            </p:nvPicPr>
            <p:blipFill>
              <a:blip r:embed="rId17"/>
              <a:stretch>
                <a:fillRect/>
              </a:stretch>
            </p:blipFill>
            <p:spPr>
              <a:xfrm>
                <a:off x="9270257" y="4513937"/>
                <a:ext cx="698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3" name="Freihand 292">
                <a:extLst>
                  <a:ext uri="{FF2B5EF4-FFF2-40B4-BE49-F238E27FC236}">
                    <a16:creationId xmlns:a16="http://schemas.microsoft.com/office/drawing/2014/main" id="{FCDD2D9E-50A2-7CDC-C905-A6C2BB9201B8}"/>
                  </a:ext>
                </a:extLst>
              </p14:cNvPr>
              <p14:cNvContentPartPr/>
              <p14:nvPr/>
            </p14:nvContentPartPr>
            <p14:xfrm>
              <a:off x="9404177" y="4210817"/>
              <a:ext cx="183960" cy="929880"/>
            </p14:xfrm>
          </p:contentPart>
        </mc:Choice>
        <mc:Fallback xmlns="">
          <p:pic>
            <p:nvPicPr>
              <p:cNvPr id="293" name="Freihand 292">
                <a:extLst>
                  <a:ext uri="{FF2B5EF4-FFF2-40B4-BE49-F238E27FC236}">
                    <a16:creationId xmlns:a16="http://schemas.microsoft.com/office/drawing/2014/main" id="{FCDD2D9E-50A2-7CDC-C905-A6C2BB9201B8}"/>
                  </a:ext>
                </a:extLst>
              </p:cNvPr>
              <p:cNvPicPr/>
              <p:nvPr/>
            </p:nvPicPr>
            <p:blipFill>
              <a:blip r:embed="rId19"/>
              <a:stretch>
                <a:fillRect/>
              </a:stretch>
            </p:blipFill>
            <p:spPr>
              <a:xfrm>
                <a:off x="9399857" y="4206497"/>
                <a:ext cx="192600" cy="938520"/>
              </a:xfrm>
              <a:prstGeom prst="rect">
                <a:avLst/>
              </a:prstGeom>
            </p:spPr>
          </p:pic>
        </mc:Fallback>
      </mc:AlternateContent>
      <p:grpSp>
        <p:nvGrpSpPr>
          <p:cNvPr id="303" name="Gruppieren 302">
            <a:extLst>
              <a:ext uri="{FF2B5EF4-FFF2-40B4-BE49-F238E27FC236}">
                <a16:creationId xmlns:a16="http://schemas.microsoft.com/office/drawing/2014/main" id="{DED303C5-E652-0678-3072-6E0188BC4B9D}"/>
              </a:ext>
            </a:extLst>
          </p:cNvPr>
          <p:cNvGrpSpPr/>
          <p:nvPr/>
        </p:nvGrpSpPr>
        <p:grpSpPr>
          <a:xfrm>
            <a:off x="7109177" y="3584864"/>
            <a:ext cx="3497760" cy="3316953"/>
            <a:chOff x="7109177" y="3584864"/>
            <a:chExt cx="3497760" cy="3316953"/>
          </a:xfrm>
        </p:grpSpPr>
        <mc:AlternateContent xmlns:mc="http://schemas.openxmlformats.org/markup-compatibility/2006" xmlns:p14="http://schemas.microsoft.com/office/powerpoint/2010/main">
          <mc:Choice Requires="p14">
            <p:contentPart p14:bwMode="auto" r:id="rId20">
              <p14:nvContentPartPr>
                <p14:cNvPr id="131" name="Freihand 130">
                  <a:extLst>
                    <a:ext uri="{FF2B5EF4-FFF2-40B4-BE49-F238E27FC236}">
                      <a16:creationId xmlns:a16="http://schemas.microsoft.com/office/drawing/2014/main" id="{474C6D72-B114-C5E2-3927-AC8C150C0DDC}"/>
                    </a:ext>
                  </a:extLst>
                </p14:cNvPr>
                <p14:cNvContentPartPr/>
                <p14:nvPr/>
              </p14:nvContentPartPr>
              <p14:xfrm>
                <a:off x="8092220" y="4336544"/>
                <a:ext cx="60120" cy="1448280"/>
              </p14:xfrm>
            </p:contentPart>
          </mc:Choice>
          <mc:Fallback xmlns="">
            <p:pic>
              <p:nvPicPr>
                <p:cNvPr id="131" name="Freihand 130">
                  <a:extLst>
                    <a:ext uri="{FF2B5EF4-FFF2-40B4-BE49-F238E27FC236}">
                      <a16:creationId xmlns:a16="http://schemas.microsoft.com/office/drawing/2014/main" id="{474C6D72-B114-C5E2-3927-AC8C150C0DDC}"/>
                    </a:ext>
                  </a:extLst>
                </p:cNvPr>
                <p:cNvPicPr/>
                <p:nvPr/>
              </p:nvPicPr>
              <p:blipFill>
                <a:blip r:embed="rId21"/>
                <a:stretch>
                  <a:fillRect/>
                </a:stretch>
              </p:blipFill>
              <p:spPr>
                <a:xfrm>
                  <a:off x="8087900" y="4332224"/>
                  <a:ext cx="6876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3" name="Freihand 132">
                  <a:extLst>
                    <a:ext uri="{FF2B5EF4-FFF2-40B4-BE49-F238E27FC236}">
                      <a16:creationId xmlns:a16="http://schemas.microsoft.com/office/drawing/2014/main" id="{1876FB5F-FFC7-4EF9-13E9-C1834961283B}"/>
                    </a:ext>
                  </a:extLst>
                </p14:cNvPr>
                <p14:cNvContentPartPr/>
                <p14:nvPr/>
              </p14:nvContentPartPr>
              <p14:xfrm>
                <a:off x="7633220" y="4764944"/>
                <a:ext cx="209520" cy="37080"/>
              </p14:xfrm>
            </p:contentPart>
          </mc:Choice>
          <mc:Fallback xmlns="">
            <p:pic>
              <p:nvPicPr>
                <p:cNvPr id="133" name="Freihand 132">
                  <a:extLst>
                    <a:ext uri="{FF2B5EF4-FFF2-40B4-BE49-F238E27FC236}">
                      <a16:creationId xmlns:a16="http://schemas.microsoft.com/office/drawing/2014/main" id="{1876FB5F-FFC7-4EF9-13E9-C1834961283B}"/>
                    </a:ext>
                  </a:extLst>
                </p:cNvPr>
                <p:cNvPicPr/>
                <p:nvPr/>
              </p:nvPicPr>
              <p:blipFill>
                <a:blip r:embed="rId23"/>
                <a:stretch>
                  <a:fillRect/>
                </a:stretch>
              </p:blipFill>
              <p:spPr>
                <a:xfrm>
                  <a:off x="7628900" y="4760624"/>
                  <a:ext cx="2181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4" name="Freihand 133">
                  <a:extLst>
                    <a:ext uri="{FF2B5EF4-FFF2-40B4-BE49-F238E27FC236}">
                      <a16:creationId xmlns:a16="http://schemas.microsoft.com/office/drawing/2014/main" id="{ECF0BB3C-0589-94A2-B3BB-75CA734D569A}"/>
                    </a:ext>
                  </a:extLst>
                </p14:cNvPr>
                <p14:cNvContentPartPr/>
                <p14:nvPr/>
              </p14:nvContentPartPr>
              <p14:xfrm>
                <a:off x="7834820" y="4095704"/>
                <a:ext cx="154440" cy="652320"/>
              </p14:xfrm>
            </p:contentPart>
          </mc:Choice>
          <mc:Fallback xmlns="">
            <p:pic>
              <p:nvPicPr>
                <p:cNvPr id="134" name="Freihand 133">
                  <a:extLst>
                    <a:ext uri="{FF2B5EF4-FFF2-40B4-BE49-F238E27FC236}">
                      <a16:creationId xmlns:a16="http://schemas.microsoft.com/office/drawing/2014/main" id="{ECF0BB3C-0589-94A2-B3BB-75CA734D569A}"/>
                    </a:ext>
                  </a:extLst>
                </p:cNvPr>
                <p:cNvPicPr/>
                <p:nvPr/>
              </p:nvPicPr>
              <p:blipFill>
                <a:blip r:embed="rId25"/>
                <a:stretch>
                  <a:fillRect/>
                </a:stretch>
              </p:blipFill>
              <p:spPr>
                <a:xfrm>
                  <a:off x="7830500" y="4091384"/>
                  <a:ext cx="163080" cy="66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5" name="Freihand 134">
                  <a:extLst>
                    <a:ext uri="{FF2B5EF4-FFF2-40B4-BE49-F238E27FC236}">
                      <a16:creationId xmlns:a16="http://schemas.microsoft.com/office/drawing/2014/main" id="{034A944F-8EA8-BC82-C2ED-ECBDB43BCBAD}"/>
                    </a:ext>
                  </a:extLst>
                </p14:cNvPr>
                <p14:cNvContentPartPr/>
                <p14:nvPr/>
              </p14:nvContentPartPr>
              <p14:xfrm>
                <a:off x="7648700" y="4007144"/>
                <a:ext cx="553320" cy="842040"/>
              </p14:xfrm>
            </p:contentPart>
          </mc:Choice>
          <mc:Fallback xmlns="">
            <p:pic>
              <p:nvPicPr>
                <p:cNvPr id="135" name="Freihand 134">
                  <a:extLst>
                    <a:ext uri="{FF2B5EF4-FFF2-40B4-BE49-F238E27FC236}">
                      <a16:creationId xmlns:a16="http://schemas.microsoft.com/office/drawing/2014/main" id="{034A944F-8EA8-BC82-C2ED-ECBDB43BCBAD}"/>
                    </a:ext>
                  </a:extLst>
                </p:cNvPr>
                <p:cNvPicPr/>
                <p:nvPr/>
              </p:nvPicPr>
              <p:blipFill>
                <a:blip r:embed="rId27"/>
                <a:stretch>
                  <a:fillRect/>
                </a:stretch>
              </p:blipFill>
              <p:spPr>
                <a:xfrm>
                  <a:off x="7644380" y="4002824"/>
                  <a:ext cx="561960" cy="85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6" name="Freihand 135">
                  <a:extLst>
                    <a:ext uri="{FF2B5EF4-FFF2-40B4-BE49-F238E27FC236}">
                      <a16:creationId xmlns:a16="http://schemas.microsoft.com/office/drawing/2014/main" id="{EDE33FC9-D387-A67F-AA23-E2F473F973B0}"/>
                    </a:ext>
                  </a:extLst>
                </p14:cNvPr>
                <p14:cNvContentPartPr/>
                <p14:nvPr/>
              </p14:nvContentPartPr>
              <p14:xfrm>
                <a:off x="7857860" y="4077344"/>
                <a:ext cx="248400" cy="531000"/>
              </p14:xfrm>
            </p:contentPart>
          </mc:Choice>
          <mc:Fallback xmlns="">
            <p:pic>
              <p:nvPicPr>
                <p:cNvPr id="136" name="Freihand 135">
                  <a:extLst>
                    <a:ext uri="{FF2B5EF4-FFF2-40B4-BE49-F238E27FC236}">
                      <a16:creationId xmlns:a16="http://schemas.microsoft.com/office/drawing/2014/main" id="{EDE33FC9-D387-A67F-AA23-E2F473F973B0}"/>
                    </a:ext>
                  </a:extLst>
                </p:cNvPr>
                <p:cNvPicPr/>
                <p:nvPr/>
              </p:nvPicPr>
              <p:blipFill>
                <a:blip r:embed="rId29"/>
                <a:stretch>
                  <a:fillRect/>
                </a:stretch>
              </p:blipFill>
              <p:spPr>
                <a:xfrm>
                  <a:off x="7853540" y="4073024"/>
                  <a:ext cx="2570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7" name="Freihand 136">
                  <a:extLst>
                    <a:ext uri="{FF2B5EF4-FFF2-40B4-BE49-F238E27FC236}">
                      <a16:creationId xmlns:a16="http://schemas.microsoft.com/office/drawing/2014/main" id="{DF15BC4A-6BC8-4A0D-01CA-5F7E67193EF0}"/>
                    </a:ext>
                  </a:extLst>
                </p14:cNvPr>
                <p14:cNvContentPartPr/>
                <p14:nvPr/>
              </p14:nvContentPartPr>
              <p14:xfrm>
                <a:off x="7651220" y="4864304"/>
                <a:ext cx="98280" cy="326880"/>
              </p14:xfrm>
            </p:contentPart>
          </mc:Choice>
          <mc:Fallback xmlns="">
            <p:pic>
              <p:nvPicPr>
                <p:cNvPr id="137" name="Freihand 136">
                  <a:extLst>
                    <a:ext uri="{FF2B5EF4-FFF2-40B4-BE49-F238E27FC236}">
                      <a16:creationId xmlns:a16="http://schemas.microsoft.com/office/drawing/2014/main" id="{DF15BC4A-6BC8-4A0D-01CA-5F7E67193EF0}"/>
                    </a:ext>
                  </a:extLst>
                </p:cNvPr>
                <p:cNvPicPr/>
                <p:nvPr/>
              </p:nvPicPr>
              <p:blipFill>
                <a:blip r:embed="rId31"/>
                <a:stretch>
                  <a:fillRect/>
                </a:stretch>
              </p:blipFill>
              <p:spPr>
                <a:xfrm>
                  <a:off x="7646900" y="4859984"/>
                  <a:ext cx="1069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8" name="Freihand 137">
                  <a:extLst>
                    <a:ext uri="{FF2B5EF4-FFF2-40B4-BE49-F238E27FC236}">
                      <a16:creationId xmlns:a16="http://schemas.microsoft.com/office/drawing/2014/main" id="{6C35D790-B0FC-1665-90F0-D8FAF97EBE52}"/>
                    </a:ext>
                  </a:extLst>
                </p14:cNvPr>
                <p14:cNvContentPartPr/>
                <p14:nvPr/>
              </p14:nvContentPartPr>
              <p14:xfrm>
                <a:off x="7649780" y="4927304"/>
                <a:ext cx="245520" cy="473040"/>
              </p14:xfrm>
            </p:contentPart>
          </mc:Choice>
          <mc:Fallback xmlns="">
            <p:pic>
              <p:nvPicPr>
                <p:cNvPr id="138" name="Freihand 137">
                  <a:extLst>
                    <a:ext uri="{FF2B5EF4-FFF2-40B4-BE49-F238E27FC236}">
                      <a16:creationId xmlns:a16="http://schemas.microsoft.com/office/drawing/2014/main" id="{6C35D790-B0FC-1665-90F0-D8FAF97EBE52}"/>
                    </a:ext>
                  </a:extLst>
                </p:cNvPr>
                <p:cNvPicPr/>
                <p:nvPr/>
              </p:nvPicPr>
              <p:blipFill>
                <a:blip r:embed="rId33"/>
                <a:stretch>
                  <a:fillRect/>
                </a:stretch>
              </p:blipFill>
              <p:spPr>
                <a:xfrm>
                  <a:off x="7645460" y="4922984"/>
                  <a:ext cx="2541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9" name="Freihand 138">
                  <a:extLst>
                    <a:ext uri="{FF2B5EF4-FFF2-40B4-BE49-F238E27FC236}">
                      <a16:creationId xmlns:a16="http://schemas.microsoft.com/office/drawing/2014/main" id="{ADCA7C18-D08E-80A9-0724-96BD2FC43AB0}"/>
                    </a:ext>
                  </a:extLst>
                </p14:cNvPr>
                <p14:cNvContentPartPr/>
                <p14:nvPr/>
              </p14:nvContentPartPr>
              <p14:xfrm>
                <a:off x="7707020" y="5123504"/>
                <a:ext cx="519840" cy="389880"/>
              </p14:xfrm>
            </p:contentPart>
          </mc:Choice>
          <mc:Fallback xmlns="">
            <p:pic>
              <p:nvPicPr>
                <p:cNvPr id="139" name="Freihand 138">
                  <a:extLst>
                    <a:ext uri="{FF2B5EF4-FFF2-40B4-BE49-F238E27FC236}">
                      <a16:creationId xmlns:a16="http://schemas.microsoft.com/office/drawing/2014/main" id="{ADCA7C18-D08E-80A9-0724-96BD2FC43AB0}"/>
                    </a:ext>
                  </a:extLst>
                </p:cNvPr>
                <p:cNvPicPr/>
                <p:nvPr/>
              </p:nvPicPr>
              <p:blipFill>
                <a:blip r:embed="rId35"/>
                <a:stretch>
                  <a:fillRect/>
                </a:stretch>
              </p:blipFill>
              <p:spPr>
                <a:xfrm>
                  <a:off x="7702700" y="5119184"/>
                  <a:ext cx="5284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0" name="Freihand 139">
                  <a:extLst>
                    <a:ext uri="{FF2B5EF4-FFF2-40B4-BE49-F238E27FC236}">
                      <a16:creationId xmlns:a16="http://schemas.microsoft.com/office/drawing/2014/main" id="{37D55B23-9253-A585-A077-8AB71F0D7472}"/>
                    </a:ext>
                  </a:extLst>
                </p14:cNvPr>
                <p14:cNvContentPartPr/>
                <p14:nvPr/>
              </p14:nvContentPartPr>
              <p14:xfrm>
                <a:off x="7910420" y="5370464"/>
                <a:ext cx="750960" cy="187200"/>
              </p14:xfrm>
            </p:contentPart>
          </mc:Choice>
          <mc:Fallback xmlns="">
            <p:pic>
              <p:nvPicPr>
                <p:cNvPr id="140" name="Freihand 139">
                  <a:extLst>
                    <a:ext uri="{FF2B5EF4-FFF2-40B4-BE49-F238E27FC236}">
                      <a16:creationId xmlns:a16="http://schemas.microsoft.com/office/drawing/2014/main" id="{37D55B23-9253-A585-A077-8AB71F0D7472}"/>
                    </a:ext>
                  </a:extLst>
                </p:cNvPr>
                <p:cNvPicPr/>
                <p:nvPr/>
              </p:nvPicPr>
              <p:blipFill>
                <a:blip r:embed="rId37"/>
                <a:stretch>
                  <a:fillRect/>
                </a:stretch>
              </p:blipFill>
              <p:spPr>
                <a:xfrm>
                  <a:off x="7906100" y="5366144"/>
                  <a:ext cx="759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2" name="Freihand 141">
                  <a:extLst>
                    <a:ext uri="{FF2B5EF4-FFF2-40B4-BE49-F238E27FC236}">
                      <a16:creationId xmlns:a16="http://schemas.microsoft.com/office/drawing/2014/main" id="{4A51540B-4B68-846F-4031-DDC9E1404DF6}"/>
                    </a:ext>
                  </a:extLst>
                </p14:cNvPr>
                <p14:cNvContentPartPr/>
                <p14:nvPr/>
              </p14:nvContentPartPr>
              <p14:xfrm>
                <a:off x="7884140" y="4931984"/>
                <a:ext cx="712800" cy="156600"/>
              </p14:xfrm>
            </p:contentPart>
          </mc:Choice>
          <mc:Fallback xmlns="">
            <p:pic>
              <p:nvPicPr>
                <p:cNvPr id="142" name="Freihand 141">
                  <a:extLst>
                    <a:ext uri="{FF2B5EF4-FFF2-40B4-BE49-F238E27FC236}">
                      <a16:creationId xmlns:a16="http://schemas.microsoft.com/office/drawing/2014/main" id="{4A51540B-4B68-846F-4031-DDC9E1404DF6}"/>
                    </a:ext>
                  </a:extLst>
                </p:cNvPr>
                <p:cNvPicPr/>
                <p:nvPr/>
              </p:nvPicPr>
              <p:blipFill>
                <a:blip r:embed="rId39"/>
                <a:stretch>
                  <a:fillRect/>
                </a:stretch>
              </p:blipFill>
              <p:spPr>
                <a:xfrm>
                  <a:off x="7879820" y="4927664"/>
                  <a:ext cx="721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3" name="Freihand 152">
                  <a:extLst>
                    <a:ext uri="{FF2B5EF4-FFF2-40B4-BE49-F238E27FC236}">
                      <a16:creationId xmlns:a16="http://schemas.microsoft.com/office/drawing/2014/main" id="{5208B10A-06EC-BFA6-3B74-7BAF079FA5F9}"/>
                    </a:ext>
                  </a:extLst>
                </p14:cNvPr>
                <p14:cNvContentPartPr/>
                <p14:nvPr/>
              </p14:nvContentPartPr>
              <p14:xfrm>
                <a:off x="8150900" y="5088584"/>
                <a:ext cx="425880" cy="130320"/>
              </p14:xfrm>
            </p:contentPart>
          </mc:Choice>
          <mc:Fallback xmlns="">
            <p:pic>
              <p:nvPicPr>
                <p:cNvPr id="153" name="Freihand 152">
                  <a:extLst>
                    <a:ext uri="{FF2B5EF4-FFF2-40B4-BE49-F238E27FC236}">
                      <a16:creationId xmlns:a16="http://schemas.microsoft.com/office/drawing/2014/main" id="{5208B10A-06EC-BFA6-3B74-7BAF079FA5F9}"/>
                    </a:ext>
                  </a:extLst>
                </p:cNvPr>
                <p:cNvPicPr/>
                <p:nvPr/>
              </p:nvPicPr>
              <p:blipFill>
                <a:blip r:embed="rId41"/>
                <a:stretch>
                  <a:fillRect/>
                </a:stretch>
              </p:blipFill>
              <p:spPr>
                <a:xfrm>
                  <a:off x="8146580" y="5084264"/>
                  <a:ext cx="4345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4" name="Freihand 153">
                  <a:extLst>
                    <a:ext uri="{FF2B5EF4-FFF2-40B4-BE49-F238E27FC236}">
                      <a16:creationId xmlns:a16="http://schemas.microsoft.com/office/drawing/2014/main" id="{173E8B54-DBA7-C260-E7E8-76D0C2717E34}"/>
                    </a:ext>
                  </a:extLst>
                </p14:cNvPr>
                <p14:cNvContentPartPr/>
                <p14:nvPr/>
              </p14:nvContentPartPr>
              <p14:xfrm>
                <a:off x="8226140" y="5099744"/>
                <a:ext cx="168480" cy="93960"/>
              </p14:xfrm>
            </p:contentPart>
          </mc:Choice>
          <mc:Fallback xmlns="">
            <p:pic>
              <p:nvPicPr>
                <p:cNvPr id="154" name="Freihand 153">
                  <a:extLst>
                    <a:ext uri="{FF2B5EF4-FFF2-40B4-BE49-F238E27FC236}">
                      <a16:creationId xmlns:a16="http://schemas.microsoft.com/office/drawing/2014/main" id="{173E8B54-DBA7-C260-E7E8-76D0C2717E34}"/>
                    </a:ext>
                  </a:extLst>
                </p:cNvPr>
                <p:cNvPicPr/>
                <p:nvPr/>
              </p:nvPicPr>
              <p:blipFill>
                <a:blip r:embed="rId43"/>
                <a:stretch>
                  <a:fillRect/>
                </a:stretch>
              </p:blipFill>
              <p:spPr>
                <a:xfrm>
                  <a:off x="8221820" y="5095424"/>
                  <a:ext cx="177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6" name="Freihand 155">
                  <a:extLst>
                    <a:ext uri="{FF2B5EF4-FFF2-40B4-BE49-F238E27FC236}">
                      <a16:creationId xmlns:a16="http://schemas.microsoft.com/office/drawing/2014/main" id="{E6CCA407-EAAC-0878-071D-5EE7DBCBD397}"/>
                    </a:ext>
                  </a:extLst>
                </p14:cNvPr>
                <p14:cNvContentPartPr/>
                <p14:nvPr/>
              </p14:nvContentPartPr>
              <p14:xfrm>
                <a:off x="8374100" y="5073104"/>
                <a:ext cx="117360" cy="81720"/>
              </p14:xfrm>
            </p:contentPart>
          </mc:Choice>
          <mc:Fallback xmlns="">
            <p:pic>
              <p:nvPicPr>
                <p:cNvPr id="156" name="Freihand 155">
                  <a:extLst>
                    <a:ext uri="{FF2B5EF4-FFF2-40B4-BE49-F238E27FC236}">
                      <a16:creationId xmlns:a16="http://schemas.microsoft.com/office/drawing/2014/main" id="{E6CCA407-EAAC-0878-071D-5EE7DBCBD397}"/>
                    </a:ext>
                  </a:extLst>
                </p:cNvPr>
                <p:cNvPicPr/>
                <p:nvPr/>
              </p:nvPicPr>
              <p:blipFill>
                <a:blip r:embed="rId45"/>
                <a:stretch>
                  <a:fillRect/>
                </a:stretch>
              </p:blipFill>
              <p:spPr>
                <a:xfrm>
                  <a:off x="8369780" y="5068784"/>
                  <a:ext cx="126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7" name="Freihand 156">
                  <a:extLst>
                    <a:ext uri="{FF2B5EF4-FFF2-40B4-BE49-F238E27FC236}">
                      <a16:creationId xmlns:a16="http://schemas.microsoft.com/office/drawing/2014/main" id="{4811D4EB-ED0D-47D7-C2EE-F8022B718972}"/>
                    </a:ext>
                  </a:extLst>
                </p14:cNvPr>
                <p14:cNvContentPartPr/>
                <p14:nvPr/>
              </p14:nvContentPartPr>
              <p14:xfrm>
                <a:off x="8109140" y="5093264"/>
                <a:ext cx="162360" cy="119160"/>
              </p14:xfrm>
            </p:contentPart>
          </mc:Choice>
          <mc:Fallback xmlns="">
            <p:pic>
              <p:nvPicPr>
                <p:cNvPr id="157" name="Freihand 156">
                  <a:extLst>
                    <a:ext uri="{FF2B5EF4-FFF2-40B4-BE49-F238E27FC236}">
                      <a16:creationId xmlns:a16="http://schemas.microsoft.com/office/drawing/2014/main" id="{4811D4EB-ED0D-47D7-C2EE-F8022B718972}"/>
                    </a:ext>
                  </a:extLst>
                </p:cNvPr>
                <p:cNvPicPr/>
                <p:nvPr/>
              </p:nvPicPr>
              <p:blipFill>
                <a:blip r:embed="rId47"/>
                <a:stretch>
                  <a:fillRect/>
                </a:stretch>
              </p:blipFill>
              <p:spPr>
                <a:xfrm>
                  <a:off x="8104820" y="5088944"/>
                  <a:ext cx="171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9" name="Freihand 158">
                  <a:extLst>
                    <a:ext uri="{FF2B5EF4-FFF2-40B4-BE49-F238E27FC236}">
                      <a16:creationId xmlns:a16="http://schemas.microsoft.com/office/drawing/2014/main" id="{9755A8D5-F1CE-7076-B630-2D15A508DB87}"/>
                    </a:ext>
                  </a:extLst>
                </p14:cNvPr>
                <p14:cNvContentPartPr/>
                <p14:nvPr/>
              </p14:nvContentPartPr>
              <p14:xfrm>
                <a:off x="7985660" y="5079944"/>
                <a:ext cx="236160" cy="82080"/>
              </p14:xfrm>
            </p:contentPart>
          </mc:Choice>
          <mc:Fallback xmlns="">
            <p:pic>
              <p:nvPicPr>
                <p:cNvPr id="159" name="Freihand 158">
                  <a:extLst>
                    <a:ext uri="{FF2B5EF4-FFF2-40B4-BE49-F238E27FC236}">
                      <a16:creationId xmlns:a16="http://schemas.microsoft.com/office/drawing/2014/main" id="{9755A8D5-F1CE-7076-B630-2D15A508DB87}"/>
                    </a:ext>
                  </a:extLst>
                </p:cNvPr>
                <p:cNvPicPr/>
                <p:nvPr/>
              </p:nvPicPr>
              <p:blipFill>
                <a:blip r:embed="rId49"/>
                <a:stretch>
                  <a:fillRect/>
                </a:stretch>
              </p:blipFill>
              <p:spPr>
                <a:xfrm>
                  <a:off x="7981340" y="5075624"/>
                  <a:ext cx="244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60" name="Freihand 159">
                  <a:extLst>
                    <a:ext uri="{FF2B5EF4-FFF2-40B4-BE49-F238E27FC236}">
                      <a16:creationId xmlns:a16="http://schemas.microsoft.com/office/drawing/2014/main" id="{7F196647-EB4A-CA1E-02A7-55AAC869CE9E}"/>
                    </a:ext>
                  </a:extLst>
                </p14:cNvPr>
                <p14:cNvContentPartPr/>
                <p14:nvPr/>
              </p14:nvContentPartPr>
              <p14:xfrm>
                <a:off x="8267900" y="4978424"/>
                <a:ext cx="351720" cy="115920"/>
              </p14:xfrm>
            </p:contentPart>
          </mc:Choice>
          <mc:Fallback xmlns="">
            <p:pic>
              <p:nvPicPr>
                <p:cNvPr id="160" name="Freihand 159">
                  <a:extLst>
                    <a:ext uri="{FF2B5EF4-FFF2-40B4-BE49-F238E27FC236}">
                      <a16:creationId xmlns:a16="http://schemas.microsoft.com/office/drawing/2014/main" id="{7F196647-EB4A-CA1E-02A7-55AAC869CE9E}"/>
                    </a:ext>
                  </a:extLst>
                </p:cNvPr>
                <p:cNvPicPr/>
                <p:nvPr/>
              </p:nvPicPr>
              <p:blipFill>
                <a:blip r:embed="rId51"/>
                <a:stretch>
                  <a:fillRect/>
                </a:stretch>
              </p:blipFill>
              <p:spPr>
                <a:xfrm>
                  <a:off x="8263580" y="4974104"/>
                  <a:ext cx="360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2" name="Freihand 161">
                  <a:extLst>
                    <a:ext uri="{FF2B5EF4-FFF2-40B4-BE49-F238E27FC236}">
                      <a16:creationId xmlns:a16="http://schemas.microsoft.com/office/drawing/2014/main" id="{0BF89E7B-7C32-B2A2-5D7C-A9FBA46F2164}"/>
                    </a:ext>
                  </a:extLst>
                </p14:cNvPr>
                <p14:cNvContentPartPr/>
                <p14:nvPr/>
              </p14:nvContentPartPr>
              <p14:xfrm>
                <a:off x="8032100" y="4677824"/>
                <a:ext cx="11160" cy="53280"/>
              </p14:xfrm>
            </p:contentPart>
          </mc:Choice>
          <mc:Fallback xmlns="">
            <p:pic>
              <p:nvPicPr>
                <p:cNvPr id="162" name="Freihand 161">
                  <a:extLst>
                    <a:ext uri="{FF2B5EF4-FFF2-40B4-BE49-F238E27FC236}">
                      <a16:creationId xmlns:a16="http://schemas.microsoft.com/office/drawing/2014/main" id="{0BF89E7B-7C32-B2A2-5D7C-A9FBA46F2164}"/>
                    </a:ext>
                  </a:extLst>
                </p:cNvPr>
                <p:cNvPicPr/>
                <p:nvPr/>
              </p:nvPicPr>
              <p:blipFill>
                <a:blip r:embed="rId53"/>
                <a:stretch>
                  <a:fillRect/>
                </a:stretch>
              </p:blipFill>
              <p:spPr>
                <a:xfrm>
                  <a:off x="8027780" y="4673504"/>
                  <a:ext cx="198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3" name="Freihand 162">
                  <a:extLst>
                    <a:ext uri="{FF2B5EF4-FFF2-40B4-BE49-F238E27FC236}">
                      <a16:creationId xmlns:a16="http://schemas.microsoft.com/office/drawing/2014/main" id="{0D5BCABC-597D-A0F8-7A33-A8CEFDD156C7}"/>
                    </a:ext>
                  </a:extLst>
                </p14:cNvPr>
                <p14:cNvContentPartPr/>
                <p14:nvPr/>
              </p14:nvContentPartPr>
              <p14:xfrm>
                <a:off x="7917980" y="4604024"/>
                <a:ext cx="78840" cy="46080"/>
              </p14:xfrm>
            </p:contentPart>
          </mc:Choice>
          <mc:Fallback xmlns="">
            <p:pic>
              <p:nvPicPr>
                <p:cNvPr id="163" name="Freihand 162">
                  <a:extLst>
                    <a:ext uri="{FF2B5EF4-FFF2-40B4-BE49-F238E27FC236}">
                      <a16:creationId xmlns:a16="http://schemas.microsoft.com/office/drawing/2014/main" id="{0D5BCABC-597D-A0F8-7A33-A8CEFDD156C7}"/>
                    </a:ext>
                  </a:extLst>
                </p:cNvPr>
                <p:cNvPicPr/>
                <p:nvPr/>
              </p:nvPicPr>
              <p:blipFill>
                <a:blip r:embed="rId55"/>
                <a:stretch>
                  <a:fillRect/>
                </a:stretch>
              </p:blipFill>
              <p:spPr>
                <a:xfrm>
                  <a:off x="7913660" y="4599704"/>
                  <a:ext cx="87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4" name="Freihand 163">
                  <a:extLst>
                    <a:ext uri="{FF2B5EF4-FFF2-40B4-BE49-F238E27FC236}">
                      <a16:creationId xmlns:a16="http://schemas.microsoft.com/office/drawing/2014/main" id="{10D57427-4B3F-41D6-0B9C-37294CB919BD}"/>
                    </a:ext>
                  </a:extLst>
                </p14:cNvPr>
                <p14:cNvContentPartPr/>
                <p14:nvPr/>
              </p14:nvContentPartPr>
              <p14:xfrm>
                <a:off x="7913300" y="4785824"/>
                <a:ext cx="74160" cy="47520"/>
              </p14:xfrm>
            </p:contentPart>
          </mc:Choice>
          <mc:Fallback xmlns="">
            <p:pic>
              <p:nvPicPr>
                <p:cNvPr id="164" name="Freihand 163">
                  <a:extLst>
                    <a:ext uri="{FF2B5EF4-FFF2-40B4-BE49-F238E27FC236}">
                      <a16:creationId xmlns:a16="http://schemas.microsoft.com/office/drawing/2014/main" id="{10D57427-4B3F-41D6-0B9C-37294CB919BD}"/>
                    </a:ext>
                  </a:extLst>
                </p:cNvPr>
                <p:cNvPicPr/>
                <p:nvPr/>
              </p:nvPicPr>
              <p:blipFill>
                <a:blip r:embed="rId57"/>
                <a:stretch>
                  <a:fillRect/>
                </a:stretch>
              </p:blipFill>
              <p:spPr>
                <a:xfrm>
                  <a:off x="7908980" y="4781504"/>
                  <a:ext cx="82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6" name="Freihand 165">
                  <a:extLst>
                    <a:ext uri="{FF2B5EF4-FFF2-40B4-BE49-F238E27FC236}">
                      <a16:creationId xmlns:a16="http://schemas.microsoft.com/office/drawing/2014/main" id="{65BC1DA3-657D-1185-86C8-46D2024A61CE}"/>
                    </a:ext>
                  </a:extLst>
                </p14:cNvPr>
                <p14:cNvContentPartPr/>
                <p14:nvPr/>
              </p14:nvContentPartPr>
              <p14:xfrm>
                <a:off x="8212460" y="4679264"/>
                <a:ext cx="18720" cy="64080"/>
              </p14:xfrm>
            </p:contentPart>
          </mc:Choice>
          <mc:Fallback xmlns="">
            <p:pic>
              <p:nvPicPr>
                <p:cNvPr id="166" name="Freihand 165">
                  <a:extLst>
                    <a:ext uri="{FF2B5EF4-FFF2-40B4-BE49-F238E27FC236}">
                      <a16:creationId xmlns:a16="http://schemas.microsoft.com/office/drawing/2014/main" id="{65BC1DA3-657D-1185-86C8-46D2024A61CE}"/>
                    </a:ext>
                  </a:extLst>
                </p:cNvPr>
                <p:cNvPicPr/>
                <p:nvPr/>
              </p:nvPicPr>
              <p:blipFill>
                <a:blip r:embed="rId59"/>
                <a:stretch>
                  <a:fillRect/>
                </a:stretch>
              </p:blipFill>
              <p:spPr>
                <a:xfrm>
                  <a:off x="8208140" y="4674944"/>
                  <a:ext cx="273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7" name="Freihand 166">
                  <a:extLst>
                    <a:ext uri="{FF2B5EF4-FFF2-40B4-BE49-F238E27FC236}">
                      <a16:creationId xmlns:a16="http://schemas.microsoft.com/office/drawing/2014/main" id="{B0DA91C8-B45C-9403-1FF4-18C26258C8C0}"/>
                    </a:ext>
                  </a:extLst>
                </p14:cNvPr>
                <p14:cNvContentPartPr/>
                <p14:nvPr/>
              </p14:nvContentPartPr>
              <p14:xfrm>
                <a:off x="8255660" y="4482704"/>
                <a:ext cx="514080" cy="194400"/>
              </p14:xfrm>
            </p:contentPart>
          </mc:Choice>
          <mc:Fallback xmlns="">
            <p:pic>
              <p:nvPicPr>
                <p:cNvPr id="167" name="Freihand 166">
                  <a:extLst>
                    <a:ext uri="{FF2B5EF4-FFF2-40B4-BE49-F238E27FC236}">
                      <a16:creationId xmlns:a16="http://schemas.microsoft.com/office/drawing/2014/main" id="{B0DA91C8-B45C-9403-1FF4-18C26258C8C0}"/>
                    </a:ext>
                  </a:extLst>
                </p:cNvPr>
                <p:cNvPicPr/>
                <p:nvPr/>
              </p:nvPicPr>
              <p:blipFill>
                <a:blip r:embed="rId61"/>
                <a:stretch>
                  <a:fillRect/>
                </a:stretch>
              </p:blipFill>
              <p:spPr>
                <a:xfrm>
                  <a:off x="8251340" y="4478384"/>
                  <a:ext cx="522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0" name="Freihand 169">
                  <a:extLst>
                    <a:ext uri="{FF2B5EF4-FFF2-40B4-BE49-F238E27FC236}">
                      <a16:creationId xmlns:a16="http://schemas.microsoft.com/office/drawing/2014/main" id="{B9162883-B07E-EEA3-4673-D4B4D3E810D9}"/>
                    </a:ext>
                  </a:extLst>
                </p14:cNvPr>
                <p14:cNvContentPartPr/>
                <p14:nvPr/>
              </p14:nvContentPartPr>
              <p14:xfrm>
                <a:off x="8436020" y="4735424"/>
                <a:ext cx="403560" cy="82800"/>
              </p14:xfrm>
            </p:contentPart>
          </mc:Choice>
          <mc:Fallback xmlns="">
            <p:pic>
              <p:nvPicPr>
                <p:cNvPr id="170" name="Freihand 169">
                  <a:extLst>
                    <a:ext uri="{FF2B5EF4-FFF2-40B4-BE49-F238E27FC236}">
                      <a16:creationId xmlns:a16="http://schemas.microsoft.com/office/drawing/2014/main" id="{B9162883-B07E-EEA3-4673-D4B4D3E810D9}"/>
                    </a:ext>
                  </a:extLst>
                </p:cNvPr>
                <p:cNvPicPr/>
                <p:nvPr/>
              </p:nvPicPr>
              <p:blipFill>
                <a:blip r:embed="rId63"/>
                <a:stretch>
                  <a:fillRect/>
                </a:stretch>
              </p:blipFill>
              <p:spPr>
                <a:xfrm>
                  <a:off x="8431700" y="4731104"/>
                  <a:ext cx="412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1" name="Freihand 170">
                  <a:extLst>
                    <a:ext uri="{FF2B5EF4-FFF2-40B4-BE49-F238E27FC236}">
                      <a16:creationId xmlns:a16="http://schemas.microsoft.com/office/drawing/2014/main" id="{2569AC44-3061-CEED-4ED3-9B46A26CD944}"/>
                    </a:ext>
                  </a:extLst>
                </p14:cNvPr>
                <p14:cNvContentPartPr/>
                <p14:nvPr/>
              </p14:nvContentPartPr>
              <p14:xfrm>
                <a:off x="8645540" y="4788344"/>
                <a:ext cx="113040" cy="16200"/>
              </p14:xfrm>
            </p:contentPart>
          </mc:Choice>
          <mc:Fallback xmlns="">
            <p:pic>
              <p:nvPicPr>
                <p:cNvPr id="171" name="Freihand 170">
                  <a:extLst>
                    <a:ext uri="{FF2B5EF4-FFF2-40B4-BE49-F238E27FC236}">
                      <a16:creationId xmlns:a16="http://schemas.microsoft.com/office/drawing/2014/main" id="{2569AC44-3061-CEED-4ED3-9B46A26CD944}"/>
                    </a:ext>
                  </a:extLst>
                </p:cNvPr>
                <p:cNvPicPr/>
                <p:nvPr/>
              </p:nvPicPr>
              <p:blipFill>
                <a:blip r:embed="rId65"/>
                <a:stretch>
                  <a:fillRect/>
                </a:stretch>
              </p:blipFill>
              <p:spPr>
                <a:xfrm>
                  <a:off x="8641220" y="4784024"/>
                  <a:ext cx="121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3" name="Freihand 172">
                  <a:extLst>
                    <a:ext uri="{FF2B5EF4-FFF2-40B4-BE49-F238E27FC236}">
                      <a16:creationId xmlns:a16="http://schemas.microsoft.com/office/drawing/2014/main" id="{5D712C58-A736-2E6B-BF54-4FEF9E750E7F}"/>
                    </a:ext>
                  </a:extLst>
                </p14:cNvPr>
                <p14:cNvContentPartPr/>
                <p14:nvPr/>
              </p14:nvContentPartPr>
              <p14:xfrm>
                <a:off x="8804300" y="4998584"/>
                <a:ext cx="70200" cy="108720"/>
              </p14:xfrm>
            </p:contentPart>
          </mc:Choice>
          <mc:Fallback xmlns="">
            <p:pic>
              <p:nvPicPr>
                <p:cNvPr id="173" name="Freihand 172">
                  <a:extLst>
                    <a:ext uri="{FF2B5EF4-FFF2-40B4-BE49-F238E27FC236}">
                      <a16:creationId xmlns:a16="http://schemas.microsoft.com/office/drawing/2014/main" id="{5D712C58-A736-2E6B-BF54-4FEF9E750E7F}"/>
                    </a:ext>
                  </a:extLst>
                </p:cNvPr>
                <p:cNvPicPr/>
                <p:nvPr/>
              </p:nvPicPr>
              <p:blipFill>
                <a:blip r:embed="rId67"/>
                <a:stretch>
                  <a:fillRect/>
                </a:stretch>
              </p:blipFill>
              <p:spPr>
                <a:xfrm>
                  <a:off x="8799980" y="4994264"/>
                  <a:ext cx="78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4" name="Freihand 173">
                  <a:extLst>
                    <a:ext uri="{FF2B5EF4-FFF2-40B4-BE49-F238E27FC236}">
                      <a16:creationId xmlns:a16="http://schemas.microsoft.com/office/drawing/2014/main" id="{F72AA57F-E972-3876-93E4-4A30776866D9}"/>
                    </a:ext>
                  </a:extLst>
                </p14:cNvPr>
                <p14:cNvContentPartPr/>
                <p14:nvPr/>
              </p14:nvContentPartPr>
              <p14:xfrm>
                <a:off x="8613500" y="4516904"/>
                <a:ext cx="79920" cy="138600"/>
              </p14:xfrm>
            </p:contentPart>
          </mc:Choice>
          <mc:Fallback xmlns="">
            <p:pic>
              <p:nvPicPr>
                <p:cNvPr id="174" name="Freihand 173">
                  <a:extLst>
                    <a:ext uri="{FF2B5EF4-FFF2-40B4-BE49-F238E27FC236}">
                      <a16:creationId xmlns:a16="http://schemas.microsoft.com/office/drawing/2014/main" id="{F72AA57F-E972-3876-93E4-4A30776866D9}"/>
                    </a:ext>
                  </a:extLst>
                </p:cNvPr>
                <p:cNvPicPr/>
                <p:nvPr/>
              </p:nvPicPr>
              <p:blipFill>
                <a:blip r:embed="rId69"/>
                <a:stretch>
                  <a:fillRect/>
                </a:stretch>
              </p:blipFill>
              <p:spPr>
                <a:xfrm>
                  <a:off x="8609180" y="4512584"/>
                  <a:ext cx="88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6" name="Freihand 175">
                  <a:extLst>
                    <a:ext uri="{FF2B5EF4-FFF2-40B4-BE49-F238E27FC236}">
                      <a16:creationId xmlns:a16="http://schemas.microsoft.com/office/drawing/2014/main" id="{431573A2-B7D4-CC29-FD77-48B06E0366FF}"/>
                    </a:ext>
                  </a:extLst>
                </p14:cNvPr>
                <p14:cNvContentPartPr/>
                <p14:nvPr/>
              </p14:nvContentPartPr>
              <p14:xfrm>
                <a:off x="7963700" y="4634984"/>
                <a:ext cx="31680" cy="74160"/>
              </p14:xfrm>
            </p:contentPart>
          </mc:Choice>
          <mc:Fallback xmlns="">
            <p:pic>
              <p:nvPicPr>
                <p:cNvPr id="176" name="Freihand 175">
                  <a:extLst>
                    <a:ext uri="{FF2B5EF4-FFF2-40B4-BE49-F238E27FC236}">
                      <a16:creationId xmlns:a16="http://schemas.microsoft.com/office/drawing/2014/main" id="{431573A2-B7D4-CC29-FD77-48B06E0366FF}"/>
                    </a:ext>
                  </a:extLst>
                </p:cNvPr>
                <p:cNvPicPr/>
                <p:nvPr/>
              </p:nvPicPr>
              <p:blipFill>
                <a:blip r:embed="rId71"/>
                <a:stretch>
                  <a:fillRect/>
                </a:stretch>
              </p:blipFill>
              <p:spPr>
                <a:xfrm>
                  <a:off x="7959380" y="4630664"/>
                  <a:ext cx="403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0" name="Freihand 179">
                  <a:extLst>
                    <a:ext uri="{FF2B5EF4-FFF2-40B4-BE49-F238E27FC236}">
                      <a16:creationId xmlns:a16="http://schemas.microsoft.com/office/drawing/2014/main" id="{8F30E01C-338B-E48D-BD1B-1B18A636F56E}"/>
                    </a:ext>
                  </a:extLst>
                </p14:cNvPr>
                <p14:cNvContentPartPr/>
                <p14:nvPr/>
              </p14:nvContentPartPr>
              <p14:xfrm>
                <a:off x="7941020" y="4459304"/>
                <a:ext cx="59040" cy="63000"/>
              </p14:xfrm>
            </p:contentPart>
          </mc:Choice>
          <mc:Fallback xmlns="">
            <p:pic>
              <p:nvPicPr>
                <p:cNvPr id="180" name="Freihand 179">
                  <a:extLst>
                    <a:ext uri="{FF2B5EF4-FFF2-40B4-BE49-F238E27FC236}">
                      <a16:creationId xmlns:a16="http://schemas.microsoft.com/office/drawing/2014/main" id="{8F30E01C-338B-E48D-BD1B-1B18A636F56E}"/>
                    </a:ext>
                  </a:extLst>
                </p:cNvPr>
                <p:cNvPicPr/>
                <p:nvPr/>
              </p:nvPicPr>
              <p:blipFill>
                <a:blip r:embed="rId73"/>
                <a:stretch>
                  <a:fillRect/>
                </a:stretch>
              </p:blipFill>
              <p:spPr>
                <a:xfrm>
                  <a:off x="7936700" y="4454984"/>
                  <a:ext cx="676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Freihand 181">
                  <a:extLst>
                    <a:ext uri="{FF2B5EF4-FFF2-40B4-BE49-F238E27FC236}">
                      <a16:creationId xmlns:a16="http://schemas.microsoft.com/office/drawing/2014/main" id="{6E7EDF5B-EAC7-2D2C-7514-9F33CFE61623}"/>
                    </a:ext>
                  </a:extLst>
                </p14:cNvPr>
                <p14:cNvContentPartPr/>
                <p14:nvPr/>
              </p14:nvContentPartPr>
              <p14:xfrm>
                <a:off x="8261780" y="4412504"/>
                <a:ext cx="417960" cy="63360"/>
              </p14:xfrm>
            </p:contentPart>
          </mc:Choice>
          <mc:Fallback xmlns="">
            <p:pic>
              <p:nvPicPr>
                <p:cNvPr id="182" name="Freihand 181">
                  <a:extLst>
                    <a:ext uri="{FF2B5EF4-FFF2-40B4-BE49-F238E27FC236}">
                      <a16:creationId xmlns:a16="http://schemas.microsoft.com/office/drawing/2014/main" id="{6E7EDF5B-EAC7-2D2C-7514-9F33CFE61623}"/>
                    </a:ext>
                  </a:extLst>
                </p:cNvPr>
                <p:cNvPicPr/>
                <p:nvPr/>
              </p:nvPicPr>
              <p:blipFill>
                <a:blip r:embed="rId75"/>
                <a:stretch>
                  <a:fillRect/>
                </a:stretch>
              </p:blipFill>
              <p:spPr>
                <a:xfrm>
                  <a:off x="8257460" y="4408184"/>
                  <a:ext cx="426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6" name="Freihand 185">
                  <a:extLst>
                    <a:ext uri="{FF2B5EF4-FFF2-40B4-BE49-F238E27FC236}">
                      <a16:creationId xmlns:a16="http://schemas.microsoft.com/office/drawing/2014/main" id="{EABBB558-AC56-B687-8941-447085E27E6C}"/>
                    </a:ext>
                  </a:extLst>
                </p14:cNvPr>
                <p14:cNvContentPartPr/>
                <p14:nvPr/>
              </p14:nvContentPartPr>
              <p14:xfrm>
                <a:off x="7964060" y="4858544"/>
                <a:ext cx="114480" cy="16200"/>
              </p14:xfrm>
            </p:contentPart>
          </mc:Choice>
          <mc:Fallback xmlns="">
            <p:pic>
              <p:nvPicPr>
                <p:cNvPr id="186" name="Freihand 185">
                  <a:extLst>
                    <a:ext uri="{FF2B5EF4-FFF2-40B4-BE49-F238E27FC236}">
                      <a16:creationId xmlns:a16="http://schemas.microsoft.com/office/drawing/2014/main" id="{EABBB558-AC56-B687-8941-447085E27E6C}"/>
                    </a:ext>
                  </a:extLst>
                </p:cNvPr>
                <p:cNvPicPr/>
                <p:nvPr/>
              </p:nvPicPr>
              <p:blipFill>
                <a:blip r:embed="rId77"/>
                <a:stretch>
                  <a:fillRect/>
                </a:stretch>
              </p:blipFill>
              <p:spPr>
                <a:xfrm>
                  <a:off x="7959740" y="4854224"/>
                  <a:ext cx="123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7" name="Freihand 186">
                  <a:extLst>
                    <a:ext uri="{FF2B5EF4-FFF2-40B4-BE49-F238E27FC236}">
                      <a16:creationId xmlns:a16="http://schemas.microsoft.com/office/drawing/2014/main" id="{04C18550-0391-82B3-AFD9-C63E1C2820F5}"/>
                    </a:ext>
                  </a:extLst>
                </p14:cNvPr>
                <p14:cNvContentPartPr/>
                <p14:nvPr/>
              </p14:nvContentPartPr>
              <p14:xfrm>
                <a:off x="7951820" y="4830104"/>
                <a:ext cx="125280" cy="24840"/>
              </p14:xfrm>
            </p:contentPart>
          </mc:Choice>
          <mc:Fallback xmlns="">
            <p:pic>
              <p:nvPicPr>
                <p:cNvPr id="187" name="Freihand 186">
                  <a:extLst>
                    <a:ext uri="{FF2B5EF4-FFF2-40B4-BE49-F238E27FC236}">
                      <a16:creationId xmlns:a16="http://schemas.microsoft.com/office/drawing/2014/main" id="{04C18550-0391-82B3-AFD9-C63E1C2820F5}"/>
                    </a:ext>
                  </a:extLst>
                </p:cNvPr>
                <p:cNvPicPr/>
                <p:nvPr/>
              </p:nvPicPr>
              <p:blipFill>
                <a:blip r:embed="rId79"/>
                <a:stretch>
                  <a:fillRect/>
                </a:stretch>
              </p:blipFill>
              <p:spPr>
                <a:xfrm>
                  <a:off x="7947500" y="4825784"/>
                  <a:ext cx="133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Freihand 191">
                  <a:extLst>
                    <a:ext uri="{FF2B5EF4-FFF2-40B4-BE49-F238E27FC236}">
                      <a16:creationId xmlns:a16="http://schemas.microsoft.com/office/drawing/2014/main" id="{8CEC4870-601F-19C4-D783-4C801CEC4EFA}"/>
                    </a:ext>
                  </a:extLst>
                </p14:cNvPr>
                <p14:cNvContentPartPr/>
                <p14:nvPr/>
              </p14:nvContentPartPr>
              <p14:xfrm>
                <a:off x="9075380" y="5371904"/>
                <a:ext cx="239400" cy="33120"/>
              </p14:xfrm>
            </p:contentPart>
          </mc:Choice>
          <mc:Fallback xmlns="">
            <p:pic>
              <p:nvPicPr>
                <p:cNvPr id="192" name="Freihand 191">
                  <a:extLst>
                    <a:ext uri="{FF2B5EF4-FFF2-40B4-BE49-F238E27FC236}">
                      <a16:creationId xmlns:a16="http://schemas.microsoft.com/office/drawing/2014/main" id="{8CEC4870-601F-19C4-D783-4C801CEC4EFA}"/>
                    </a:ext>
                  </a:extLst>
                </p:cNvPr>
                <p:cNvPicPr/>
                <p:nvPr/>
              </p:nvPicPr>
              <p:blipFill>
                <a:blip r:embed="rId81"/>
                <a:stretch>
                  <a:fillRect/>
                </a:stretch>
              </p:blipFill>
              <p:spPr>
                <a:xfrm>
                  <a:off x="9071060" y="5367584"/>
                  <a:ext cx="248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Freihand 192">
                  <a:extLst>
                    <a:ext uri="{FF2B5EF4-FFF2-40B4-BE49-F238E27FC236}">
                      <a16:creationId xmlns:a16="http://schemas.microsoft.com/office/drawing/2014/main" id="{C247561A-3CD3-C900-CBEB-68C86D776493}"/>
                    </a:ext>
                  </a:extLst>
                </p14:cNvPr>
                <p14:cNvContentPartPr/>
                <p14:nvPr/>
              </p14:nvContentPartPr>
              <p14:xfrm>
                <a:off x="9012380" y="5509064"/>
                <a:ext cx="270000" cy="20520"/>
              </p14:xfrm>
            </p:contentPart>
          </mc:Choice>
          <mc:Fallback xmlns="">
            <p:pic>
              <p:nvPicPr>
                <p:cNvPr id="193" name="Freihand 192">
                  <a:extLst>
                    <a:ext uri="{FF2B5EF4-FFF2-40B4-BE49-F238E27FC236}">
                      <a16:creationId xmlns:a16="http://schemas.microsoft.com/office/drawing/2014/main" id="{C247561A-3CD3-C900-CBEB-68C86D776493}"/>
                    </a:ext>
                  </a:extLst>
                </p:cNvPr>
                <p:cNvPicPr/>
                <p:nvPr/>
              </p:nvPicPr>
              <p:blipFill>
                <a:blip r:embed="rId83"/>
                <a:stretch>
                  <a:fillRect/>
                </a:stretch>
              </p:blipFill>
              <p:spPr>
                <a:xfrm>
                  <a:off x="9008060" y="5504744"/>
                  <a:ext cx="278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 name="Freihand 193">
                  <a:extLst>
                    <a:ext uri="{FF2B5EF4-FFF2-40B4-BE49-F238E27FC236}">
                      <a16:creationId xmlns:a16="http://schemas.microsoft.com/office/drawing/2014/main" id="{4E3A34D8-5F69-622E-625B-CBBE8E490ABC}"/>
                    </a:ext>
                  </a:extLst>
                </p14:cNvPr>
                <p14:cNvContentPartPr/>
                <p14:nvPr/>
              </p14:nvContentPartPr>
              <p14:xfrm>
                <a:off x="8972060" y="5628584"/>
                <a:ext cx="273240" cy="28440"/>
              </p14:xfrm>
            </p:contentPart>
          </mc:Choice>
          <mc:Fallback xmlns="">
            <p:pic>
              <p:nvPicPr>
                <p:cNvPr id="194" name="Freihand 193">
                  <a:extLst>
                    <a:ext uri="{FF2B5EF4-FFF2-40B4-BE49-F238E27FC236}">
                      <a16:creationId xmlns:a16="http://schemas.microsoft.com/office/drawing/2014/main" id="{4E3A34D8-5F69-622E-625B-CBBE8E490ABC}"/>
                    </a:ext>
                  </a:extLst>
                </p:cNvPr>
                <p:cNvPicPr/>
                <p:nvPr/>
              </p:nvPicPr>
              <p:blipFill>
                <a:blip r:embed="rId85"/>
                <a:stretch>
                  <a:fillRect/>
                </a:stretch>
              </p:blipFill>
              <p:spPr>
                <a:xfrm>
                  <a:off x="8967740" y="5624264"/>
                  <a:ext cx="281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5" name="Freihand 194">
                  <a:extLst>
                    <a:ext uri="{FF2B5EF4-FFF2-40B4-BE49-F238E27FC236}">
                      <a16:creationId xmlns:a16="http://schemas.microsoft.com/office/drawing/2014/main" id="{00D4DCEC-6982-72C9-AEC2-7BBE4D76618D}"/>
                    </a:ext>
                  </a:extLst>
                </p14:cNvPr>
                <p14:cNvContentPartPr/>
                <p14:nvPr/>
              </p14:nvContentPartPr>
              <p14:xfrm>
                <a:off x="9013820" y="5380184"/>
                <a:ext cx="69840" cy="64080"/>
              </p14:xfrm>
            </p:contentPart>
          </mc:Choice>
          <mc:Fallback xmlns="">
            <p:pic>
              <p:nvPicPr>
                <p:cNvPr id="195" name="Freihand 194">
                  <a:extLst>
                    <a:ext uri="{FF2B5EF4-FFF2-40B4-BE49-F238E27FC236}">
                      <a16:creationId xmlns:a16="http://schemas.microsoft.com/office/drawing/2014/main" id="{00D4DCEC-6982-72C9-AEC2-7BBE4D76618D}"/>
                    </a:ext>
                  </a:extLst>
                </p:cNvPr>
                <p:cNvPicPr/>
                <p:nvPr/>
              </p:nvPicPr>
              <p:blipFill>
                <a:blip r:embed="rId87"/>
                <a:stretch>
                  <a:fillRect/>
                </a:stretch>
              </p:blipFill>
              <p:spPr>
                <a:xfrm>
                  <a:off x="9009500" y="5375864"/>
                  <a:ext cx="78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6" name="Freihand 195">
                  <a:extLst>
                    <a:ext uri="{FF2B5EF4-FFF2-40B4-BE49-F238E27FC236}">
                      <a16:creationId xmlns:a16="http://schemas.microsoft.com/office/drawing/2014/main" id="{4FF306F3-8EF6-9021-CD5E-E2EA8DB61262}"/>
                    </a:ext>
                  </a:extLst>
                </p14:cNvPr>
                <p14:cNvContentPartPr/>
                <p14:nvPr/>
              </p14:nvContentPartPr>
              <p14:xfrm>
                <a:off x="8938220" y="5494664"/>
                <a:ext cx="46440" cy="80280"/>
              </p14:xfrm>
            </p:contentPart>
          </mc:Choice>
          <mc:Fallback xmlns="">
            <p:pic>
              <p:nvPicPr>
                <p:cNvPr id="196" name="Freihand 195">
                  <a:extLst>
                    <a:ext uri="{FF2B5EF4-FFF2-40B4-BE49-F238E27FC236}">
                      <a16:creationId xmlns:a16="http://schemas.microsoft.com/office/drawing/2014/main" id="{4FF306F3-8EF6-9021-CD5E-E2EA8DB61262}"/>
                    </a:ext>
                  </a:extLst>
                </p:cNvPr>
                <p:cNvPicPr/>
                <p:nvPr/>
              </p:nvPicPr>
              <p:blipFill>
                <a:blip r:embed="rId89"/>
                <a:stretch>
                  <a:fillRect/>
                </a:stretch>
              </p:blipFill>
              <p:spPr>
                <a:xfrm>
                  <a:off x="8933900" y="5490344"/>
                  <a:ext cx="55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9" name="Freihand 198">
                  <a:extLst>
                    <a:ext uri="{FF2B5EF4-FFF2-40B4-BE49-F238E27FC236}">
                      <a16:creationId xmlns:a16="http://schemas.microsoft.com/office/drawing/2014/main" id="{0E856FE5-33D0-235C-5AA9-137972897592}"/>
                    </a:ext>
                  </a:extLst>
                </p14:cNvPr>
                <p14:cNvContentPartPr/>
                <p14:nvPr/>
              </p14:nvContentPartPr>
              <p14:xfrm>
                <a:off x="8909060" y="5655584"/>
                <a:ext cx="149760" cy="221400"/>
              </p14:xfrm>
            </p:contentPart>
          </mc:Choice>
          <mc:Fallback xmlns="">
            <p:pic>
              <p:nvPicPr>
                <p:cNvPr id="199" name="Freihand 198">
                  <a:extLst>
                    <a:ext uri="{FF2B5EF4-FFF2-40B4-BE49-F238E27FC236}">
                      <a16:creationId xmlns:a16="http://schemas.microsoft.com/office/drawing/2014/main" id="{0E856FE5-33D0-235C-5AA9-137972897592}"/>
                    </a:ext>
                  </a:extLst>
                </p:cNvPr>
                <p:cNvPicPr/>
                <p:nvPr/>
              </p:nvPicPr>
              <p:blipFill>
                <a:blip r:embed="rId91"/>
                <a:stretch>
                  <a:fillRect/>
                </a:stretch>
              </p:blipFill>
              <p:spPr>
                <a:xfrm>
                  <a:off x="8904740" y="5651264"/>
                  <a:ext cx="158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0" name="Freihand 199">
                  <a:extLst>
                    <a:ext uri="{FF2B5EF4-FFF2-40B4-BE49-F238E27FC236}">
                      <a16:creationId xmlns:a16="http://schemas.microsoft.com/office/drawing/2014/main" id="{91A808A4-9F49-5C40-1991-A8D7EAE668B6}"/>
                    </a:ext>
                  </a:extLst>
                </p14:cNvPr>
                <p14:cNvContentPartPr/>
                <p14:nvPr/>
              </p14:nvContentPartPr>
              <p14:xfrm>
                <a:off x="8978180" y="5774744"/>
                <a:ext cx="133920" cy="296640"/>
              </p14:xfrm>
            </p:contentPart>
          </mc:Choice>
          <mc:Fallback xmlns="">
            <p:pic>
              <p:nvPicPr>
                <p:cNvPr id="200" name="Freihand 199">
                  <a:extLst>
                    <a:ext uri="{FF2B5EF4-FFF2-40B4-BE49-F238E27FC236}">
                      <a16:creationId xmlns:a16="http://schemas.microsoft.com/office/drawing/2014/main" id="{91A808A4-9F49-5C40-1991-A8D7EAE668B6}"/>
                    </a:ext>
                  </a:extLst>
                </p:cNvPr>
                <p:cNvPicPr/>
                <p:nvPr/>
              </p:nvPicPr>
              <p:blipFill>
                <a:blip r:embed="rId93"/>
                <a:stretch>
                  <a:fillRect/>
                </a:stretch>
              </p:blipFill>
              <p:spPr>
                <a:xfrm>
                  <a:off x="8973860" y="5770424"/>
                  <a:ext cx="142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2" name="Freihand 201">
                  <a:extLst>
                    <a:ext uri="{FF2B5EF4-FFF2-40B4-BE49-F238E27FC236}">
                      <a16:creationId xmlns:a16="http://schemas.microsoft.com/office/drawing/2014/main" id="{F88B79E9-5D8A-B7FA-C3CC-090EA0CB34EB}"/>
                    </a:ext>
                  </a:extLst>
                </p14:cNvPr>
                <p14:cNvContentPartPr/>
                <p14:nvPr/>
              </p14:nvContentPartPr>
              <p14:xfrm>
                <a:off x="9465260" y="5354624"/>
                <a:ext cx="51120" cy="694080"/>
              </p14:xfrm>
            </p:contentPart>
          </mc:Choice>
          <mc:Fallback xmlns="">
            <p:pic>
              <p:nvPicPr>
                <p:cNvPr id="202" name="Freihand 201">
                  <a:extLst>
                    <a:ext uri="{FF2B5EF4-FFF2-40B4-BE49-F238E27FC236}">
                      <a16:creationId xmlns:a16="http://schemas.microsoft.com/office/drawing/2014/main" id="{F88B79E9-5D8A-B7FA-C3CC-090EA0CB34EB}"/>
                    </a:ext>
                  </a:extLst>
                </p:cNvPr>
                <p:cNvPicPr/>
                <p:nvPr/>
              </p:nvPicPr>
              <p:blipFill>
                <a:blip r:embed="rId95"/>
                <a:stretch>
                  <a:fillRect/>
                </a:stretch>
              </p:blipFill>
              <p:spPr>
                <a:xfrm>
                  <a:off x="9460940" y="5350304"/>
                  <a:ext cx="5976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3" name="Freihand 202">
                  <a:extLst>
                    <a:ext uri="{FF2B5EF4-FFF2-40B4-BE49-F238E27FC236}">
                      <a16:creationId xmlns:a16="http://schemas.microsoft.com/office/drawing/2014/main" id="{23C8E1EE-7980-FF17-D461-AB234E5B78BB}"/>
                    </a:ext>
                  </a:extLst>
                </p14:cNvPr>
                <p14:cNvContentPartPr/>
                <p14:nvPr/>
              </p14:nvContentPartPr>
              <p14:xfrm>
                <a:off x="9323420" y="5540024"/>
                <a:ext cx="38880" cy="104760"/>
              </p14:xfrm>
            </p:contentPart>
          </mc:Choice>
          <mc:Fallback xmlns="">
            <p:pic>
              <p:nvPicPr>
                <p:cNvPr id="203" name="Freihand 202">
                  <a:extLst>
                    <a:ext uri="{FF2B5EF4-FFF2-40B4-BE49-F238E27FC236}">
                      <a16:creationId xmlns:a16="http://schemas.microsoft.com/office/drawing/2014/main" id="{23C8E1EE-7980-FF17-D461-AB234E5B78BB}"/>
                    </a:ext>
                  </a:extLst>
                </p:cNvPr>
                <p:cNvPicPr/>
                <p:nvPr/>
              </p:nvPicPr>
              <p:blipFill>
                <a:blip r:embed="rId97"/>
                <a:stretch>
                  <a:fillRect/>
                </a:stretch>
              </p:blipFill>
              <p:spPr>
                <a:xfrm>
                  <a:off x="9319100" y="5535704"/>
                  <a:ext cx="47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4" name="Freihand 203">
                  <a:extLst>
                    <a:ext uri="{FF2B5EF4-FFF2-40B4-BE49-F238E27FC236}">
                      <a16:creationId xmlns:a16="http://schemas.microsoft.com/office/drawing/2014/main" id="{AC4A44E0-9225-BE4F-AAD5-B8C453FE957C}"/>
                    </a:ext>
                  </a:extLst>
                </p14:cNvPr>
                <p14:cNvContentPartPr/>
                <p14:nvPr/>
              </p14:nvContentPartPr>
              <p14:xfrm>
                <a:off x="9260420" y="5715704"/>
                <a:ext cx="17280" cy="38520"/>
              </p14:xfrm>
            </p:contentPart>
          </mc:Choice>
          <mc:Fallback xmlns="">
            <p:pic>
              <p:nvPicPr>
                <p:cNvPr id="204" name="Freihand 203">
                  <a:extLst>
                    <a:ext uri="{FF2B5EF4-FFF2-40B4-BE49-F238E27FC236}">
                      <a16:creationId xmlns:a16="http://schemas.microsoft.com/office/drawing/2014/main" id="{AC4A44E0-9225-BE4F-AAD5-B8C453FE957C}"/>
                    </a:ext>
                  </a:extLst>
                </p:cNvPr>
                <p:cNvPicPr/>
                <p:nvPr/>
              </p:nvPicPr>
              <p:blipFill>
                <a:blip r:embed="rId99"/>
                <a:stretch>
                  <a:fillRect/>
                </a:stretch>
              </p:blipFill>
              <p:spPr>
                <a:xfrm>
                  <a:off x="9256100" y="5711384"/>
                  <a:ext cx="25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7" name="Freihand 216">
                  <a:extLst>
                    <a:ext uri="{FF2B5EF4-FFF2-40B4-BE49-F238E27FC236}">
                      <a16:creationId xmlns:a16="http://schemas.microsoft.com/office/drawing/2014/main" id="{9CADD9EE-AD94-E513-E241-635167094F98}"/>
                    </a:ext>
                  </a:extLst>
                </p14:cNvPr>
                <p14:cNvContentPartPr/>
                <p14:nvPr/>
              </p14:nvContentPartPr>
              <p14:xfrm>
                <a:off x="7487060" y="4331504"/>
                <a:ext cx="365040" cy="450000"/>
              </p14:xfrm>
            </p:contentPart>
          </mc:Choice>
          <mc:Fallback xmlns="">
            <p:pic>
              <p:nvPicPr>
                <p:cNvPr id="217" name="Freihand 216">
                  <a:extLst>
                    <a:ext uri="{FF2B5EF4-FFF2-40B4-BE49-F238E27FC236}">
                      <a16:creationId xmlns:a16="http://schemas.microsoft.com/office/drawing/2014/main" id="{9CADD9EE-AD94-E513-E241-635167094F98}"/>
                    </a:ext>
                  </a:extLst>
                </p:cNvPr>
                <p:cNvPicPr/>
                <p:nvPr/>
              </p:nvPicPr>
              <p:blipFill>
                <a:blip r:embed="rId101"/>
                <a:stretch>
                  <a:fillRect/>
                </a:stretch>
              </p:blipFill>
              <p:spPr>
                <a:xfrm>
                  <a:off x="7482740" y="4327184"/>
                  <a:ext cx="37368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9" name="Freihand 218">
                  <a:extLst>
                    <a:ext uri="{FF2B5EF4-FFF2-40B4-BE49-F238E27FC236}">
                      <a16:creationId xmlns:a16="http://schemas.microsoft.com/office/drawing/2014/main" id="{D6948524-678F-D34E-5EEB-E5D65A2338C9}"/>
                    </a:ext>
                  </a:extLst>
                </p14:cNvPr>
                <p14:cNvContentPartPr/>
                <p14:nvPr/>
              </p14:nvContentPartPr>
              <p14:xfrm>
                <a:off x="8261780" y="5500064"/>
                <a:ext cx="121320" cy="297000"/>
              </p14:xfrm>
            </p:contentPart>
          </mc:Choice>
          <mc:Fallback xmlns="">
            <p:pic>
              <p:nvPicPr>
                <p:cNvPr id="219" name="Freihand 218">
                  <a:extLst>
                    <a:ext uri="{FF2B5EF4-FFF2-40B4-BE49-F238E27FC236}">
                      <a16:creationId xmlns:a16="http://schemas.microsoft.com/office/drawing/2014/main" id="{D6948524-678F-D34E-5EEB-E5D65A2338C9}"/>
                    </a:ext>
                  </a:extLst>
                </p:cNvPr>
                <p:cNvPicPr/>
                <p:nvPr/>
              </p:nvPicPr>
              <p:blipFill>
                <a:blip r:embed="rId103"/>
                <a:stretch>
                  <a:fillRect/>
                </a:stretch>
              </p:blipFill>
              <p:spPr>
                <a:xfrm>
                  <a:off x="8257460" y="5495744"/>
                  <a:ext cx="129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1" name="Freihand 220">
                  <a:extLst>
                    <a:ext uri="{FF2B5EF4-FFF2-40B4-BE49-F238E27FC236}">
                      <a16:creationId xmlns:a16="http://schemas.microsoft.com/office/drawing/2014/main" id="{5B303916-5264-D6E1-3A84-A6981DCE0EDF}"/>
                    </a:ext>
                  </a:extLst>
                </p14:cNvPr>
                <p14:cNvContentPartPr/>
                <p14:nvPr/>
              </p14:nvContentPartPr>
              <p14:xfrm>
                <a:off x="8312900" y="5802824"/>
                <a:ext cx="648720" cy="235800"/>
              </p14:xfrm>
            </p:contentPart>
          </mc:Choice>
          <mc:Fallback xmlns="">
            <p:pic>
              <p:nvPicPr>
                <p:cNvPr id="221" name="Freihand 220">
                  <a:extLst>
                    <a:ext uri="{FF2B5EF4-FFF2-40B4-BE49-F238E27FC236}">
                      <a16:creationId xmlns:a16="http://schemas.microsoft.com/office/drawing/2014/main" id="{5B303916-5264-D6E1-3A84-A6981DCE0EDF}"/>
                    </a:ext>
                  </a:extLst>
                </p:cNvPr>
                <p:cNvPicPr/>
                <p:nvPr/>
              </p:nvPicPr>
              <p:blipFill>
                <a:blip r:embed="rId105"/>
                <a:stretch>
                  <a:fillRect/>
                </a:stretch>
              </p:blipFill>
              <p:spPr>
                <a:xfrm>
                  <a:off x="8308580" y="5798504"/>
                  <a:ext cx="657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2" name="Freihand 221">
                  <a:extLst>
                    <a:ext uri="{FF2B5EF4-FFF2-40B4-BE49-F238E27FC236}">
                      <a16:creationId xmlns:a16="http://schemas.microsoft.com/office/drawing/2014/main" id="{EFDEDF92-FF5F-C13D-2621-8D36B65AFAB6}"/>
                    </a:ext>
                  </a:extLst>
                </p14:cNvPr>
                <p14:cNvContentPartPr/>
                <p14:nvPr/>
              </p14:nvContentPartPr>
              <p14:xfrm>
                <a:off x="8133620" y="5719304"/>
                <a:ext cx="142200" cy="55800"/>
              </p14:xfrm>
            </p:contentPart>
          </mc:Choice>
          <mc:Fallback xmlns="">
            <p:pic>
              <p:nvPicPr>
                <p:cNvPr id="222" name="Freihand 221">
                  <a:extLst>
                    <a:ext uri="{FF2B5EF4-FFF2-40B4-BE49-F238E27FC236}">
                      <a16:creationId xmlns:a16="http://schemas.microsoft.com/office/drawing/2014/main" id="{EFDEDF92-FF5F-C13D-2621-8D36B65AFAB6}"/>
                    </a:ext>
                  </a:extLst>
                </p:cNvPr>
                <p:cNvPicPr/>
                <p:nvPr/>
              </p:nvPicPr>
              <p:blipFill>
                <a:blip r:embed="rId107"/>
                <a:stretch>
                  <a:fillRect/>
                </a:stretch>
              </p:blipFill>
              <p:spPr>
                <a:xfrm>
                  <a:off x="8129300" y="5714984"/>
                  <a:ext cx="150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3" name="Freihand 222">
                  <a:extLst>
                    <a:ext uri="{FF2B5EF4-FFF2-40B4-BE49-F238E27FC236}">
                      <a16:creationId xmlns:a16="http://schemas.microsoft.com/office/drawing/2014/main" id="{E6B9ED09-A2AA-1646-7751-41E2EBFDB4BB}"/>
                    </a:ext>
                  </a:extLst>
                </p14:cNvPr>
                <p14:cNvContentPartPr/>
                <p14:nvPr/>
              </p14:nvContentPartPr>
              <p14:xfrm>
                <a:off x="8163140" y="5872664"/>
                <a:ext cx="436680" cy="309960"/>
              </p14:xfrm>
            </p:contentPart>
          </mc:Choice>
          <mc:Fallback xmlns="">
            <p:pic>
              <p:nvPicPr>
                <p:cNvPr id="223" name="Freihand 222">
                  <a:extLst>
                    <a:ext uri="{FF2B5EF4-FFF2-40B4-BE49-F238E27FC236}">
                      <a16:creationId xmlns:a16="http://schemas.microsoft.com/office/drawing/2014/main" id="{E6B9ED09-A2AA-1646-7751-41E2EBFDB4BB}"/>
                    </a:ext>
                  </a:extLst>
                </p:cNvPr>
                <p:cNvPicPr/>
                <p:nvPr/>
              </p:nvPicPr>
              <p:blipFill>
                <a:blip r:embed="rId109"/>
                <a:stretch>
                  <a:fillRect/>
                </a:stretch>
              </p:blipFill>
              <p:spPr>
                <a:xfrm>
                  <a:off x="8158820" y="5868344"/>
                  <a:ext cx="4453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4" name="Freihand 223">
                  <a:extLst>
                    <a:ext uri="{FF2B5EF4-FFF2-40B4-BE49-F238E27FC236}">
                      <a16:creationId xmlns:a16="http://schemas.microsoft.com/office/drawing/2014/main" id="{036B78C5-E60F-2212-097B-CA7B8AE4ECD7}"/>
                    </a:ext>
                  </a:extLst>
                </p14:cNvPr>
                <p14:cNvContentPartPr/>
                <p14:nvPr/>
              </p14:nvContentPartPr>
              <p14:xfrm>
                <a:off x="8609900" y="6097664"/>
                <a:ext cx="327240" cy="90000"/>
              </p14:xfrm>
            </p:contentPart>
          </mc:Choice>
          <mc:Fallback xmlns="">
            <p:pic>
              <p:nvPicPr>
                <p:cNvPr id="224" name="Freihand 223">
                  <a:extLst>
                    <a:ext uri="{FF2B5EF4-FFF2-40B4-BE49-F238E27FC236}">
                      <a16:creationId xmlns:a16="http://schemas.microsoft.com/office/drawing/2014/main" id="{036B78C5-E60F-2212-097B-CA7B8AE4ECD7}"/>
                    </a:ext>
                  </a:extLst>
                </p:cNvPr>
                <p:cNvPicPr/>
                <p:nvPr/>
              </p:nvPicPr>
              <p:blipFill>
                <a:blip r:embed="rId111"/>
                <a:stretch>
                  <a:fillRect/>
                </a:stretch>
              </p:blipFill>
              <p:spPr>
                <a:xfrm>
                  <a:off x="8605580" y="6093344"/>
                  <a:ext cx="335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6" name="Freihand 225">
                  <a:extLst>
                    <a:ext uri="{FF2B5EF4-FFF2-40B4-BE49-F238E27FC236}">
                      <a16:creationId xmlns:a16="http://schemas.microsoft.com/office/drawing/2014/main" id="{85EF66F3-7451-B335-6BC3-EA1D43A0CCBA}"/>
                    </a:ext>
                  </a:extLst>
                </p14:cNvPr>
                <p14:cNvContentPartPr/>
                <p14:nvPr/>
              </p14:nvContentPartPr>
              <p14:xfrm>
                <a:off x="7336940" y="5695904"/>
                <a:ext cx="724680" cy="462240"/>
              </p14:xfrm>
            </p:contentPart>
          </mc:Choice>
          <mc:Fallback xmlns="">
            <p:pic>
              <p:nvPicPr>
                <p:cNvPr id="226" name="Freihand 225">
                  <a:extLst>
                    <a:ext uri="{FF2B5EF4-FFF2-40B4-BE49-F238E27FC236}">
                      <a16:creationId xmlns:a16="http://schemas.microsoft.com/office/drawing/2014/main" id="{85EF66F3-7451-B335-6BC3-EA1D43A0CCBA}"/>
                    </a:ext>
                  </a:extLst>
                </p:cNvPr>
                <p:cNvPicPr/>
                <p:nvPr/>
              </p:nvPicPr>
              <p:blipFill>
                <a:blip r:embed="rId113"/>
                <a:stretch>
                  <a:fillRect/>
                </a:stretch>
              </p:blipFill>
              <p:spPr>
                <a:xfrm>
                  <a:off x="7332620" y="5691584"/>
                  <a:ext cx="7333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8" name="Freihand 227">
                  <a:extLst>
                    <a:ext uri="{FF2B5EF4-FFF2-40B4-BE49-F238E27FC236}">
                      <a16:creationId xmlns:a16="http://schemas.microsoft.com/office/drawing/2014/main" id="{5AD2F3EE-6B7A-0852-0BCF-77515343F056}"/>
                    </a:ext>
                  </a:extLst>
                </p14:cNvPr>
                <p14:cNvContentPartPr/>
                <p14:nvPr/>
              </p14:nvContentPartPr>
              <p14:xfrm>
                <a:off x="7857860" y="6038624"/>
                <a:ext cx="51840" cy="443880"/>
              </p14:xfrm>
            </p:contentPart>
          </mc:Choice>
          <mc:Fallback xmlns="">
            <p:pic>
              <p:nvPicPr>
                <p:cNvPr id="228" name="Freihand 227">
                  <a:extLst>
                    <a:ext uri="{FF2B5EF4-FFF2-40B4-BE49-F238E27FC236}">
                      <a16:creationId xmlns:a16="http://schemas.microsoft.com/office/drawing/2014/main" id="{5AD2F3EE-6B7A-0852-0BCF-77515343F056}"/>
                    </a:ext>
                  </a:extLst>
                </p:cNvPr>
                <p:cNvPicPr/>
                <p:nvPr/>
              </p:nvPicPr>
              <p:blipFill>
                <a:blip r:embed="rId115"/>
                <a:stretch>
                  <a:fillRect/>
                </a:stretch>
              </p:blipFill>
              <p:spPr>
                <a:xfrm>
                  <a:off x="7853540" y="6034304"/>
                  <a:ext cx="6048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Freihand 229">
                  <a:extLst>
                    <a:ext uri="{FF2B5EF4-FFF2-40B4-BE49-F238E27FC236}">
                      <a16:creationId xmlns:a16="http://schemas.microsoft.com/office/drawing/2014/main" id="{7C6FD956-9A4E-722F-253A-4611572C7354}"/>
                    </a:ext>
                  </a:extLst>
                </p14:cNvPr>
                <p14:cNvContentPartPr/>
                <p14:nvPr/>
              </p14:nvContentPartPr>
              <p14:xfrm>
                <a:off x="9186260" y="6075344"/>
                <a:ext cx="291600" cy="76680"/>
              </p14:xfrm>
            </p:contentPart>
          </mc:Choice>
          <mc:Fallback xmlns="">
            <p:pic>
              <p:nvPicPr>
                <p:cNvPr id="230" name="Freihand 229">
                  <a:extLst>
                    <a:ext uri="{FF2B5EF4-FFF2-40B4-BE49-F238E27FC236}">
                      <a16:creationId xmlns:a16="http://schemas.microsoft.com/office/drawing/2014/main" id="{7C6FD956-9A4E-722F-253A-4611572C7354}"/>
                    </a:ext>
                  </a:extLst>
                </p:cNvPr>
                <p:cNvPicPr/>
                <p:nvPr/>
              </p:nvPicPr>
              <p:blipFill>
                <a:blip r:embed="rId117"/>
                <a:stretch>
                  <a:fillRect/>
                </a:stretch>
              </p:blipFill>
              <p:spPr>
                <a:xfrm>
                  <a:off x="9181940" y="6071024"/>
                  <a:ext cx="3002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1" name="Freihand 230">
                  <a:extLst>
                    <a:ext uri="{FF2B5EF4-FFF2-40B4-BE49-F238E27FC236}">
                      <a16:creationId xmlns:a16="http://schemas.microsoft.com/office/drawing/2014/main" id="{32A7FE6E-5447-3367-8BA0-95C61BD5FEC1}"/>
                    </a:ext>
                  </a:extLst>
                </p14:cNvPr>
                <p14:cNvContentPartPr/>
                <p14:nvPr/>
              </p14:nvContentPartPr>
              <p14:xfrm>
                <a:off x="9537980" y="5948984"/>
                <a:ext cx="74160" cy="199440"/>
              </p14:xfrm>
            </p:contentPart>
          </mc:Choice>
          <mc:Fallback xmlns="">
            <p:pic>
              <p:nvPicPr>
                <p:cNvPr id="231" name="Freihand 230">
                  <a:extLst>
                    <a:ext uri="{FF2B5EF4-FFF2-40B4-BE49-F238E27FC236}">
                      <a16:creationId xmlns:a16="http://schemas.microsoft.com/office/drawing/2014/main" id="{32A7FE6E-5447-3367-8BA0-95C61BD5FEC1}"/>
                    </a:ext>
                  </a:extLst>
                </p:cNvPr>
                <p:cNvPicPr/>
                <p:nvPr/>
              </p:nvPicPr>
              <p:blipFill>
                <a:blip r:embed="rId119"/>
                <a:stretch>
                  <a:fillRect/>
                </a:stretch>
              </p:blipFill>
              <p:spPr>
                <a:xfrm>
                  <a:off x="9533660" y="5944664"/>
                  <a:ext cx="82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2" name="Freihand 231">
                  <a:extLst>
                    <a:ext uri="{FF2B5EF4-FFF2-40B4-BE49-F238E27FC236}">
                      <a16:creationId xmlns:a16="http://schemas.microsoft.com/office/drawing/2014/main" id="{4263734F-8665-562F-317D-9A4FBC0D55EA}"/>
                    </a:ext>
                  </a:extLst>
                </p14:cNvPr>
                <p14:cNvContentPartPr/>
                <p14:nvPr/>
              </p14:nvContentPartPr>
              <p14:xfrm>
                <a:off x="9095180" y="6109904"/>
                <a:ext cx="62280" cy="135360"/>
              </p14:xfrm>
            </p:contentPart>
          </mc:Choice>
          <mc:Fallback xmlns="">
            <p:pic>
              <p:nvPicPr>
                <p:cNvPr id="232" name="Freihand 231">
                  <a:extLst>
                    <a:ext uri="{FF2B5EF4-FFF2-40B4-BE49-F238E27FC236}">
                      <a16:creationId xmlns:a16="http://schemas.microsoft.com/office/drawing/2014/main" id="{4263734F-8665-562F-317D-9A4FBC0D55EA}"/>
                    </a:ext>
                  </a:extLst>
                </p:cNvPr>
                <p:cNvPicPr/>
                <p:nvPr/>
              </p:nvPicPr>
              <p:blipFill>
                <a:blip r:embed="rId121"/>
                <a:stretch>
                  <a:fillRect/>
                </a:stretch>
              </p:blipFill>
              <p:spPr>
                <a:xfrm>
                  <a:off x="9090860" y="6105584"/>
                  <a:ext cx="70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3" name="Freihand 232">
                  <a:extLst>
                    <a:ext uri="{FF2B5EF4-FFF2-40B4-BE49-F238E27FC236}">
                      <a16:creationId xmlns:a16="http://schemas.microsoft.com/office/drawing/2014/main" id="{2C641859-D08D-4260-498E-B8EBE73C0F01}"/>
                    </a:ext>
                  </a:extLst>
                </p14:cNvPr>
                <p14:cNvContentPartPr/>
                <p14:nvPr/>
              </p14:nvContentPartPr>
              <p14:xfrm>
                <a:off x="9640940" y="6054464"/>
                <a:ext cx="231480" cy="443160"/>
              </p14:xfrm>
            </p:contentPart>
          </mc:Choice>
          <mc:Fallback xmlns="">
            <p:pic>
              <p:nvPicPr>
                <p:cNvPr id="233" name="Freihand 232">
                  <a:extLst>
                    <a:ext uri="{FF2B5EF4-FFF2-40B4-BE49-F238E27FC236}">
                      <a16:creationId xmlns:a16="http://schemas.microsoft.com/office/drawing/2014/main" id="{2C641859-D08D-4260-498E-B8EBE73C0F01}"/>
                    </a:ext>
                  </a:extLst>
                </p:cNvPr>
                <p:cNvPicPr/>
                <p:nvPr/>
              </p:nvPicPr>
              <p:blipFill>
                <a:blip r:embed="rId123"/>
                <a:stretch>
                  <a:fillRect/>
                </a:stretch>
              </p:blipFill>
              <p:spPr>
                <a:xfrm>
                  <a:off x="9636620" y="6050144"/>
                  <a:ext cx="24012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36" name="Freihand 235">
                  <a:extLst>
                    <a:ext uri="{FF2B5EF4-FFF2-40B4-BE49-F238E27FC236}">
                      <a16:creationId xmlns:a16="http://schemas.microsoft.com/office/drawing/2014/main" id="{DDFDD5F0-4338-842F-53F4-F758DE78196B}"/>
                    </a:ext>
                  </a:extLst>
                </p14:cNvPr>
                <p14:cNvContentPartPr/>
                <p14:nvPr/>
              </p14:nvContentPartPr>
              <p14:xfrm>
                <a:off x="9198860" y="6323384"/>
                <a:ext cx="120600" cy="395640"/>
              </p14:xfrm>
            </p:contentPart>
          </mc:Choice>
          <mc:Fallback xmlns="">
            <p:pic>
              <p:nvPicPr>
                <p:cNvPr id="236" name="Freihand 235">
                  <a:extLst>
                    <a:ext uri="{FF2B5EF4-FFF2-40B4-BE49-F238E27FC236}">
                      <a16:creationId xmlns:a16="http://schemas.microsoft.com/office/drawing/2014/main" id="{DDFDD5F0-4338-842F-53F4-F758DE78196B}"/>
                    </a:ext>
                  </a:extLst>
                </p:cNvPr>
                <p:cNvPicPr/>
                <p:nvPr/>
              </p:nvPicPr>
              <p:blipFill>
                <a:blip r:embed="rId125"/>
                <a:stretch>
                  <a:fillRect/>
                </a:stretch>
              </p:blipFill>
              <p:spPr>
                <a:xfrm>
                  <a:off x="9194540" y="6319064"/>
                  <a:ext cx="129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37" name="Freihand 236">
                  <a:extLst>
                    <a:ext uri="{FF2B5EF4-FFF2-40B4-BE49-F238E27FC236}">
                      <a16:creationId xmlns:a16="http://schemas.microsoft.com/office/drawing/2014/main" id="{5476164B-A272-C91C-F345-6ADAF8B63899}"/>
                    </a:ext>
                  </a:extLst>
                </p14:cNvPr>
                <p14:cNvContentPartPr/>
                <p14:nvPr/>
              </p14:nvContentPartPr>
              <p14:xfrm>
                <a:off x="9275900" y="6251024"/>
                <a:ext cx="303840" cy="22680"/>
              </p14:xfrm>
            </p:contentPart>
          </mc:Choice>
          <mc:Fallback xmlns="">
            <p:pic>
              <p:nvPicPr>
                <p:cNvPr id="237" name="Freihand 236">
                  <a:extLst>
                    <a:ext uri="{FF2B5EF4-FFF2-40B4-BE49-F238E27FC236}">
                      <a16:creationId xmlns:a16="http://schemas.microsoft.com/office/drawing/2014/main" id="{5476164B-A272-C91C-F345-6ADAF8B63899}"/>
                    </a:ext>
                  </a:extLst>
                </p:cNvPr>
                <p:cNvPicPr/>
                <p:nvPr/>
              </p:nvPicPr>
              <p:blipFill>
                <a:blip r:embed="rId127"/>
                <a:stretch>
                  <a:fillRect/>
                </a:stretch>
              </p:blipFill>
              <p:spPr>
                <a:xfrm>
                  <a:off x="9271580" y="6246704"/>
                  <a:ext cx="312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8" name="Freihand 237">
                  <a:extLst>
                    <a:ext uri="{FF2B5EF4-FFF2-40B4-BE49-F238E27FC236}">
                      <a16:creationId xmlns:a16="http://schemas.microsoft.com/office/drawing/2014/main" id="{D91321D0-99CC-B4E3-A137-1BC34990B0AF}"/>
                    </a:ext>
                  </a:extLst>
                </p14:cNvPr>
                <p14:cNvContentPartPr/>
                <p14:nvPr/>
              </p14:nvContentPartPr>
              <p14:xfrm>
                <a:off x="9468500" y="6189824"/>
                <a:ext cx="138960" cy="18720"/>
              </p14:xfrm>
            </p:contentPart>
          </mc:Choice>
          <mc:Fallback xmlns="">
            <p:pic>
              <p:nvPicPr>
                <p:cNvPr id="238" name="Freihand 237">
                  <a:extLst>
                    <a:ext uri="{FF2B5EF4-FFF2-40B4-BE49-F238E27FC236}">
                      <a16:creationId xmlns:a16="http://schemas.microsoft.com/office/drawing/2014/main" id="{D91321D0-99CC-B4E3-A137-1BC34990B0AF}"/>
                    </a:ext>
                  </a:extLst>
                </p:cNvPr>
                <p:cNvPicPr/>
                <p:nvPr/>
              </p:nvPicPr>
              <p:blipFill>
                <a:blip r:embed="rId129"/>
                <a:stretch>
                  <a:fillRect/>
                </a:stretch>
              </p:blipFill>
              <p:spPr>
                <a:xfrm>
                  <a:off x="9464180" y="6185504"/>
                  <a:ext cx="147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0" name="Freihand 239">
                  <a:extLst>
                    <a:ext uri="{FF2B5EF4-FFF2-40B4-BE49-F238E27FC236}">
                      <a16:creationId xmlns:a16="http://schemas.microsoft.com/office/drawing/2014/main" id="{02769FA7-827F-7003-8001-33428251DD4A}"/>
                    </a:ext>
                  </a:extLst>
                </p14:cNvPr>
                <p14:cNvContentPartPr/>
                <p14:nvPr/>
              </p14:nvContentPartPr>
              <p14:xfrm>
                <a:off x="9497660" y="5636864"/>
                <a:ext cx="612360" cy="771480"/>
              </p14:xfrm>
            </p:contentPart>
          </mc:Choice>
          <mc:Fallback xmlns="">
            <p:pic>
              <p:nvPicPr>
                <p:cNvPr id="240" name="Freihand 239">
                  <a:extLst>
                    <a:ext uri="{FF2B5EF4-FFF2-40B4-BE49-F238E27FC236}">
                      <a16:creationId xmlns:a16="http://schemas.microsoft.com/office/drawing/2014/main" id="{02769FA7-827F-7003-8001-33428251DD4A}"/>
                    </a:ext>
                  </a:extLst>
                </p:cNvPr>
                <p:cNvPicPr/>
                <p:nvPr/>
              </p:nvPicPr>
              <p:blipFill>
                <a:blip r:embed="rId131"/>
                <a:stretch>
                  <a:fillRect/>
                </a:stretch>
              </p:blipFill>
              <p:spPr>
                <a:xfrm>
                  <a:off x="9493340" y="5632544"/>
                  <a:ext cx="621000" cy="780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6" name="Freihand 255">
                  <a:extLst>
                    <a:ext uri="{FF2B5EF4-FFF2-40B4-BE49-F238E27FC236}">
                      <a16:creationId xmlns:a16="http://schemas.microsoft.com/office/drawing/2014/main" id="{4EBB6EC0-EC54-C913-E5F3-BE9E1D7DC0D8}"/>
                    </a:ext>
                  </a:extLst>
                </p14:cNvPr>
                <p14:cNvContentPartPr/>
                <p14:nvPr/>
              </p14:nvContentPartPr>
              <p14:xfrm>
                <a:off x="7913300" y="3584864"/>
                <a:ext cx="721800" cy="303840"/>
              </p14:xfrm>
            </p:contentPart>
          </mc:Choice>
          <mc:Fallback xmlns="">
            <p:pic>
              <p:nvPicPr>
                <p:cNvPr id="256" name="Freihand 255">
                  <a:extLst>
                    <a:ext uri="{FF2B5EF4-FFF2-40B4-BE49-F238E27FC236}">
                      <a16:creationId xmlns:a16="http://schemas.microsoft.com/office/drawing/2014/main" id="{4EBB6EC0-EC54-C913-E5F3-BE9E1D7DC0D8}"/>
                    </a:ext>
                  </a:extLst>
                </p:cNvPr>
                <p:cNvPicPr/>
                <p:nvPr/>
              </p:nvPicPr>
              <p:blipFill>
                <a:blip r:embed="rId133"/>
                <a:stretch>
                  <a:fillRect/>
                </a:stretch>
              </p:blipFill>
              <p:spPr>
                <a:xfrm>
                  <a:off x="7908980" y="3580544"/>
                  <a:ext cx="7304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57" name="Freihand 256">
                  <a:extLst>
                    <a:ext uri="{FF2B5EF4-FFF2-40B4-BE49-F238E27FC236}">
                      <a16:creationId xmlns:a16="http://schemas.microsoft.com/office/drawing/2014/main" id="{A010F69D-716E-2615-DDB2-DD7095ED53A2}"/>
                    </a:ext>
                  </a:extLst>
                </p14:cNvPr>
                <p14:cNvContentPartPr/>
                <p14:nvPr/>
              </p14:nvContentPartPr>
              <p14:xfrm>
                <a:off x="8648420" y="3630224"/>
                <a:ext cx="177480" cy="216360"/>
              </p14:xfrm>
            </p:contentPart>
          </mc:Choice>
          <mc:Fallback xmlns="">
            <p:pic>
              <p:nvPicPr>
                <p:cNvPr id="257" name="Freihand 256">
                  <a:extLst>
                    <a:ext uri="{FF2B5EF4-FFF2-40B4-BE49-F238E27FC236}">
                      <a16:creationId xmlns:a16="http://schemas.microsoft.com/office/drawing/2014/main" id="{A010F69D-716E-2615-DDB2-DD7095ED53A2}"/>
                    </a:ext>
                  </a:extLst>
                </p:cNvPr>
                <p:cNvPicPr/>
                <p:nvPr/>
              </p:nvPicPr>
              <p:blipFill>
                <a:blip r:embed="rId135"/>
                <a:stretch>
                  <a:fillRect/>
                </a:stretch>
              </p:blipFill>
              <p:spPr>
                <a:xfrm>
                  <a:off x="8644100" y="3625904"/>
                  <a:ext cx="1861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0" name="Freihand 259">
                  <a:extLst>
                    <a:ext uri="{FF2B5EF4-FFF2-40B4-BE49-F238E27FC236}">
                      <a16:creationId xmlns:a16="http://schemas.microsoft.com/office/drawing/2014/main" id="{95BFCDB3-696B-2160-425D-1FEC99139C23}"/>
                    </a:ext>
                  </a:extLst>
                </p14:cNvPr>
                <p14:cNvContentPartPr/>
                <p14:nvPr/>
              </p14:nvContentPartPr>
              <p14:xfrm>
                <a:off x="8827340" y="3770264"/>
                <a:ext cx="486360" cy="468360"/>
              </p14:xfrm>
            </p:contentPart>
          </mc:Choice>
          <mc:Fallback xmlns="">
            <p:pic>
              <p:nvPicPr>
                <p:cNvPr id="260" name="Freihand 259">
                  <a:extLst>
                    <a:ext uri="{FF2B5EF4-FFF2-40B4-BE49-F238E27FC236}">
                      <a16:creationId xmlns:a16="http://schemas.microsoft.com/office/drawing/2014/main" id="{95BFCDB3-696B-2160-425D-1FEC99139C23}"/>
                    </a:ext>
                  </a:extLst>
                </p:cNvPr>
                <p:cNvPicPr/>
                <p:nvPr/>
              </p:nvPicPr>
              <p:blipFill>
                <a:blip r:embed="rId137"/>
                <a:stretch>
                  <a:fillRect/>
                </a:stretch>
              </p:blipFill>
              <p:spPr>
                <a:xfrm>
                  <a:off x="8823020" y="3765944"/>
                  <a:ext cx="49500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2" name="Freihand 261">
                  <a:extLst>
                    <a:ext uri="{FF2B5EF4-FFF2-40B4-BE49-F238E27FC236}">
                      <a16:creationId xmlns:a16="http://schemas.microsoft.com/office/drawing/2014/main" id="{675E0DDA-8CF8-E9B2-F4BC-536B73BEFA07}"/>
                    </a:ext>
                  </a:extLst>
                </p14:cNvPr>
                <p14:cNvContentPartPr/>
                <p14:nvPr/>
              </p14:nvContentPartPr>
              <p14:xfrm>
                <a:off x="9455900" y="4957904"/>
                <a:ext cx="146880" cy="412920"/>
              </p14:xfrm>
            </p:contentPart>
          </mc:Choice>
          <mc:Fallback xmlns="">
            <p:pic>
              <p:nvPicPr>
                <p:cNvPr id="262" name="Freihand 261">
                  <a:extLst>
                    <a:ext uri="{FF2B5EF4-FFF2-40B4-BE49-F238E27FC236}">
                      <a16:creationId xmlns:a16="http://schemas.microsoft.com/office/drawing/2014/main" id="{675E0DDA-8CF8-E9B2-F4BC-536B73BEFA07}"/>
                    </a:ext>
                  </a:extLst>
                </p:cNvPr>
                <p:cNvPicPr/>
                <p:nvPr/>
              </p:nvPicPr>
              <p:blipFill>
                <a:blip r:embed="rId139"/>
                <a:stretch>
                  <a:fillRect/>
                </a:stretch>
              </p:blipFill>
              <p:spPr>
                <a:xfrm>
                  <a:off x="9451580" y="4953584"/>
                  <a:ext cx="1555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5" name="Freihand 264">
                  <a:extLst>
                    <a:ext uri="{FF2B5EF4-FFF2-40B4-BE49-F238E27FC236}">
                      <a16:creationId xmlns:a16="http://schemas.microsoft.com/office/drawing/2014/main" id="{AB2A10D0-E4F0-333D-75C8-E9310593583B}"/>
                    </a:ext>
                  </a:extLst>
                </p14:cNvPr>
                <p14:cNvContentPartPr/>
                <p14:nvPr/>
              </p14:nvContentPartPr>
              <p14:xfrm>
                <a:off x="7838897" y="6477017"/>
                <a:ext cx="43560" cy="265320"/>
              </p14:xfrm>
            </p:contentPart>
          </mc:Choice>
          <mc:Fallback xmlns="">
            <p:pic>
              <p:nvPicPr>
                <p:cNvPr id="265" name="Freihand 264">
                  <a:extLst>
                    <a:ext uri="{FF2B5EF4-FFF2-40B4-BE49-F238E27FC236}">
                      <a16:creationId xmlns:a16="http://schemas.microsoft.com/office/drawing/2014/main" id="{AB2A10D0-E4F0-333D-75C8-E9310593583B}"/>
                    </a:ext>
                  </a:extLst>
                </p:cNvPr>
                <p:cNvPicPr/>
                <p:nvPr/>
              </p:nvPicPr>
              <p:blipFill>
                <a:blip r:embed="rId141"/>
                <a:stretch>
                  <a:fillRect/>
                </a:stretch>
              </p:blipFill>
              <p:spPr>
                <a:xfrm>
                  <a:off x="7834577" y="6472697"/>
                  <a:ext cx="522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6" name="Freihand 265">
                  <a:extLst>
                    <a:ext uri="{FF2B5EF4-FFF2-40B4-BE49-F238E27FC236}">
                      <a16:creationId xmlns:a16="http://schemas.microsoft.com/office/drawing/2014/main" id="{93FD203B-4DB7-EA9A-095E-43CDCC179F85}"/>
                    </a:ext>
                  </a:extLst>
                </p14:cNvPr>
                <p14:cNvContentPartPr/>
                <p14:nvPr/>
              </p14:nvContentPartPr>
              <p14:xfrm>
                <a:off x="8212577" y="6439217"/>
                <a:ext cx="661320" cy="406440"/>
              </p14:xfrm>
            </p:contentPart>
          </mc:Choice>
          <mc:Fallback xmlns="">
            <p:pic>
              <p:nvPicPr>
                <p:cNvPr id="266" name="Freihand 265">
                  <a:extLst>
                    <a:ext uri="{FF2B5EF4-FFF2-40B4-BE49-F238E27FC236}">
                      <a16:creationId xmlns:a16="http://schemas.microsoft.com/office/drawing/2014/main" id="{93FD203B-4DB7-EA9A-095E-43CDCC179F85}"/>
                    </a:ext>
                  </a:extLst>
                </p:cNvPr>
                <p:cNvPicPr/>
                <p:nvPr/>
              </p:nvPicPr>
              <p:blipFill>
                <a:blip r:embed="rId143"/>
                <a:stretch>
                  <a:fillRect/>
                </a:stretch>
              </p:blipFill>
              <p:spPr>
                <a:xfrm>
                  <a:off x="8208257" y="6434897"/>
                  <a:ext cx="6699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7" name="Freihand 266">
                  <a:extLst>
                    <a:ext uri="{FF2B5EF4-FFF2-40B4-BE49-F238E27FC236}">
                      <a16:creationId xmlns:a16="http://schemas.microsoft.com/office/drawing/2014/main" id="{DF50E134-E7E9-971A-709B-A68DB5E2A9FF}"/>
                    </a:ext>
                  </a:extLst>
                </p14:cNvPr>
                <p14:cNvContentPartPr/>
                <p14:nvPr/>
              </p14:nvContentPartPr>
              <p14:xfrm>
                <a:off x="7109177" y="6196577"/>
                <a:ext cx="199080" cy="508320"/>
              </p14:xfrm>
            </p:contentPart>
          </mc:Choice>
          <mc:Fallback xmlns="">
            <p:pic>
              <p:nvPicPr>
                <p:cNvPr id="267" name="Freihand 266">
                  <a:extLst>
                    <a:ext uri="{FF2B5EF4-FFF2-40B4-BE49-F238E27FC236}">
                      <a16:creationId xmlns:a16="http://schemas.microsoft.com/office/drawing/2014/main" id="{DF50E134-E7E9-971A-709B-A68DB5E2A9FF}"/>
                    </a:ext>
                  </a:extLst>
                </p:cNvPr>
                <p:cNvPicPr/>
                <p:nvPr/>
              </p:nvPicPr>
              <p:blipFill>
                <a:blip r:embed="rId145"/>
                <a:stretch>
                  <a:fillRect/>
                </a:stretch>
              </p:blipFill>
              <p:spPr>
                <a:xfrm>
                  <a:off x="7104857" y="6192257"/>
                  <a:ext cx="2077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8" name="Freihand 267">
                  <a:extLst>
                    <a:ext uri="{FF2B5EF4-FFF2-40B4-BE49-F238E27FC236}">
                      <a16:creationId xmlns:a16="http://schemas.microsoft.com/office/drawing/2014/main" id="{9CB413A8-65C2-9EE6-0078-3A22C6EFDB20}"/>
                    </a:ext>
                  </a:extLst>
                </p14:cNvPr>
                <p14:cNvContentPartPr/>
                <p14:nvPr/>
              </p14:nvContentPartPr>
              <p14:xfrm>
                <a:off x="7770137" y="6142937"/>
                <a:ext cx="71280" cy="313920"/>
              </p14:xfrm>
            </p:contentPart>
          </mc:Choice>
          <mc:Fallback xmlns="">
            <p:pic>
              <p:nvPicPr>
                <p:cNvPr id="268" name="Freihand 267">
                  <a:extLst>
                    <a:ext uri="{FF2B5EF4-FFF2-40B4-BE49-F238E27FC236}">
                      <a16:creationId xmlns:a16="http://schemas.microsoft.com/office/drawing/2014/main" id="{9CB413A8-65C2-9EE6-0078-3A22C6EFDB20}"/>
                    </a:ext>
                  </a:extLst>
                </p:cNvPr>
                <p:cNvPicPr/>
                <p:nvPr/>
              </p:nvPicPr>
              <p:blipFill>
                <a:blip r:embed="rId147"/>
                <a:stretch>
                  <a:fillRect/>
                </a:stretch>
              </p:blipFill>
              <p:spPr>
                <a:xfrm>
                  <a:off x="7765817" y="6138617"/>
                  <a:ext cx="79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0" name="Freihand 269">
                  <a:extLst>
                    <a:ext uri="{FF2B5EF4-FFF2-40B4-BE49-F238E27FC236}">
                      <a16:creationId xmlns:a16="http://schemas.microsoft.com/office/drawing/2014/main" id="{1A7A4E45-2743-6244-CBC8-0864E3407767}"/>
                    </a:ext>
                  </a:extLst>
                </p14:cNvPr>
                <p14:cNvContentPartPr/>
                <p14:nvPr/>
              </p14:nvContentPartPr>
              <p14:xfrm>
                <a:off x="7687337" y="6575657"/>
                <a:ext cx="92880" cy="182160"/>
              </p14:xfrm>
            </p:contentPart>
          </mc:Choice>
          <mc:Fallback xmlns="">
            <p:pic>
              <p:nvPicPr>
                <p:cNvPr id="270" name="Freihand 269">
                  <a:extLst>
                    <a:ext uri="{FF2B5EF4-FFF2-40B4-BE49-F238E27FC236}">
                      <a16:creationId xmlns:a16="http://schemas.microsoft.com/office/drawing/2014/main" id="{1A7A4E45-2743-6244-CBC8-0864E3407767}"/>
                    </a:ext>
                  </a:extLst>
                </p:cNvPr>
                <p:cNvPicPr/>
                <p:nvPr/>
              </p:nvPicPr>
              <p:blipFill>
                <a:blip r:embed="rId149"/>
                <a:stretch>
                  <a:fillRect/>
                </a:stretch>
              </p:blipFill>
              <p:spPr>
                <a:xfrm>
                  <a:off x="7683017" y="6571337"/>
                  <a:ext cx="101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3" name="Freihand 242">
                  <a:extLst>
                    <a:ext uri="{FF2B5EF4-FFF2-40B4-BE49-F238E27FC236}">
                      <a16:creationId xmlns:a16="http://schemas.microsoft.com/office/drawing/2014/main" id="{B2A2961E-CD6B-52E4-D012-042416FE801A}"/>
                    </a:ext>
                  </a:extLst>
                </p14:cNvPr>
                <p14:cNvContentPartPr/>
                <p14:nvPr/>
              </p14:nvContentPartPr>
              <p14:xfrm>
                <a:off x="9907700" y="6554504"/>
                <a:ext cx="45000" cy="72720"/>
              </p14:xfrm>
            </p:contentPart>
          </mc:Choice>
          <mc:Fallback xmlns="">
            <p:pic>
              <p:nvPicPr>
                <p:cNvPr id="243" name="Freihand 242">
                  <a:extLst>
                    <a:ext uri="{FF2B5EF4-FFF2-40B4-BE49-F238E27FC236}">
                      <a16:creationId xmlns:a16="http://schemas.microsoft.com/office/drawing/2014/main" id="{B2A2961E-CD6B-52E4-D012-042416FE801A}"/>
                    </a:ext>
                  </a:extLst>
                </p:cNvPr>
                <p:cNvPicPr/>
                <p:nvPr/>
              </p:nvPicPr>
              <p:blipFill>
                <a:blip r:embed="rId151"/>
                <a:stretch>
                  <a:fillRect/>
                </a:stretch>
              </p:blipFill>
              <p:spPr>
                <a:xfrm>
                  <a:off x="9903380" y="6550184"/>
                  <a:ext cx="53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45" name="Freihand 244">
                  <a:extLst>
                    <a:ext uri="{FF2B5EF4-FFF2-40B4-BE49-F238E27FC236}">
                      <a16:creationId xmlns:a16="http://schemas.microsoft.com/office/drawing/2014/main" id="{B7C0FD42-F102-BB85-7F43-28799C3BAF7C}"/>
                    </a:ext>
                  </a:extLst>
                </p14:cNvPr>
                <p14:cNvContentPartPr/>
                <p14:nvPr/>
              </p14:nvContentPartPr>
              <p14:xfrm>
                <a:off x="10128020" y="6431744"/>
                <a:ext cx="26640" cy="200520"/>
              </p14:xfrm>
            </p:contentPart>
          </mc:Choice>
          <mc:Fallback xmlns="">
            <p:pic>
              <p:nvPicPr>
                <p:cNvPr id="245" name="Freihand 244">
                  <a:extLst>
                    <a:ext uri="{FF2B5EF4-FFF2-40B4-BE49-F238E27FC236}">
                      <a16:creationId xmlns:a16="http://schemas.microsoft.com/office/drawing/2014/main" id="{B7C0FD42-F102-BB85-7F43-28799C3BAF7C}"/>
                    </a:ext>
                  </a:extLst>
                </p:cNvPr>
                <p:cNvPicPr/>
                <p:nvPr/>
              </p:nvPicPr>
              <p:blipFill>
                <a:blip r:embed="rId153"/>
                <a:stretch>
                  <a:fillRect/>
                </a:stretch>
              </p:blipFill>
              <p:spPr>
                <a:xfrm>
                  <a:off x="10123700" y="6427424"/>
                  <a:ext cx="35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48" name="Freihand 247">
                  <a:extLst>
                    <a:ext uri="{FF2B5EF4-FFF2-40B4-BE49-F238E27FC236}">
                      <a16:creationId xmlns:a16="http://schemas.microsoft.com/office/drawing/2014/main" id="{7D24A0EB-EB4C-AF7C-EF01-4965131A6EF8}"/>
                    </a:ext>
                  </a:extLst>
                </p14:cNvPr>
                <p14:cNvContentPartPr/>
                <p14:nvPr/>
              </p14:nvContentPartPr>
              <p14:xfrm>
                <a:off x="9961700" y="6620744"/>
                <a:ext cx="78840" cy="20160"/>
              </p14:xfrm>
            </p:contentPart>
          </mc:Choice>
          <mc:Fallback xmlns="">
            <p:pic>
              <p:nvPicPr>
                <p:cNvPr id="248" name="Freihand 247">
                  <a:extLst>
                    <a:ext uri="{FF2B5EF4-FFF2-40B4-BE49-F238E27FC236}">
                      <a16:creationId xmlns:a16="http://schemas.microsoft.com/office/drawing/2014/main" id="{7D24A0EB-EB4C-AF7C-EF01-4965131A6EF8}"/>
                    </a:ext>
                  </a:extLst>
                </p:cNvPr>
                <p:cNvPicPr/>
                <p:nvPr/>
              </p:nvPicPr>
              <p:blipFill>
                <a:blip r:embed="rId155"/>
                <a:stretch>
                  <a:fillRect/>
                </a:stretch>
              </p:blipFill>
              <p:spPr>
                <a:xfrm>
                  <a:off x="9957380" y="6616424"/>
                  <a:ext cx="87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2" name="Freihand 271">
                  <a:extLst>
                    <a:ext uri="{FF2B5EF4-FFF2-40B4-BE49-F238E27FC236}">
                      <a16:creationId xmlns:a16="http://schemas.microsoft.com/office/drawing/2014/main" id="{568BA478-42FD-E60F-E0A5-48C857B7D415}"/>
                    </a:ext>
                  </a:extLst>
                </p14:cNvPr>
                <p14:cNvContentPartPr/>
                <p14:nvPr/>
              </p14:nvContentPartPr>
              <p14:xfrm>
                <a:off x="9969017" y="6688697"/>
                <a:ext cx="90720" cy="106920"/>
              </p14:xfrm>
            </p:contentPart>
          </mc:Choice>
          <mc:Fallback xmlns="">
            <p:pic>
              <p:nvPicPr>
                <p:cNvPr id="272" name="Freihand 271">
                  <a:extLst>
                    <a:ext uri="{FF2B5EF4-FFF2-40B4-BE49-F238E27FC236}">
                      <a16:creationId xmlns:a16="http://schemas.microsoft.com/office/drawing/2014/main" id="{568BA478-42FD-E60F-E0A5-48C857B7D415}"/>
                    </a:ext>
                  </a:extLst>
                </p:cNvPr>
                <p:cNvPicPr/>
                <p:nvPr/>
              </p:nvPicPr>
              <p:blipFill>
                <a:blip r:embed="rId157"/>
                <a:stretch>
                  <a:fillRect/>
                </a:stretch>
              </p:blipFill>
              <p:spPr>
                <a:xfrm>
                  <a:off x="9964697" y="6684377"/>
                  <a:ext cx="99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3" name="Freihand 272">
                  <a:extLst>
                    <a:ext uri="{FF2B5EF4-FFF2-40B4-BE49-F238E27FC236}">
                      <a16:creationId xmlns:a16="http://schemas.microsoft.com/office/drawing/2014/main" id="{45842B27-0D28-B40B-9EE3-11AFC7E0E783}"/>
                    </a:ext>
                  </a:extLst>
                </p14:cNvPr>
                <p14:cNvContentPartPr/>
                <p14:nvPr/>
              </p14:nvContentPartPr>
              <p14:xfrm>
                <a:off x="10022297" y="6685457"/>
                <a:ext cx="79200" cy="50400"/>
              </p14:xfrm>
            </p:contentPart>
          </mc:Choice>
          <mc:Fallback xmlns="">
            <p:pic>
              <p:nvPicPr>
                <p:cNvPr id="273" name="Freihand 272">
                  <a:extLst>
                    <a:ext uri="{FF2B5EF4-FFF2-40B4-BE49-F238E27FC236}">
                      <a16:creationId xmlns:a16="http://schemas.microsoft.com/office/drawing/2014/main" id="{45842B27-0D28-B40B-9EE3-11AFC7E0E783}"/>
                    </a:ext>
                  </a:extLst>
                </p:cNvPr>
                <p:cNvPicPr/>
                <p:nvPr/>
              </p:nvPicPr>
              <p:blipFill>
                <a:blip r:embed="rId159"/>
                <a:stretch>
                  <a:fillRect/>
                </a:stretch>
              </p:blipFill>
              <p:spPr>
                <a:xfrm>
                  <a:off x="10017977" y="6681137"/>
                  <a:ext cx="878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5" name="Freihand 274">
                  <a:extLst>
                    <a:ext uri="{FF2B5EF4-FFF2-40B4-BE49-F238E27FC236}">
                      <a16:creationId xmlns:a16="http://schemas.microsoft.com/office/drawing/2014/main" id="{D900CE2B-3E68-20DF-9C24-24015999D9DF}"/>
                    </a:ext>
                  </a:extLst>
                </p14:cNvPr>
                <p14:cNvContentPartPr/>
                <p14:nvPr/>
              </p14:nvContentPartPr>
              <p14:xfrm>
                <a:off x="9447737" y="6710297"/>
                <a:ext cx="248040" cy="191520"/>
              </p14:xfrm>
            </p:contentPart>
          </mc:Choice>
          <mc:Fallback xmlns="">
            <p:pic>
              <p:nvPicPr>
                <p:cNvPr id="275" name="Freihand 274">
                  <a:extLst>
                    <a:ext uri="{FF2B5EF4-FFF2-40B4-BE49-F238E27FC236}">
                      <a16:creationId xmlns:a16="http://schemas.microsoft.com/office/drawing/2014/main" id="{D900CE2B-3E68-20DF-9C24-24015999D9DF}"/>
                    </a:ext>
                  </a:extLst>
                </p:cNvPr>
                <p:cNvPicPr/>
                <p:nvPr/>
              </p:nvPicPr>
              <p:blipFill>
                <a:blip r:embed="rId161"/>
                <a:stretch>
                  <a:fillRect/>
                </a:stretch>
              </p:blipFill>
              <p:spPr>
                <a:xfrm>
                  <a:off x="9443417" y="6705977"/>
                  <a:ext cx="256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7" name="Freihand 276">
                  <a:extLst>
                    <a:ext uri="{FF2B5EF4-FFF2-40B4-BE49-F238E27FC236}">
                      <a16:creationId xmlns:a16="http://schemas.microsoft.com/office/drawing/2014/main" id="{69709D90-A842-798B-C26F-50A3DDBD50E2}"/>
                    </a:ext>
                  </a:extLst>
                </p14:cNvPr>
                <p14:cNvContentPartPr/>
                <p14:nvPr/>
              </p14:nvContentPartPr>
              <p14:xfrm>
                <a:off x="9730697" y="5217017"/>
                <a:ext cx="218880" cy="248760"/>
              </p14:xfrm>
            </p:contentPart>
          </mc:Choice>
          <mc:Fallback xmlns="">
            <p:pic>
              <p:nvPicPr>
                <p:cNvPr id="277" name="Freihand 276">
                  <a:extLst>
                    <a:ext uri="{FF2B5EF4-FFF2-40B4-BE49-F238E27FC236}">
                      <a16:creationId xmlns:a16="http://schemas.microsoft.com/office/drawing/2014/main" id="{69709D90-A842-798B-C26F-50A3DDBD50E2}"/>
                    </a:ext>
                  </a:extLst>
                </p:cNvPr>
                <p:cNvPicPr/>
                <p:nvPr/>
              </p:nvPicPr>
              <p:blipFill>
                <a:blip r:embed="rId163"/>
                <a:stretch>
                  <a:fillRect/>
                </a:stretch>
              </p:blipFill>
              <p:spPr>
                <a:xfrm>
                  <a:off x="9726377" y="5212697"/>
                  <a:ext cx="227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8" name="Freihand 277">
                  <a:extLst>
                    <a:ext uri="{FF2B5EF4-FFF2-40B4-BE49-F238E27FC236}">
                      <a16:creationId xmlns:a16="http://schemas.microsoft.com/office/drawing/2014/main" id="{C14D2F35-DE14-AEC4-95E6-7F1A755BE2E8}"/>
                    </a:ext>
                  </a:extLst>
                </p14:cNvPr>
                <p14:cNvContentPartPr/>
                <p14:nvPr/>
              </p14:nvContentPartPr>
              <p14:xfrm>
                <a:off x="9987737" y="5165177"/>
                <a:ext cx="152640" cy="308880"/>
              </p14:xfrm>
            </p:contentPart>
          </mc:Choice>
          <mc:Fallback xmlns="">
            <p:pic>
              <p:nvPicPr>
                <p:cNvPr id="278" name="Freihand 277">
                  <a:extLst>
                    <a:ext uri="{FF2B5EF4-FFF2-40B4-BE49-F238E27FC236}">
                      <a16:creationId xmlns:a16="http://schemas.microsoft.com/office/drawing/2014/main" id="{C14D2F35-DE14-AEC4-95E6-7F1A755BE2E8}"/>
                    </a:ext>
                  </a:extLst>
                </p:cNvPr>
                <p:cNvPicPr/>
                <p:nvPr/>
              </p:nvPicPr>
              <p:blipFill>
                <a:blip r:embed="rId165"/>
                <a:stretch>
                  <a:fillRect/>
                </a:stretch>
              </p:blipFill>
              <p:spPr>
                <a:xfrm>
                  <a:off x="9983417" y="5160857"/>
                  <a:ext cx="161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9" name="Freihand 278">
                  <a:extLst>
                    <a:ext uri="{FF2B5EF4-FFF2-40B4-BE49-F238E27FC236}">
                      <a16:creationId xmlns:a16="http://schemas.microsoft.com/office/drawing/2014/main" id="{EF427041-5453-6305-5240-B871183D657B}"/>
                    </a:ext>
                  </a:extLst>
                </p14:cNvPr>
                <p14:cNvContentPartPr/>
                <p14:nvPr/>
              </p14:nvContentPartPr>
              <p14:xfrm>
                <a:off x="10191137" y="5315297"/>
                <a:ext cx="78480" cy="332640"/>
              </p14:xfrm>
            </p:contentPart>
          </mc:Choice>
          <mc:Fallback xmlns="">
            <p:pic>
              <p:nvPicPr>
                <p:cNvPr id="279" name="Freihand 278">
                  <a:extLst>
                    <a:ext uri="{FF2B5EF4-FFF2-40B4-BE49-F238E27FC236}">
                      <a16:creationId xmlns:a16="http://schemas.microsoft.com/office/drawing/2014/main" id="{EF427041-5453-6305-5240-B871183D657B}"/>
                    </a:ext>
                  </a:extLst>
                </p:cNvPr>
                <p:cNvPicPr/>
                <p:nvPr/>
              </p:nvPicPr>
              <p:blipFill>
                <a:blip r:embed="rId167"/>
                <a:stretch>
                  <a:fillRect/>
                </a:stretch>
              </p:blipFill>
              <p:spPr>
                <a:xfrm>
                  <a:off x="10186817" y="5310977"/>
                  <a:ext cx="87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0" name="Freihand 279">
                  <a:extLst>
                    <a:ext uri="{FF2B5EF4-FFF2-40B4-BE49-F238E27FC236}">
                      <a16:creationId xmlns:a16="http://schemas.microsoft.com/office/drawing/2014/main" id="{82DC9A42-2E74-4C1F-DB35-7C1098483318}"/>
                    </a:ext>
                  </a:extLst>
                </p14:cNvPr>
                <p14:cNvContentPartPr/>
                <p14:nvPr/>
              </p14:nvContentPartPr>
              <p14:xfrm>
                <a:off x="10308857" y="5436257"/>
                <a:ext cx="34920" cy="39600"/>
              </p14:xfrm>
            </p:contentPart>
          </mc:Choice>
          <mc:Fallback xmlns="">
            <p:pic>
              <p:nvPicPr>
                <p:cNvPr id="280" name="Freihand 279">
                  <a:extLst>
                    <a:ext uri="{FF2B5EF4-FFF2-40B4-BE49-F238E27FC236}">
                      <a16:creationId xmlns:a16="http://schemas.microsoft.com/office/drawing/2014/main" id="{82DC9A42-2E74-4C1F-DB35-7C1098483318}"/>
                    </a:ext>
                  </a:extLst>
                </p:cNvPr>
                <p:cNvPicPr/>
                <p:nvPr/>
              </p:nvPicPr>
              <p:blipFill>
                <a:blip r:embed="rId169"/>
                <a:stretch>
                  <a:fillRect/>
                </a:stretch>
              </p:blipFill>
              <p:spPr>
                <a:xfrm>
                  <a:off x="10304537" y="5431937"/>
                  <a:ext cx="43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1" name="Freihand 280">
                  <a:extLst>
                    <a:ext uri="{FF2B5EF4-FFF2-40B4-BE49-F238E27FC236}">
                      <a16:creationId xmlns:a16="http://schemas.microsoft.com/office/drawing/2014/main" id="{AFDA2D72-CC30-8C24-4C0E-F5584BE010F4}"/>
                    </a:ext>
                  </a:extLst>
                </p14:cNvPr>
                <p14:cNvContentPartPr/>
                <p14:nvPr/>
              </p14:nvContentPartPr>
              <p14:xfrm>
                <a:off x="10429457" y="5431217"/>
                <a:ext cx="30240" cy="21600"/>
              </p14:xfrm>
            </p:contentPart>
          </mc:Choice>
          <mc:Fallback xmlns="">
            <p:pic>
              <p:nvPicPr>
                <p:cNvPr id="281" name="Freihand 280">
                  <a:extLst>
                    <a:ext uri="{FF2B5EF4-FFF2-40B4-BE49-F238E27FC236}">
                      <a16:creationId xmlns:a16="http://schemas.microsoft.com/office/drawing/2014/main" id="{AFDA2D72-CC30-8C24-4C0E-F5584BE010F4}"/>
                    </a:ext>
                  </a:extLst>
                </p:cNvPr>
                <p:cNvPicPr/>
                <p:nvPr/>
              </p:nvPicPr>
              <p:blipFill>
                <a:blip r:embed="rId171"/>
                <a:stretch>
                  <a:fillRect/>
                </a:stretch>
              </p:blipFill>
              <p:spPr>
                <a:xfrm>
                  <a:off x="10425137" y="5426897"/>
                  <a:ext cx="38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2" name="Freihand 281">
                  <a:extLst>
                    <a:ext uri="{FF2B5EF4-FFF2-40B4-BE49-F238E27FC236}">
                      <a16:creationId xmlns:a16="http://schemas.microsoft.com/office/drawing/2014/main" id="{599F4B34-D563-1B3C-F9C5-22E4FBC14E80}"/>
                    </a:ext>
                  </a:extLst>
                </p14:cNvPr>
                <p14:cNvContentPartPr/>
                <p14:nvPr/>
              </p14:nvContentPartPr>
              <p14:xfrm>
                <a:off x="10584617" y="5430137"/>
                <a:ext cx="22320" cy="14400"/>
              </p14:xfrm>
            </p:contentPart>
          </mc:Choice>
          <mc:Fallback xmlns="">
            <p:pic>
              <p:nvPicPr>
                <p:cNvPr id="282" name="Freihand 281">
                  <a:extLst>
                    <a:ext uri="{FF2B5EF4-FFF2-40B4-BE49-F238E27FC236}">
                      <a16:creationId xmlns:a16="http://schemas.microsoft.com/office/drawing/2014/main" id="{599F4B34-D563-1B3C-F9C5-22E4FBC14E80}"/>
                    </a:ext>
                  </a:extLst>
                </p:cNvPr>
                <p:cNvPicPr/>
                <p:nvPr/>
              </p:nvPicPr>
              <p:blipFill>
                <a:blip r:embed="rId173"/>
                <a:stretch>
                  <a:fillRect/>
                </a:stretch>
              </p:blipFill>
              <p:spPr>
                <a:xfrm>
                  <a:off x="10580297" y="5425817"/>
                  <a:ext cx="309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89" name="Freihand 288">
                  <a:extLst>
                    <a:ext uri="{FF2B5EF4-FFF2-40B4-BE49-F238E27FC236}">
                      <a16:creationId xmlns:a16="http://schemas.microsoft.com/office/drawing/2014/main" id="{732A42AB-DC93-FD27-E659-828D61829224}"/>
                    </a:ext>
                  </a:extLst>
                </p14:cNvPr>
                <p14:cNvContentPartPr/>
                <p14:nvPr/>
              </p14:nvContentPartPr>
              <p14:xfrm>
                <a:off x="9067937" y="3871697"/>
                <a:ext cx="380160" cy="304920"/>
              </p14:xfrm>
            </p:contentPart>
          </mc:Choice>
          <mc:Fallback xmlns="">
            <p:pic>
              <p:nvPicPr>
                <p:cNvPr id="289" name="Freihand 288">
                  <a:extLst>
                    <a:ext uri="{FF2B5EF4-FFF2-40B4-BE49-F238E27FC236}">
                      <a16:creationId xmlns:a16="http://schemas.microsoft.com/office/drawing/2014/main" id="{732A42AB-DC93-FD27-E659-828D61829224}"/>
                    </a:ext>
                  </a:extLst>
                </p:cNvPr>
                <p:cNvPicPr/>
                <p:nvPr/>
              </p:nvPicPr>
              <p:blipFill>
                <a:blip r:embed="rId175"/>
                <a:stretch>
                  <a:fillRect/>
                </a:stretch>
              </p:blipFill>
              <p:spPr>
                <a:xfrm>
                  <a:off x="9063617" y="3867377"/>
                  <a:ext cx="3888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91" name="Freihand 290">
                  <a:extLst>
                    <a:ext uri="{FF2B5EF4-FFF2-40B4-BE49-F238E27FC236}">
                      <a16:creationId xmlns:a16="http://schemas.microsoft.com/office/drawing/2014/main" id="{1CB5BA25-2CF3-36B2-476B-7BB3E9599A40}"/>
                    </a:ext>
                  </a:extLst>
                </p14:cNvPr>
                <p14:cNvContentPartPr/>
                <p14:nvPr/>
              </p14:nvContentPartPr>
              <p14:xfrm>
                <a:off x="8426057" y="3597737"/>
                <a:ext cx="264600" cy="130320"/>
              </p14:xfrm>
            </p:contentPart>
          </mc:Choice>
          <mc:Fallback xmlns="">
            <p:pic>
              <p:nvPicPr>
                <p:cNvPr id="291" name="Freihand 290">
                  <a:extLst>
                    <a:ext uri="{FF2B5EF4-FFF2-40B4-BE49-F238E27FC236}">
                      <a16:creationId xmlns:a16="http://schemas.microsoft.com/office/drawing/2014/main" id="{1CB5BA25-2CF3-36B2-476B-7BB3E9599A40}"/>
                    </a:ext>
                  </a:extLst>
                </p:cNvPr>
                <p:cNvPicPr/>
                <p:nvPr/>
              </p:nvPicPr>
              <p:blipFill>
                <a:blip r:embed="rId177"/>
                <a:stretch>
                  <a:fillRect/>
                </a:stretch>
              </p:blipFill>
              <p:spPr>
                <a:xfrm>
                  <a:off x="8421737" y="3593417"/>
                  <a:ext cx="273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92" name="Freihand 291">
                  <a:extLst>
                    <a:ext uri="{FF2B5EF4-FFF2-40B4-BE49-F238E27FC236}">
                      <a16:creationId xmlns:a16="http://schemas.microsoft.com/office/drawing/2014/main" id="{22B5411F-589B-3B79-0337-90151F3DAC24}"/>
                    </a:ext>
                  </a:extLst>
                </p14:cNvPr>
                <p14:cNvContentPartPr/>
                <p14:nvPr/>
              </p14:nvContentPartPr>
              <p14:xfrm>
                <a:off x="8647457" y="3626177"/>
                <a:ext cx="468000" cy="166320"/>
              </p14:xfrm>
            </p:contentPart>
          </mc:Choice>
          <mc:Fallback xmlns="">
            <p:pic>
              <p:nvPicPr>
                <p:cNvPr id="292" name="Freihand 291">
                  <a:extLst>
                    <a:ext uri="{FF2B5EF4-FFF2-40B4-BE49-F238E27FC236}">
                      <a16:creationId xmlns:a16="http://schemas.microsoft.com/office/drawing/2014/main" id="{22B5411F-589B-3B79-0337-90151F3DAC24}"/>
                    </a:ext>
                  </a:extLst>
                </p:cNvPr>
                <p:cNvPicPr/>
                <p:nvPr/>
              </p:nvPicPr>
              <p:blipFill>
                <a:blip r:embed="rId179"/>
                <a:stretch>
                  <a:fillRect/>
                </a:stretch>
              </p:blipFill>
              <p:spPr>
                <a:xfrm>
                  <a:off x="8643137" y="3621857"/>
                  <a:ext cx="476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6" name="Freihand 295">
                  <a:extLst>
                    <a:ext uri="{FF2B5EF4-FFF2-40B4-BE49-F238E27FC236}">
                      <a16:creationId xmlns:a16="http://schemas.microsoft.com/office/drawing/2014/main" id="{C27A14EE-31D3-8807-9464-2D2FCE5B39A4}"/>
                    </a:ext>
                  </a:extLst>
                </p14:cNvPr>
                <p14:cNvContentPartPr/>
                <p14:nvPr/>
              </p14:nvContentPartPr>
              <p14:xfrm>
                <a:off x="7581497" y="3886097"/>
                <a:ext cx="348120" cy="459000"/>
              </p14:xfrm>
            </p:contentPart>
          </mc:Choice>
          <mc:Fallback xmlns="">
            <p:pic>
              <p:nvPicPr>
                <p:cNvPr id="296" name="Freihand 295">
                  <a:extLst>
                    <a:ext uri="{FF2B5EF4-FFF2-40B4-BE49-F238E27FC236}">
                      <a16:creationId xmlns:a16="http://schemas.microsoft.com/office/drawing/2014/main" id="{C27A14EE-31D3-8807-9464-2D2FCE5B39A4}"/>
                    </a:ext>
                  </a:extLst>
                </p:cNvPr>
                <p:cNvPicPr/>
                <p:nvPr/>
              </p:nvPicPr>
              <p:blipFill>
                <a:blip r:embed="rId181"/>
                <a:stretch>
                  <a:fillRect/>
                </a:stretch>
              </p:blipFill>
              <p:spPr>
                <a:xfrm>
                  <a:off x="7577177" y="3881777"/>
                  <a:ext cx="3567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97" name="Freihand 296">
                  <a:extLst>
                    <a:ext uri="{FF2B5EF4-FFF2-40B4-BE49-F238E27FC236}">
                      <a16:creationId xmlns:a16="http://schemas.microsoft.com/office/drawing/2014/main" id="{A8007C56-AF26-F9FD-B5CE-5409F78B5DF5}"/>
                    </a:ext>
                  </a:extLst>
                </p14:cNvPr>
                <p14:cNvContentPartPr/>
                <p14:nvPr/>
              </p14:nvContentPartPr>
              <p14:xfrm>
                <a:off x="7958777" y="3622937"/>
                <a:ext cx="181440" cy="214920"/>
              </p14:xfrm>
            </p:contentPart>
          </mc:Choice>
          <mc:Fallback xmlns="">
            <p:pic>
              <p:nvPicPr>
                <p:cNvPr id="297" name="Freihand 296">
                  <a:extLst>
                    <a:ext uri="{FF2B5EF4-FFF2-40B4-BE49-F238E27FC236}">
                      <a16:creationId xmlns:a16="http://schemas.microsoft.com/office/drawing/2014/main" id="{A8007C56-AF26-F9FD-B5CE-5409F78B5DF5}"/>
                    </a:ext>
                  </a:extLst>
                </p:cNvPr>
                <p:cNvPicPr/>
                <p:nvPr/>
              </p:nvPicPr>
              <p:blipFill>
                <a:blip r:embed="rId183"/>
                <a:stretch>
                  <a:fillRect/>
                </a:stretch>
              </p:blipFill>
              <p:spPr>
                <a:xfrm>
                  <a:off x="7954457" y="3618617"/>
                  <a:ext cx="1900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99" name="Freihand 298">
                  <a:extLst>
                    <a:ext uri="{FF2B5EF4-FFF2-40B4-BE49-F238E27FC236}">
                      <a16:creationId xmlns:a16="http://schemas.microsoft.com/office/drawing/2014/main" id="{D95B12C7-B43E-7F79-863A-0A67866C7131}"/>
                    </a:ext>
                  </a:extLst>
                </p14:cNvPr>
                <p14:cNvContentPartPr/>
                <p14:nvPr/>
              </p14:nvContentPartPr>
              <p14:xfrm>
                <a:off x="8381777" y="5580617"/>
                <a:ext cx="374760" cy="198000"/>
              </p14:xfrm>
            </p:contentPart>
          </mc:Choice>
          <mc:Fallback xmlns="">
            <p:pic>
              <p:nvPicPr>
                <p:cNvPr id="299" name="Freihand 298">
                  <a:extLst>
                    <a:ext uri="{FF2B5EF4-FFF2-40B4-BE49-F238E27FC236}">
                      <a16:creationId xmlns:a16="http://schemas.microsoft.com/office/drawing/2014/main" id="{D95B12C7-B43E-7F79-863A-0A67866C7131}"/>
                    </a:ext>
                  </a:extLst>
                </p:cNvPr>
                <p:cNvPicPr/>
                <p:nvPr/>
              </p:nvPicPr>
              <p:blipFill>
                <a:blip r:embed="rId185"/>
                <a:stretch>
                  <a:fillRect/>
                </a:stretch>
              </p:blipFill>
              <p:spPr>
                <a:xfrm>
                  <a:off x="8377457" y="5576297"/>
                  <a:ext cx="383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00" name="Freihand 299">
                  <a:extLst>
                    <a:ext uri="{FF2B5EF4-FFF2-40B4-BE49-F238E27FC236}">
                      <a16:creationId xmlns:a16="http://schemas.microsoft.com/office/drawing/2014/main" id="{003B6E11-F79A-F1B3-58FD-1BC34AED30D8}"/>
                    </a:ext>
                  </a:extLst>
                </p14:cNvPr>
                <p14:cNvContentPartPr/>
                <p14:nvPr/>
              </p14:nvContentPartPr>
              <p14:xfrm>
                <a:off x="8346497" y="5505377"/>
                <a:ext cx="397800" cy="208440"/>
              </p14:xfrm>
            </p:contentPart>
          </mc:Choice>
          <mc:Fallback xmlns="">
            <p:pic>
              <p:nvPicPr>
                <p:cNvPr id="300" name="Freihand 299">
                  <a:extLst>
                    <a:ext uri="{FF2B5EF4-FFF2-40B4-BE49-F238E27FC236}">
                      <a16:creationId xmlns:a16="http://schemas.microsoft.com/office/drawing/2014/main" id="{003B6E11-F79A-F1B3-58FD-1BC34AED30D8}"/>
                    </a:ext>
                  </a:extLst>
                </p:cNvPr>
                <p:cNvPicPr/>
                <p:nvPr/>
              </p:nvPicPr>
              <p:blipFill>
                <a:blip r:embed="rId187"/>
                <a:stretch>
                  <a:fillRect/>
                </a:stretch>
              </p:blipFill>
              <p:spPr>
                <a:xfrm>
                  <a:off x="8342177" y="5501057"/>
                  <a:ext cx="406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02" name="Freihand 301">
                  <a:extLst>
                    <a:ext uri="{FF2B5EF4-FFF2-40B4-BE49-F238E27FC236}">
                      <a16:creationId xmlns:a16="http://schemas.microsoft.com/office/drawing/2014/main" id="{86C305BF-B834-AF62-F904-4FA17752C25A}"/>
                    </a:ext>
                  </a:extLst>
                </p14:cNvPr>
                <p14:cNvContentPartPr/>
                <p14:nvPr/>
              </p14:nvContentPartPr>
              <p14:xfrm>
                <a:off x="7789217" y="4268777"/>
                <a:ext cx="93240" cy="539640"/>
              </p14:xfrm>
            </p:contentPart>
          </mc:Choice>
          <mc:Fallback xmlns="">
            <p:pic>
              <p:nvPicPr>
                <p:cNvPr id="302" name="Freihand 301">
                  <a:extLst>
                    <a:ext uri="{FF2B5EF4-FFF2-40B4-BE49-F238E27FC236}">
                      <a16:creationId xmlns:a16="http://schemas.microsoft.com/office/drawing/2014/main" id="{86C305BF-B834-AF62-F904-4FA17752C25A}"/>
                    </a:ext>
                  </a:extLst>
                </p:cNvPr>
                <p:cNvPicPr/>
                <p:nvPr/>
              </p:nvPicPr>
              <p:blipFill>
                <a:blip r:embed="rId189"/>
                <a:stretch>
                  <a:fillRect/>
                </a:stretch>
              </p:blipFill>
              <p:spPr>
                <a:xfrm>
                  <a:off x="7784897" y="4264457"/>
                  <a:ext cx="101880" cy="548280"/>
                </a:xfrm>
                <a:prstGeom prst="rect">
                  <a:avLst/>
                </a:prstGeom>
              </p:spPr>
            </p:pic>
          </mc:Fallback>
        </mc:AlternateContent>
      </p:grpSp>
    </p:spTree>
    <p:extLst>
      <p:ext uri="{BB962C8B-B14F-4D97-AF65-F5344CB8AC3E}">
        <p14:creationId xmlns:p14="http://schemas.microsoft.com/office/powerpoint/2010/main" val="93424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9F79CF-89CA-FA70-359B-1606D446AB21}"/>
              </a:ext>
            </a:extLst>
          </p:cNvPr>
          <p:cNvSpPr>
            <a:spLocks noGrp="1"/>
          </p:cNvSpPr>
          <p:nvPr>
            <p:ph type="title"/>
          </p:nvPr>
        </p:nvSpPr>
        <p:spPr/>
        <p:txBody>
          <a:bodyPr/>
          <a:lstStyle/>
          <a:p>
            <a:r>
              <a:rPr lang="de-DE" dirty="0"/>
              <a:t>Was mag das Publikum? </a:t>
            </a:r>
            <a:r>
              <a:rPr lang="de-DE" sz="3600" dirty="0"/>
              <a:t>(Wird es ihnen gefallen?)</a:t>
            </a:r>
            <a:endParaRPr lang="de-DE" dirty="0"/>
          </a:p>
        </p:txBody>
      </p:sp>
      <p:sp>
        <p:nvSpPr>
          <p:cNvPr id="3" name="Inhaltsplatzhalter 2">
            <a:extLst>
              <a:ext uri="{FF2B5EF4-FFF2-40B4-BE49-F238E27FC236}">
                <a16:creationId xmlns:a16="http://schemas.microsoft.com/office/drawing/2014/main" id="{B6C8AD87-B362-CCE2-2906-5D05F2D8210F}"/>
              </a:ext>
            </a:extLst>
          </p:cNvPr>
          <p:cNvSpPr>
            <a:spLocks noGrp="1"/>
          </p:cNvSpPr>
          <p:nvPr>
            <p:ph idx="1"/>
          </p:nvPr>
        </p:nvSpPr>
        <p:spPr/>
        <p:txBody>
          <a:bodyPr/>
          <a:lstStyle/>
          <a:p>
            <a:pPr marL="0" indent="0">
              <a:buNone/>
            </a:pPr>
            <a:r>
              <a:rPr lang="de-DE" dirty="0"/>
              <a:t>Auf ins Internet:</a:t>
            </a:r>
          </a:p>
          <a:p>
            <a:pPr marL="0" indent="0">
              <a:buNone/>
            </a:pPr>
            <a:endParaRPr lang="de-DE" dirty="0"/>
          </a:p>
          <a:p>
            <a:pPr marL="0" indent="0">
              <a:buNone/>
            </a:pPr>
            <a:r>
              <a:rPr lang="de-DE" dirty="0" err="1"/>
              <a:t>Tropes</a:t>
            </a:r>
            <a:r>
              <a:rPr lang="de-DE" dirty="0"/>
              <a:t>: Welche werden geliebt, welche gehasst und welches gibt es noch nicht? ;) (YouTube redet viel über sowas mit </a:t>
            </a:r>
            <a:r>
              <a:rPr lang="de-DE" dirty="0" err="1"/>
              <a:t>TierLists</a:t>
            </a:r>
            <a:r>
              <a:rPr lang="de-DE" dirty="0"/>
              <a:t>)</a:t>
            </a:r>
          </a:p>
          <a:p>
            <a:pPr marL="0" indent="0">
              <a:buNone/>
            </a:pPr>
            <a:endParaRPr lang="de-DE" dirty="0"/>
          </a:p>
          <a:p>
            <a:pPr marL="0" indent="0">
              <a:buNone/>
            </a:pPr>
            <a:r>
              <a:rPr lang="de-DE" dirty="0"/>
              <a:t>Charaktere, Designs und Verhalten: Was ist zu vermeiden und was solltest du beachten? (Wenn du eine schwarze Frau schreiben willst fragst du keinen weißen Mann. Das selbe bei Menschen mit Haustieren, Behinderung und anderem)</a:t>
            </a:r>
          </a:p>
          <a:p>
            <a:pPr marL="0" indent="0">
              <a:buNone/>
            </a:pPr>
            <a:endParaRPr lang="de-DE" dirty="0"/>
          </a:p>
        </p:txBody>
      </p:sp>
    </p:spTree>
    <p:extLst>
      <p:ext uri="{BB962C8B-B14F-4D97-AF65-F5344CB8AC3E}">
        <p14:creationId xmlns:p14="http://schemas.microsoft.com/office/powerpoint/2010/main" val="1293083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FC1F5-10A2-A8DE-2C15-B475F075C5D9}"/>
              </a:ext>
            </a:extLst>
          </p:cNvPr>
          <p:cNvSpPr>
            <a:spLocks noGrp="1"/>
          </p:cNvSpPr>
          <p:nvPr>
            <p:ph type="title"/>
          </p:nvPr>
        </p:nvSpPr>
        <p:spPr/>
        <p:txBody>
          <a:bodyPr/>
          <a:lstStyle/>
          <a:p>
            <a:r>
              <a:rPr lang="de-DE" dirty="0"/>
              <a:t>Was mag das Publikum? </a:t>
            </a:r>
            <a:r>
              <a:rPr lang="de-DE" sz="3600" dirty="0"/>
              <a:t>(Gefällt es ihnen?)</a:t>
            </a:r>
          </a:p>
        </p:txBody>
      </p:sp>
      <p:sp>
        <p:nvSpPr>
          <p:cNvPr id="3" name="Inhaltsplatzhalter 2">
            <a:extLst>
              <a:ext uri="{FF2B5EF4-FFF2-40B4-BE49-F238E27FC236}">
                <a16:creationId xmlns:a16="http://schemas.microsoft.com/office/drawing/2014/main" id="{B9754990-99A0-85BF-EC68-50EF16F6B727}"/>
              </a:ext>
            </a:extLst>
          </p:cNvPr>
          <p:cNvSpPr>
            <a:spLocks noGrp="1"/>
          </p:cNvSpPr>
          <p:nvPr>
            <p:ph idx="1"/>
          </p:nvPr>
        </p:nvSpPr>
        <p:spPr/>
        <p:txBody>
          <a:bodyPr/>
          <a:lstStyle/>
          <a:p>
            <a:pPr marL="0" indent="0">
              <a:buNone/>
            </a:pPr>
            <a:r>
              <a:rPr lang="de-DE" dirty="0"/>
              <a:t>Schaue dir jetzt Reviews zu deinen Lieblings Filmen und Serien an, aber zuvor!</a:t>
            </a:r>
          </a:p>
          <a:p>
            <a:pPr>
              <a:buFontTx/>
              <a:buChar char="-"/>
            </a:pPr>
            <a:r>
              <a:rPr lang="de-DE" dirty="0"/>
              <a:t>Schreibe dir Irgendwo auf was dir an der ersten Folge gefallen hat. Welche Charaktere gefallen/oder nicht und wieso? </a:t>
            </a:r>
          </a:p>
          <a:p>
            <a:pPr>
              <a:buFontTx/>
              <a:buChar char="-"/>
            </a:pPr>
            <a:r>
              <a:rPr lang="de-DE" dirty="0"/>
              <a:t>Gucke Reviews an und vergleiche diese mit dem aufgeschriebenem</a:t>
            </a:r>
          </a:p>
          <a:p>
            <a:pPr>
              <a:buFontTx/>
              <a:buChar char="-"/>
            </a:pPr>
            <a:r>
              <a:rPr lang="de-DE" dirty="0"/>
              <a:t>Wichtig: Schaue und lese SEHR viele Reviews und versuche nicht eine Seite einzunehmen. Sei offen auf alles Lob und jeden </a:t>
            </a:r>
            <a:r>
              <a:rPr lang="de-DE" dirty="0" err="1"/>
              <a:t>Hate</a:t>
            </a:r>
            <a:r>
              <a:rPr lang="de-DE" dirty="0"/>
              <a:t> der Welt welchen die Serie bekommt. Am Ende lernst du daraus was du machen sollst und was nicht.</a:t>
            </a:r>
          </a:p>
        </p:txBody>
      </p:sp>
    </p:spTree>
    <p:extLst>
      <p:ext uri="{BB962C8B-B14F-4D97-AF65-F5344CB8AC3E}">
        <p14:creationId xmlns:p14="http://schemas.microsoft.com/office/powerpoint/2010/main" val="2508817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8155B5-991D-30B8-DC11-EECF8963A293}"/>
              </a:ext>
            </a:extLst>
          </p:cNvPr>
          <p:cNvSpPr>
            <a:spLocks noGrp="1"/>
          </p:cNvSpPr>
          <p:nvPr>
            <p:ph type="title"/>
          </p:nvPr>
        </p:nvSpPr>
        <p:spPr/>
        <p:txBody>
          <a:bodyPr/>
          <a:lstStyle/>
          <a:p>
            <a:r>
              <a:rPr lang="de-DE" dirty="0"/>
              <a:t>Was mag das Publikum? </a:t>
            </a:r>
            <a:r>
              <a:rPr lang="de-DE" sz="3600" dirty="0"/>
              <a:t>(Aber was magst du?)</a:t>
            </a:r>
            <a:endParaRPr lang="de-DE" dirty="0"/>
          </a:p>
        </p:txBody>
      </p:sp>
      <p:sp>
        <p:nvSpPr>
          <p:cNvPr id="3" name="Inhaltsplatzhalter 2">
            <a:extLst>
              <a:ext uri="{FF2B5EF4-FFF2-40B4-BE49-F238E27FC236}">
                <a16:creationId xmlns:a16="http://schemas.microsoft.com/office/drawing/2014/main" id="{97D3E5C8-97DD-C38A-338D-1BBAEF11B14B}"/>
              </a:ext>
            </a:extLst>
          </p:cNvPr>
          <p:cNvSpPr>
            <a:spLocks noGrp="1"/>
          </p:cNvSpPr>
          <p:nvPr>
            <p:ph idx="1"/>
          </p:nvPr>
        </p:nvSpPr>
        <p:spPr>
          <a:xfrm>
            <a:off x="1065403" y="1825624"/>
            <a:ext cx="10288398" cy="4919124"/>
          </a:xfrm>
        </p:spPr>
        <p:txBody>
          <a:bodyPr>
            <a:normAutofit/>
          </a:bodyPr>
          <a:lstStyle/>
          <a:p>
            <a:pPr marL="0" indent="0">
              <a:buNone/>
            </a:pPr>
            <a:r>
              <a:rPr lang="de-DE" dirty="0"/>
              <a:t>Oder eher gesagt was </a:t>
            </a:r>
            <a:r>
              <a:rPr lang="de-DE" b="1" dirty="0"/>
              <a:t>mochtest</a:t>
            </a:r>
            <a:r>
              <a:rPr lang="de-DE" dirty="0"/>
              <a:t> du?</a:t>
            </a:r>
          </a:p>
          <a:p>
            <a:pPr marL="0" indent="0">
              <a:buNone/>
            </a:pPr>
            <a:r>
              <a:rPr lang="de-DE" dirty="0"/>
              <a:t>Ganz genau, was waren Serien oder Filme welche du mochtest, liebtest oder sogar abgrundtief gehasst hast </a:t>
            </a:r>
            <a:r>
              <a:rPr lang="de-DE" sz="1100" dirty="0"/>
              <a:t>(</a:t>
            </a:r>
            <a:r>
              <a:rPr lang="de-DE" sz="1100" dirty="0" err="1"/>
              <a:t>pls</a:t>
            </a:r>
            <a:r>
              <a:rPr lang="de-DE" sz="1100" dirty="0"/>
              <a:t> </a:t>
            </a:r>
            <a:r>
              <a:rPr lang="de-DE" sz="1100" dirty="0" err="1"/>
              <a:t>tell</a:t>
            </a:r>
            <a:r>
              <a:rPr lang="de-DE" sz="1100" dirty="0"/>
              <a:t> </a:t>
            </a:r>
            <a:r>
              <a:rPr lang="de-DE" sz="1100" dirty="0" err="1"/>
              <a:t>me</a:t>
            </a:r>
            <a:r>
              <a:rPr lang="de-DE" sz="1100" dirty="0"/>
              <a:t> Im not </a:t>
            </a:r>
            <a:r>
              <a:rPr lang="de-DE" sz="1100" dirty="0" err="1"/>
              <a:t>the</a:t>
            </a:r>
            <a:r>
              <a:rPr lang="de-DE" sz="1100" dirty="0"/>
              <a:t> </a:t>
            </a:r>
            <a:r>
              <a:rPr lang="de-DE" sz="1100" dirty="0" err="1"/>
              <a:t>only</a:t>
            </a:r>
            <a:r>
              <a:rPr lang="de-DE" sz="1100" dirty="0"/>
              <a:t> </a:t>
            </a:r>
            <a:r>
              <a:rPr lang="de-DE" sz="1100" dirty="0" err="1"/>
              <a:t>one</a:t>
            </a:r>
            <a:r>
              <a:rPr lang="de-DE" sz="1100" dirty="0"/>
              <a:t> </a:t>
            </a:r>
            <a:r>
              <a:rPr lang="de-DE" sz="1100" dirty="0" err="1"/>
              <a:t>who</a:t>
            </a:r>
            <a:r>
              <a:rPr lang="de-DE" sz="1100" dirty="0"/>
              <a:t> </a:t>
            </a:r>
            <a:r>
              <a:rPr lang="de-DE" sz="1100" dirty="0" err="1"/>
              <a:t>hated</a:t>
            </a:r>
            <a:r>
              <a:rPr lang="de-DE" sz="1100" dirty="0"/>
              <a:t> </a:t>
            </a:r>
            <a:r>
              <a:rPr lang="de-DE" sz="1100" dirty="0" err="1"/>
              <a:t>satan</a:t>
            </a:r>
            <a:r>
              <a:rPr lang="de-DE" sz="1100" dirty="0"/>
              <a:t> </a:t>
            </a:r>
            <a:r>
              <a:rPr lang="de-DE" sz="1100" dirty="0" err="1"/>
              <a:t>shows</a:t>
            </a:r>
            <a:r>
              <a:rPr lang="de-DE" sz="1100" dirty="0"/>
              <a:t> </a:t>
            </a:r>
            <a:r>
              <a:rPr lang="de-DE" sz="1100" dirty="0" err="1"/>
              <a:t>as</a:t>
            </a:r>
            <a:r>
              <a:rPr lang="de-DE" sz="1100" dirty="0"/>
              <a:t> a </a:t>
            </a:r>
            <a:r>
              <a:rPr lang="de-DE" sz="1100" dirty="0" err="1"/>
              <a:t>kid</a:t>
            </a:r>
            <a:r>
              <a:rPr lang="de-DE" sz="1100" dirty="0"/>
              <a:t>)</a:t>
            </a:r>
          </a:p>
          <a:p>
            <a:pPr marL="0" indent="0">
              <a:buNone/>
            </a:pPr>
            <a:endParaRPr lang="de-DE" dirty="0"/>
          </a:p>
          <a:p>
            <a:pPr marL="514350" indent="-514350">
              <a:buAutoNum type="arabicPeriod"/>
            </a:pPr>
            <a:r>
              <a:rPr lang="de-DE" dirty="0"/>
              <a:t>Schreibe auf an was du dich erinnerst (Plot, Charaktere,                     deren Beziehungen…)</a:t>
            </a:r>
          </a:p>
          <a:p>
            <a:pPr marL="514350" indent="-514350">
              <a:buAutoNum type="arabicPeriod"/>
            </a:pPr>
            <a:r>
              <a:rPr lang="de-DE" dirty="0"/>
              <a:t>Wenn du es schon schaffst dann mach deine eigenen                 Prognosen wie die Serie geendet ist</a:t>
            </a:r>
          </a:p>
          <a:p>
            <a:pPr marL="514350" indent="-514350">
              <a:buAutoNum type="arabicPeriod"/>
            </a:pPr>
            <a:r>
              <a:rPr lang="de-DE" dirty="0"/>
              <a:t>Schau dir die Serie an, sind die Gefühle sie selben </a:t>
            </a:r>
          </a:p>
          <a:p>
            <a:pPr marL="0" indent="0">
              <a:buNone/>
            </a:pPr>
            <a:r>
              <a:rPr lang="de-DE" dirty="0"/>
              <a:t>Wie die von früher</a:t>
            </a:r>
          </a:p>
        </p:txBody>
      </p:sp>
      <p:pic>
        <p:nvPicPr>
          <p:cNvPr id="10242" name="Picture 2" descr="Quellbild anzeigen">
            <a:extLst>
              <a:ext uri="{FF2B5EF4-FFF2-40B4-BE49-F238E27FC236}">
                <a16:creationId xmlns:a16="http://schemas.microsoft.com/office/drawing/2014/main" id="{F13553E7-E22D-60CA-86A5-92E0848FC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4860" y="3909269"/>
            <a:ext cx="2282823" cy="283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66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215778-C2CE-1E25-5A6A-13DAF35AD190}"/>
              </a:ext>
            </a:extLst>
          </p:cNvPr>
          <p:cNvSpPr>
            <a:spLocks noGrp="1"/>
          </p:cNvSpPr>
          <p:nvPr>
            <p:ph type="title"/>
          </p:nvPr>
        </p:nvSpPr>
        <p:spPr/>
        <p:txBody>
          <a:bodyPr/>
          <a:lstStyle/>
          <a:p>
            <a:r>
              <a:rPr lang="de-DE" dirty="0"/>
              <a:t>Es wird Zeit, dass du etwas lernst…</a:t>
            </a:r>
          </a:p>
        </p:txBody>
      </p:sp>
      <p:sp>
        <p:nvSpPr>
          <p:cNvPr id="3" name="Inhaltsplatzhalter 2">
            <a:extLst>
              <a:ext uri="{FF2B5EF4-FFF2-40B4-BE49-F238E27FC236}">
                <a16:creationId xmlns:a16="http://schemas.microsoft.com/office/drawing/2014/main" id="{33F89786-BD59-6FB2-11D3-1D60D944A28F}"/>
              </a:ext>
            </a:extLst>
          </p:cNvPr>
          <p:cNvSpPr>
            <a:spLocks noGrp="1"/>
          </p:cNvSpPr>
          <p:nvPr>
            <p:ph idx="1"/>
          </p:nvPr>
        </p:nvSpPr>
        <p:spPr/>
        <p:txBody>
          <a:bodyPr/>
          <a:lstStyle/>
          <a:p>
            <a:pPr marL="0" indent="0">
              <a:buNone/>
            </a:pPr>
            <a:r>
              <a:rPr lang="de-DE" dirty="0"/>
              <a:t>Auf welcher Sprache soll deine Serie sein? </a:t>
            </a:r>
          </a:p>
          <a:p>
            <a:pPr marL="0" indent="0">
              <a:buNone/>
            </a:pPr>
            <a:r>
              <a:rPr lang="de-DE" dirty="0"/>
              <a:t>In welchem Land lebst du? Was für Sprachen kannst du? Willst du weitere Sprachen lernen?</a:t>
            </a:r>
          </a:p>
          <a:p>
            <a:pPr marL="0" indent="0">
              <a:buNone/>
            </a:pPr>
            <a:endParaRPr lang="de-DE" dirty="0"/>
          </a:p>
          <a:p>
            <a:pPr marL="0" indent="0">
              <a:buNone/>
            </a:pPr>
            <a:r>
              <a:rPr lang="de-DE" dirty="0"/>
              <a:t>Offensichtlichste Sprachen wären Deutsch, Englisch </a:t>
            </a:r>
          </a:p>
          <a:p>
            <a:pPr marL="0" indent="0">
              <a:buNone/>
            </a:pPr>
            <a:r>
              <a:rPr lang="de-DE" dirty="0"/>
              <a:t>und deine Muttersprache</a:t>
            </a:r>
          </a:p>
        </p:txBody>
      </p:sp>
      <p:pic>
        <p:nvPicPr>
          <p:cNvPr id="1030" name="Picture 6" descr="Quellbild anzeigen">
            <a:extLst>
              <a:ext uri="{FF2B5EF4-FFF2-40B4-BE49-F238E27FC236}">
                <a16:creationId xmlns:a16="http://schemas.microsoft.com/office/drawing/2014/main" id="{CAB83DB2-8DE2-A0EF-5D32-6E784BC53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5493" y="2947209"/>
            <a:ext cx="3271707" cy="37912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ellbild anzeigen">
            <a:extLst>
              <a:ext uri="{FF2B5EF4-FFF2-40B4-BE49-F238E27FC236}">
                <a16:creationId xmlns:a16="http://schemas.microsoft.com/office/drawing/2014/main" id="{C5982529-A8B1-B4F1-75BA-539F71974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0895" y="180425"/>
            <a:ext cx="2071599" cy="213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33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0F7572-A815-2C62-437F-F3191348F0F7}"/>
              </a:ext>
            </a:extLst>
          </p:cNvPr>
          <p:cNvSpPr>
            <a:spLocks noGrp="1"/>
          </p:cNvSpPr>
          <p:nvPr>
            <p:ph type="title"/>
          </p:nvPr>
        </p:nvSpPr>
        <p:spPr/>
        <p:txBody>
          <a:bodyPr/>
          <a:lstStyle/>
          <a:p>
            <a:r>
              <a:rPr lang="de-DE" dirty="0"/>
              <a:t>Welche soll es nun sein?</a:t>
            </a:r>
          </a:p>
        </p:txBody>
      </p:sp>
      <p:sp>
        <p:nvSpPr>
          <p:cNvPr id="3" name="Inhaltsplatzhalter 2">
            <a:extLst>
              <a:ext uri="{FF2B5EF4-FFF2-40B4-BE49-F238E27FC236}">
                <a16:creationId xmlns:a16="http://schemas.microsoft.com/office/drawing/2014/main" id="{ACBA96E6-7EAC-EC6F-20F1-E20200A1679C}"/>
              </a:ext>
            </a:extLst>
          </p:cNvPr>
          <p:cNvSpPr>
            <a:spLocks noGrp="1"/>
          </p:cNvSpPr>
          <p:nvPr>
            <p:ph idx="1"/>
          </p:nvPr>
        </p:nvSpPr>
        <p:spPr/>
        <p:txBody>
          <a:bodyPr>
            <a:normAutofit fontScale="92500" lnSpcReduction="20000"/>
          </a:bodyPr>
          <a:lstStyle/>
          <a:p>
            <a:pPr marL="0" indent="0">
              <a:buNone/>
            </a:pPr>
            <a:r>
              <a:rPr lang="de-DE" dirty="0"/>
              <a:t>Englisch:</a:t>
            </a:r>
          </a:p>
          <a:p>
            <a:pPr>
              <a:buFontTx/>
              <a:buChar char="-"/>
            </a:pPr>
            <a:r>
              <a:rPr lang="de-DE" dirty="0"/>
              <a:t>Viele Leute verstehen es (Größeres Publikum)</a:t>
            </a:r>
          </a:p>
          <a:p>
            <a:pPr>
              <a:buFontTx/>
              <a:buChar char="-"/>
            </a:pPr>
            <a:r>
              <a:rPr lang="de-DE" dirty="0"/>
              <a:t>In der Schule Unterrichtet (</a:t>
            </a:r>
            <a:r>
              <a:rPr lang="de-DE" dirty="0" err="1"/>
              <a:t>Verbesserungs</a:t>
            </a:r>
            <a:r>
              <a:rPr lang="de-DE" dirty="0"/>
              <a:t> Argument)</a:t>
            </a:r>
          </a:p>
          <a:p>
            <a:pPr>
              <a:buFontTx/>
              <a:buChar char="-"/>
            </a:pPr>
            <a:r>
              <a:rPr lang="de-DE" dirty="0"/>
              <a:t>VAs und Co-Writer sind leichter zu finden</a:t>
            </a:r>
          </a:p>
          <a:p>
            <a:pPr>
              <a:buFontTx/>
              <a:buChar char="-"/>
            </a:pPr>
            <a:r>
              <a:rPr lang="de-DE" dirty="0"/>
              <a:t>Höhere Wahrscheinlichkeit bekannter zu werden</a:t>
            </a:r>
          </a:p>
          <a:p>
            <a:pPr>
              <a:buFontTx/>
              <a:buChar char="-"/>
            </a:pPr>
            <a:endParaRPr lang="de-DE" dirty="0"/>
          </a:p>
          <a:p>
            <a:pPr marL="0" indent="0">
              <a:buNone/>
            </a:pPr>
            <a:r>
              <a:rPr lang="de-DE" dirty="0"/>
              <a:t>Deutsch/Muttersprache:</a:t>
            </a:r>
          </a:p>
          <a:p>
            <a:pPr>
              <a:buFontTx/>
              <a:buChar char="-"/>
            </a:pPr>
            <a:r>
              <a:rPr lang="de-DE" dirty="0"/>
              <a:t>Mehr </a:t>
            </a:r>
            <a:r>
              <a:rPr lang="de-DE" dirty="0" err="1"/>
              <a:t>know-how</a:t>
            </a:r>
            <a:r>
              <a:rPr lang="de-DE" dirty="0"/>
              <a:t> in Wort und Sprache</a:t>
            </a:r>
          </a:p>
          <a:p>
            <a:pPr>
              <a:buFontTx/>
              <a:buChar char="-"/>
            </a:pPr>
            <a:r>
              <a:rPr lang="de-DE" dirty="0"/>
              <a:t>Kleineres Publikum, dafür persönlicher</a:t>
            </a:r>
          </a:p>
          <a:p>
            <a:pPr>
              <a:buFontTx/>
              <a:buChar char="-"/>
            </a:pPr>
            <a:r>
              <a:rPr lang="de-DE" dirty="0"/>
              <a:t>Interessenten müssen die jeweilige Sprache verstehen (problematisch)</a:t>
            </a:r>
          </a:p>
        </p:txBody>
      </p:sp>
      <p:pic>
        <p:nvPicPr>
          <p:cNvPr id="4" name="Picture 4" descr="Quellbild anzeigen">
            <a:extLst>
              <a:ext uri="{FF2B5EF4-FFF2-40B4-BE49-F238E27FC236}">
                <a16:creationId xmlns:a16="http://schemas.microsoft.com/office/drawing/2014/main" id="{06306C37-85D8-182B-00FB-BC2DE41C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0724" y="198159"/>
            <a:ext cx="2960469" cy="445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93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6DE6A-F22F-94C9-FDD2-3354FA79E174}"/>
              </a:ext>
            </a:extLst>
          </p:cNvPr>
          <p:cNvSpPr>
            <a:spLocks noGrp="1"/>
          </p:cNvSpPr>
          <p:nvPr>
            <p:ph type="title"/>
          </p:nvPr>
        </p:nvSpPr>
        <p:spPr/>
        <p:txBody>
          <a:bodyPr/>
          <a:lstStyle/>
          <a:p>
            <a:r>
              <a:rPr lang="de-DE" dirty="0"/>
              <a:t>Es begann mit der Bibel…</a:t>
            </a:r>
          </a:p>
        </p:txBody>
      </p:sp>
      <p:sp>
        <p:nvSpPr>
          <p:cNvPr id="3" name="Inhaltsplatzhalter 2">
            <a:extLst>
              <a:ext uri="{FF2B5EF4-FFF2-40B4-BE49-F238E27FC236}">
                <a16:creationId xmlns:a16="http://schemas.microsoft.com/office/drawing/2014/main" id="{6102CCB5-7CEA-3ACD-17E6-8D0D95CDC194}"/>
              </a:ext>
            </a:extLst>
          </p:cNvPr>
          <p:cNvSpPr>
            <a:spLocks noGrp="1"/>
          </p:cNvSpPr>
          <p:nvPr>
            <p:ph idx="1"/>
          </p:nvPr>
        </p:nvSpPr>
        <p:spPr/>
        <p:txBody>
          <a:bodyPr/>
          <a:lstStyle/>
          <a:p>
            <a:pPr marL="0" indent="0">
              <a:buNone/>
            </a:pPr>
            <a:r>
              <a:rPr lang="de-DE" dirty="0"/>
              <a:t>Ne, </a:t>
            </a:r>
            <a:r>
              <a:rPr lang="de-DE" dirty="0" err="1"/>
              <a:t>fr</a:t>
            </a:r>
            <a:r>
              <a:rPr lang="de-DE" dirty="0"/>
              <a:t> jetzt- Wenn ihr eine Story schreiben wollt dann müsst ihr eine Bibel schreiben.</a:t>
            </a:r>
          </a:p>
          <a:p>
            <a:pPr marL="0" indent="0">
              <a:buNone/>
            </a:pPr>
            <a:endParaRPr lang="de-DE" dirty="0"/>
          </a:p>
          <a:p>
            <a:pPr marL="0" indent="0">
              <a:buNone/>
            </a:pPr>
            <a:r>
              <a:rPr lang="de-DE" dirty="0"/>
              <a:t>Es ist ein Dokument welches alles wichtige Geschehen kurz zusammen fast. </a:t>
            </a:r>
          </a:p>
        </p:txBody>
      </p:sp>
      <p:pic>
        <p:nvPicPr>
          <p:cNvPr id="19458" name="Picture 2" descr="Bildergebnis für Crying Cheems">
            <a:extLst>
              <a:ext uri="{FF2B5EF4-FFF2-40B4-BE49-F238E27FC236}">
                <a16:creationId xmlns:a16="http://schemas.microsoft.com/office/drawing/2014/main" id="{970097AB-8ED2-5ED1-BD8B-49A63AAD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1397" y="163279"/>
            <a:ext cx="1064280" cy="10355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6" name="Freihand 15">
                <a:extLst>
                  <a:ext uri="{FF2B5EF4-FFF2-40B4-BE49-F238E27FC236}">
                    <a16:creationId xmlns:a16="http://schemas.microsoft.com/office/drawing/2014/main" id="{75B35FE7-1838-2BCF-1D15-0055E611545B}"/>
                  </a:ext>
                </a:extLst>
              </p14:cNvPr>
              <p14:cNvContentPartPr/>
              <p14:nvPr/>
            </p14:nvContentPartPr>
            <p14:xfrm>
              <a:off x="6404572" y="4739400"/>
              <a:ext cx="64080" cy="108360"/>
            </p14:xfrm>
          </p:contentPart>
        </mc:Choice>
        <mc:Fallback xmlns="">
          <p:pic>
            <p:nvPicPr>
              <p:cNvPr id="16" name="Freihand 15">
                <a:extLst>
                  <a:ext uri="{FF2B5EF4-FFF2-40B4-BE49-F238E27FC236}">
                    <a16:creationId xmlns:a16="http://schemas.microsoft.com/office/drawing/2014/main" id="{75B35FE7-1838-2BCF-1D15-0055E611545B}"/>
                  </a:ext>
                </a:extLst>
              </p:cNvPr>
              <p:cNvPicPr/>
              <p:nvPr/>
            </p:nvPicPr>
            <p:blipFill>
              <a:blip r:embed="rId4"/>
              <a:stretch>
                <a:fillRect/>
              </a:stretch>
            </p:blipFill>
            <p:spPr>
              <a:xfrm>
                <a:off x="6400252" y="4735080"/>
                <a:ext cx="72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7" name="Freihand 46">
                <a:extLst>
                  <a:ext uri="{FF2B5EF4-FFF2-40B4-BE49-F238E27FC236}">
                    <a16:creationId xmlns:a16="http://schemas.microsoft.com/office/drawing/2014/main" id="{5A6F989C-06F3-425C-014E-AF5609FBE904}"/>
                  </a:ext>
                </a:extLst>
              </p14:cNvPr>
              <p14:cNvContentPartPr/>
              <p14:nvPr/>
            </p14:nvContentPartPr>
            <p14:xfrm>
              <a:off x="6127732" y="4497120"/>
              <a:ext cx="345240" cy="266400"/>
            </p14:xfrm>
          </p:contentPart>
        </mc:Choice>
        <mc:Fallback xmlns="">
          <p:pic>
            <p:nvPicPr>
              <p:cNvPr id="47" name="Freihand 46">
                <a:extLst>
                  <a:ext uri="{FF2B5EF4-FFF2-40B4-BE49-F238E27FC236}">
                    <a16:creationId xmlns:a16="http://schemas.microsoft.com/office/drawing/2014/main" id="{5A6F989C-06F3-425C-014E-AF5609FBE904}"/>
                  </a:ext>
                </a:extLst>
              </p:cNvPr>
              <p:cNvPicPr/>
              <p:nvPr/>
            </p:nvPicPr>
            <p:blipFill>
              <a:blip r:embed="rId6"/>
              <a:stretch>
                <a:fillRect/>
              </a:stretch>
            </p:blipFill>
            <p:spPr>
              <a:xfrm>
                <a:off x="6123412" y="4492800"/>
                <a:ext cx="3538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483" name="Freihand 19482">
                <a:extLst>
                  <a:ext uri="{FF2B5EF4-FFF2-40B4-BE49-F238E27FC236}">
                    <a16:creationId xmlns:a16="http://schemas.microsoft.com/office/drawing/2014/main" id="{41C155B5-A451-8895-88C2-2BDD7897DCFF}"/>
                  </a:ext>
                </a:extLst>
              </p14:cNvPr>
              <p14:cNvContentPartPr/>
              <p14:nvPr/>
            </p14:nvContentPartPr>
            <p14:xfrm>
              <a:off x="6097132" y="5593320"/>
              <a:ext cx="253800" cy="371160"/>
            </p14:xfrm>
          </p:contentPart>
        </mc:Choice>
        <mc:Fallback xmlns="">
          <p:pic>
            <p:nvPicPr>
              <p:cNvPr id="19483" name="Freihand 19482">
                <a:extLst>
                  <a:ext uri="{FF2B5EF4-FFF2-40B4-BE49-F238E27FC236}">
                    <a16:creationId xmlns:a16="http://schemas.microsoft.com/office/drawing/2014/main" id="{41C155B5-A451-8895-88C2-2BDD7897DCFF}"/>
                  </a:ext>
                </a:extLst>
              </p:cNvPr>
              <p:cNvPicPr/>
              <p:nvPr/>
            </p:nvPicPr>
            <p:blipFill>
              <a:blip r:embed="rId8"/>
              <a:stretch>
                <a:fillRect/>
              </a:stretch>
            </p:blipFill>
            <p:spPr>
              <a:xfrm>
                <a:off x="6092812" y="5589000"/>
                <a:ext cx="262440" cy="379800"/>
              </a:xfrm>
              <a:prstGeom prst="rect">
                <a:avLst/>
              </a:prstGeom>
            </p:spPr>
          </p:pic>
        </mc:Fallback>
      </mc:AlternateContent>
      <p:sp>
        <p:nvSpPr>
          <p:cNvPr id="19574" name="Textfeld 19573">
            <a:extLst>
              <a:ext uri="{FF2B5EF4-FFF2-40B4-BE49-F238E27FC236}">
                <a16:creationId xmlns:a16="http://schemas.microsoft.com/office/drawing/2014/main" id="{2F8C235A-D499-1B2C-8CE7-233B412AC462}"/>
              </a:ext>
            </a:extLst>
          </p:cNvPr>
          <p:cNvSpPr txBox="1"/>
          <p:nvPr/>
        </p:nvSpPr>
        <p:spPr>
          <a:xfrm>
            <a:off x="7543747" y="5059337"/>
            <a:ext cx="1520678" cy="830997"/>
          </a:xfrm>
          <a:prstGeom prst="rect">
            <a:avLst/>
          </a:prstGeom>
          <a:noFill/>
        </p:spPr>
        <p:txBody>
          <a:bodyPr wrap="square" rtlCol="0">
            <a:spAutoFit/>
          </a:bodyPr>
          <a:lstStyle/>
          <a:p>
            <a:pPr algn="ctr"/>
            <a:r>
              <a:rPr lang="de-DE" sz="1600" dirty="0">
                <a:latin typeface="Bahnschrift SemiLight Condensed" panose="020B0502040204020203" pitchFamily="34" charset="0"/>
              </a:rPr>
              <a:t>Warte, ich muss nicht einer neuen Religion beitreten?</a:t>
            </a:r>
          </a:p>
        </p:txBody>
      </p:sp>
      <mc:AlternateContent xmlns:mc="http://schemas.openxmlformats.org/markup-compatibility/2006" xmlns:p14="http://schemas.microsoft.com/office/powerpoint/2010/main">
        <mc:Choice Requires="p14">
          <p:contentPart p14:bwMode="auto" r:id="rId9">
            <p14:nvContentPartPr>
              <p14:cNvPr id="19576" name="Freihand 19575">
                <a:extLst>
                  <a:ext uri="{FF2B5EF4-FFF2-40B4-BE49-F238E27FC236}">
                    <a16:creationId xmlns:a16="http://schemas.microsoft.com/office/drawing/2014/main" id="{24EDDF70-CA99-BF95-F50A-BEAD2C1E60A5}"/>
                  </a:ext>
                </a:extLst>
              </p14:cNvPr>
              <p14:cNvContentPartPr/>
              <p14:nvPr/>
            </p14:nvContentPartPr>
            <p14:xfrm>
              <a:off x="7347052" y="5290200"/>
              <a:ext cx="189000" cy="199440"/>
            </p14:xfrm>
          </p:contentPart>
        </mc:Choice>
        <mc:Fallback xmlns="">
          <p:pic>
            <p:nvPicPr>
              <p:cNvPr id="19576" name="Freihand 19575">
                <a:extLst>
                  <a:ext uri="{FF2B5EF4-FFF2-40B4-BE49-F238E27FC236}">
                    <a16:creationId xmlns:a16="http://schemas.microsoft.com/office/drawing/2014/main" id="{24EDDF70-CA99-BF95-F50A-BEAD2C1E60A5}"/>
                  </a:ext>
                </a:extLst>
              </p:cNvPr>
              <p:cNvPicPr/>
              <p:nvPr/>
            </p:nvPicPr>
            <p:blipFill>
              <a:blip r:embed="rId10"/>
              <a:stretch>
                <a:fillRect/>
              </a:stretch>
            </p:blipFill>
            <p:spPr>
              <a:xfrm>
                <a:off x="7342732" y="5285880"/>
                <a:ext cx="197640" cy="208080"/>
              </a:xfrm>
              <a:prstGeom prst="rect">
                <a:avLst/>
              </a:prstGeom>
            </p:spPr>
          </p:pic>
        </mc:Fallback>
      </mc:AlternateContent>
      <p:grpSp>
        <p:nvGrpSpPr>
          <p:cNvPr id="19582" name="Gruppieren 19581">
            <a:extLst>
              <a:ext uri="{FF2B5EF4-FFF2-40B4-BE49-F238E27FC236}">
                <a16:creationId xmlns:a16="http://schemas.microsoft.com/office/drawing/2014/main" id="{FDC34BD7-4EA5-F47A-9DFB-C195DB89C1A4}"/>
              </a:ext>
            </a:extLst>
          </p:cNvPr>
          <p:cNvGrpSpPr/>
          <p:nvPr/>
        </p:nvGrpSpPr>
        <p:grpSpPr>
          <a:xfrm>
            <a:off x="4647772" y="4390920"/>
            <a:ext cx="4487400" cy="2646720"/>
            <a:chOff x="4647772" y="4390920"/>
            <a:chExt cx="4487400" cy="2646720"/>
          </a:xfrm>
        </p:grpSpPr>
        <mc:AlternateContent xmlns:mc="http://schemas.openxmlformats.org/markup-compatibility/2006" xmlns:p14="http://schemas.microsoft.com/office/powerpoint/2010/main">
          <mc:Choice Requires="p14">
            <p:contentPart p14:bwMode="auto" r:id="rId11">
              <p14:nvContentPartPr>
                <p14:cNvPr id="19470" name="Freihand 19469">
                  <a:extLst>
                    <a:ext uri="{FF2B5EF4-FFF2-40B4-BE49-F238E27FC236}">
                      <a16:creationId xmlns:a16="http://schemas.microsoft.com/office/drawing/2014/main" id="{46C37168-D46C-A528-645C-497302133A01}"/>
                    </a:ext>
                  </a:extLst>
                </p14:cNvPr>
                <p14:cNvContentPartPr/>
                <p14:nvPr/>
              </p14:nvContentPartPr>
              <p14:xfrm>
                <a:off x="5339332" y="5532480"/>
                <a:ext cx="451080" cy="366120"/>
              </p14:xfrm>
            </p:contentPart>
          </mc:Choice>
          <mc:Fallback xmlns="">
            <p:pic>
              <p:nvPicPr>
                <p:cNvPr id="19470" name="Freihand 19469">
                  <a:extLst>
                    <a:ext uri="{FF2B5EF4-FFF2-40B4-BE49-F238E27FC236}">
                      <a16:creationId xmlns:a16="http://schemas.microsoft.com/office/drawing/2014/main" id="{46C37168-D46C-A528-645C-497302133A01}"/>
                    </a:ext>
                  </a:extLst>
                </p:cNvPr>
                <p:cNvPicPr/>
                <p:nvPr/>
              </p:nvPicPr>
              <p:blipFill>
                <a:blip r:embed="rId12"/>
                <a:stretch>
                  <a:fillRect/>
                </a:stretch>
              </p:blipFill>
              <p:spPr>
                <a:xfrm>
                  <a:off x="5335012" y="5528160"/>
                  <a:ext cx="459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471" name="Freihand 19470">
                  <a:extLst>
                    <a:ext uri="{FF2B5EF4-FFF2-40B4-BE49-F238E27FC236}">
                      <a16:creationId xmlns:a16="http://schemas.microsoft.com/office/drawing/2014/main" id="{B9FD9D08-581D-2E2E-D4D6-F94BB19E6118}"/>
                    </a:ext>
                  </a:extLst>
                </p14:cNvPr>
                <p14:cNvContentPartPr/>
                <p14:nvPr/>
              </p14:nvContentPartPr>
              <p14:xfrm>
                <a:off x="5434372" y="5688000"/>
                <a:ext cx="271800" cy="344160"/>
              </p14:xfrm>
            </p:contentPart>
          </mc:Choice>
          <mc:Fallback xmlns="">
            <p:pic>
              <p:nvPicPr>
                <p:cNvPr id="19471" name="Freihand 19470">
                  <a:extLst>
                    <a:ext uri="{FF2B5EF4-FFF2-40B4-BE49-F238E27FC236}">
                      <a16:creationId xmlns:a16="http://schemas.microsoft.com/office/drawing/2014/main" id="{B9FD9D08-581D-2E2E-D4D6-F94BB19E6118}"/>
                    </a:ext>
                  </a:extLst>
                </p:cNvPr>
                <p:cNvPicPr/>
                <p:nvPr/>
              </p:nvPicPr>
              <p:blipFill>
                <a:blip r:embed="rId14"/>
                <a:stretch>
                  <a:fillRect/>
                </a:stretch>
              </p:blipFill>
              <p:spPr>
                <a:xfrm>
                  <a:off x="5430052" y="5683680"/>
                  <a:ext cx="280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472" name="Freihand 19471">
                  <a:extLst>
                    <a:ext uri="{FF2B5EF4-FFF2-40B4-BE49-F238E27FC236}">
                      <a16:creationId xmlns:a16="http://schemas.microsoft.com/office/drawing/2014/main" id="{EC69A374-FF8E-CAF7-22E5-168861BD5E0B}"/>
                    </a:ext>
                  </a:extLst>
                </p14:cNvPr>
                <p14:cNvContentPartPr/>
                <p14:nvPr/>
              </p14:nvContentPartPr>
              <p14:xfrm>
                <a:off x="5641012" y="5710680"/>
                <a:ext cx="258840" cy="381240"/>
              </p14:xfrm>
            </p:contentPart>
          </mc:Choice>
          <mc:Fallback xmlns="">
            <p:pic>
              <p:nvPicPr>
                <p:cNvPr id="19472" name="Freihand 19471">
                  <a:extLst>
                    <a:ext uri="{FF2B5EF4-FFF2-40B4-BE49-F238E27FC236}">
                      <a16:creationId xmlns:a16="http://schemas.microsoft.com/office/drawing/2014/main" id="{EC69A374-FF8E-CAF7-22E5-168861BD5E0B}"/>
                    </a:ext>
                  </a:extLst>
                </p:cNvPr>
                <p:cNvPicPr/>
                <p:nvPr/>
              </p:nvPicPr>
              <p:blipFill>
                <a:blip r:embed="rId16"/>
                <a:stretch>
                  <a:fillRect/>
                </a:stretch>
              </p:blipFill>
              <p:spPr>
                <a:xfrm>
                  <a:off x="5636692" y="5706360"/>
                  <a:ext cx="267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473" name="Freihand 19472">
                  <a:extLst>
                    <a:ext uri="{FF2B5EF4-FFF2-40B4-BE49-F238E27FC236}">
                      <a16:creationId xmlns:a16="http://schemas.microsoft.com/office/drawing/2014/main" id="{D4853C42-CBD6-B3ED-E73E-7FA88AEDB303}"/>
                    </a:ext>
                  </a:extLst>
                </p14:cNvPr>
                <p14:cNvContentPartPr/>
                <p14:nvPr/>
              </p14:nvContentPartPr>
              <p14:xfrm>
                <a:off x="5621212" y="5550840"/>
                <a:ext cx="109800" cy="39960"/>
              </p14:xfrm>
            </p:contentPart>
          </mc:Choice>
          <mc:Fallback xmlns="">
            <p:pic>
              <p:nvPicPr>
                <p:cNvPr id="19473" name="Freihand 19472">
                  <a:extLst>
                    <a:ext uri="{FF2B5EF4-FFF2-40B4-BE49-F238E27FC236}">
                      <a16:creationId xmlns:a16="http://schemas.microsoft.com/office/drawing/2014/main" id="{D4853C42-CBD6-B3ED-E73E-7FA88AEDB303}"/>
                    </a:ext>
                  </a:extLst>
                </p:cNvPr>
                <p:cNvPicPr/>
                <p:nvPr/>
              </p:nvPicPr>
              <p:blipFill>
                <a:blip r:embed="rId18"/>
                <a:stretch>
                  <a:fillRect/>
                </a:stretch>
              </p:blipFill>
              <p:spPr>
                <a:xfrm>
                  <a:off x="5616892" y="5546520"/>
                  <a:ext cx="118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474" name="Freihand 19473">
                  <a:extLst>
                    <a:ext uri="{FF2B5EF4-FFF2-40B4-BE49-F238E27FC236}">
                      <a16:creationId xmlns:a16="http://schemas.microsoft.com/office/drawing/2014/main" id="{B94CC022-5CCE-3245-9DCA-E76DB0AB4DB6}"/>
                    </a:ext>
                  </a:extLst>
                </p14:cNvPr>
                <p14:cNvContentPartPr/>
                <p14:nvPr/>
              </p14:nvContentPartPr>
              <p14:xfrm>
                <a:off x="5775652" y="5606640"/>
                <a:ext cx="28440" cy="33120"/>
              </p14:xfrm>
            </p:contentPart>
          </mc:Choice>
          <mc:Fallback xmlns="">
            <p:pic>
              <p:nvPicPr>
                <p:cNvPr id="19474" name="Freihand 19473">
                  <a:extLst>
                    <a:ext uri="{FF2B5EF4-FFF2-40B4-BE49-F238E27FC236}">
                      <a16:creationId xmlns:a16="http://schemas.microsoft.com/office/drawing/2014/main" id="{B94CC022-5CCE-3245-9DCA-E76DB0AB4DB6}"/>
                    </a:ext>
                  </a:extLst>
                </p:cNvPr>
                <p:cNvPicPr/>
                <p:nvPr/>
              </p:nvPicPr>
              <p:blipFill>
                <a:blip r:embed="rId20"/>
                <a:stretch>
                  <a:fillRect/>
                </a:stretch>
              </p:blipFill>
              <p:spPr>
                <a:xfrm>
                  <a:off x="5771332" y="5602320"/>
                  <a:ext cx="37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475" name="Freihand 19474">
                  <a:extLst>
                    <a:ext uri="{FF2B5EF4-FFF2-40B4-BE49-F238E27FC236}">
                      <a16:creationId xmlns:a16="http://schemas.microsoft.com/office/drawing/2014/main" id="{A79BF6B0-5005-51EE-9B0F-0567CFC5E05D}"/>
                    </a:ext>
                  </a:extLst>
                </p14:cNvPr>
                <p14:cNvContentPartPr/>
                <p14:nvPr/>
              </p14:nvContentPartPr>
              <p14:xfrm>
                <a:off x="5906692" y="5640480"/>
                <a:ext cx="3960" cy="30240"/>
              </p14:xfrm>
            </p:contentPart>
          </mc:Choice>
          <mc:Fallback xmlns="">
            <p:pic>
              <p:nvPicPr>
                <p:cNvPr id="19475" name="Freihand 19474">
                  <a:extLst>
                    <a:ext uri="{FF2B5EF4-FFF2-40B4-BE49-F238E27FC236}">
                      <a16:creationId xmlns:a16="http://schemas.microsoft.com/office/drawing/2014/main" id="{A79BF6B0-5005-51EE-9B0F-0567CFC5E05D}"/>
                    </a:ext>
                  </a:extLst>
                </p:cNvPr>
                <p:cNvPicPr/>
                <p:nvPr/>
              </p:nvPicPr>
              <p:blipFill>
                <a:blip r:embed="rId22"/>
                <a:stretch>
                  <a:fillRect/>
                </a:stretch>
              </p:blipFill>
              <p:spPr>
                <a:xfrm>
                  <a:off x="5902372" y="5636160"/>
                  <a:ext cx="1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478" name="Freihand 19477">
                  <a:extLst>
                    <a:ext uri="{FF2B5EF4-FFF2-40B4-BE49-F238E27FC236}">
                      <a16:creationId xmlns:a16="http://schemas.microsoft.com/office/drawing/2014/main" id="{9CC32CC4-0B7A-B91E-D1B8-55B379B72673}"/>
                    </a:ext>
                  </a:extLst>
                </p14:cNvPr>
                <p14:cNvContentPartPr/>
                <p14:nvPr/>
              </p14:nvContentPartPr>
              <p14:xfrm>
                <a:off x="5895892" y="5692320"/>
                <a:ext cx="360" cy="360"/>
              </p14:xfrm>
            </p:contentPart>
          </mc:Choice>
          <mc:Fallback xmlns="">
            <p:pic>
              <p:nvPicPr>
                <p:cNvPr id="19478" name="Freihand 19477">
                  <a:extLst>
                    <a:ext uri="{FF2B5EF4-FFF2-40B4-BE49-F238E27FC236}">
                      <a16:creationId xmlns:a16="http://schemas.microsoft.com/office/drawing/2014/main" id="{9CC32CC4-0B7A-B91E-D1B8-55B379B72673}"/>
                    </a:ext>
                  </a:extLst>
                </p:cNvPr>
                <p:cNvPicPr/>
                <p:nvPr/>
              </p:nvPicPr>
              <p:blipFill>
                <a:blip r:embed="rId24"/>
                <a:stretch>
                  <a:fillRect/>
                </a:stretch>
              </p:blipFill>
              <p:spPr>
                <a:xfrm>
                  <a:off x="5891572" y="5688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479" name="Freihand 19478">
                  <a:extLst>
                    <a:ext uri="{FF2B5EF4-FFF2-40B4-BE49-F238E27FC236}">
                      <a16:creationId xmlns:a16="http://schemas.microsoft.com/office/drawing/2014/main" id="{C2C87A40-711C-DEA4-5BA2-9DC0BF1A01C5}"/>
                    </a:ext>
                  </a:extLst>
                </p14:cNvPr>
                <p14:cNvContentPartPr/>
                <p14:nvPr/>
              </p14:nvContentPartPr>
              <p14:xfrm>
                <a:off x="5895892" y="5680440"/>
                <a:ext cx="203040" cy="402480"/>
              </p14:xfrm>
            </p:contentPart>
          </mc:Choice>
          <mc:Fallback xmlns="">
            <p:pic>
              <p:nvPicPr>
                <p:cNvPr id="19479" name="Freihand 19478">
                  <a:extLst>
                    <a:ext uri="{FF2B5EF4-FFF2-40B4-BE49-F238E27FC236}">
                      <a16:creationId xmlns:a16="http://schemas.microsoft.com/office/drawing/2014/main" id="{C2C87A40-711C-DEA4-5BA2-9DC0BF1A01C5}"/>
                    </a:ext>
                  </a:extLst>
                </p:cNvPr>
                <p:cNvPicPr/>
                <p:nvPr/>
              </p:nvPicPr>
              <p:blipFill>
                <a:blip r:embed="rId26"/>
                <a:stretch>
                  <a:fillRect/>
                </a:stretch>
              </p:blipFill>
              <p:spPr>
                <a:xfrm>
                  <a:off x="5891572" y="5676120"/>
                  <a:ext cx="21168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490" name="Freihand 19489">
                  <a:extLst>
                    <a:ext uri="{FF2B5EF4-FFF2-40B4-BE49-F238E27FC236}">
                      <a16:creationId xmlns:a16="http://schemas.microsoft.com/office/drawing/2014/main" id="{4EAA11C5-8434-5E60-9589-FF26CAE0DD80}"/>
                    </a:ext>
                  </a:extLst>
                </p14:cNvPr>
                <p14:cNvContentPartPr/>
                <p14:nvPr/>
              </p14:nvContentPartPr>
              <p14:xfrm>
                <a:off x="6064732" y="5616360"/>
                <a:ext cx="72360" cy="67680"/>
              </p14:xfrm>
            </p:contentPart>
          </mc:Choice>
          <mc:Fallback xmlns="">
            <p:pic>
              <p:nvPicPr>
                <p:cNvPr id="19490" name="Freihand 19489">
                  <a:extLst>
                    <a:ext uri="{FF2B5EF4-FFF2-40B4-BE49-F238E27FC236}">
                      <a16:creationId xmlns:a16="http://schemas.microsoft.com/office/drawing/2014/main" id="{4EAA11C5-8434-5E60-9589-FF26CAE0DD80}"/>
                    </a:ext>
                  </a:extLst>
                </p:cNvPr>
                <p:cNvPicPr/>
                <p:nvPr/>
              </p:nvPicPr>
              <p:blipFill>
                <a:blip r:embed="rId28"/>
                <a:stretch>
                  <a:fillRect/>
                </a:stretch>
              </p:blipFill>
              <p:spPr>
                <a:xfrm>
                  <a:off x="6060412" y="5612040"/>
                  <a:ext cx="81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492" name="Freihand 19491">
                  <a:extLst>
                    <a:ext uri="{FF2B5EF4-FFF2-40B4-BE49-F238E27FC236}">
                      <a16:creationId xmlns:a16="http://schemas.microsoft.com/office/drawing/2014/main" id="{812090C5-0220-CE02-90D0-9120FA74ED1C}"/>
                    </a:ext>
                  </a:extLst>
                </p14:cNvPr>
                <p14:cNvContentPartPr/>
                <p14:nvPr/>
              </p14:nvContentPartPr>
              <p14:xfrm>
                <a:off x="5843692" y="5574960"/>
                <a:ext cx="91800" cy="7560"/>
              </p14:xfrm>
            </p:contentPart>
          </mc:Choice>
          <mc:Fallback xmlns="">
            <p:pic>
              <p:nvPicPr>
                <p:cNvPr id="19492" name="Freihand 19491">
                  <a:extLst>
                    <a:ext uri="{FF2B5EF4-FFF2-40B4-BE49-F238E27FC236}">
                      <a16:creationId xmlns:a16="http://schemas.microsoft.com/office/drawing/2014/main" id="{812090C5-0220-CE02-90D0-9120FA74ED1C}"/>
                    </a:ext>
                  </a:extLst>
                </p:cNvPr>
                <p:cNvPicPr/>
                <p:nvPr/>
              </p:nvPicPr>
              <p:blipFill>
                <a:blip r:embed="rId30"/>
                <a:stretch>
                  <a:fillRect/>
                </a:stretch>
              </p:blipFill>
              <p:spPr>
                <a:xfrm>
                  <a:off x="5839372" y="5570640"/>
                  <a:ext cx="10044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493" name="Freihand 19492">
                  <a:extLst>
                    <a:ext uri="{FF2B5EF4-FFF2-40B4-BE49-F238E27FC236}">
                      <a16:creationId xmlns:a16="http://schemas.microsoft.com/office/drawing/2014/main" id="{A11C5D50-5E2D-4922-72E9-935D9449FBF4}"/>
                    </a:ext>
                  </a:extLst>
                </p14:cNvPr>
                <p14:cNvContentPartPr/>
                <p14:nvPr/>
              </p14:nvContentPartPr>
              <p14:xfrm>
                <a:off x="5804452" y="5510520"/>
                <a:ext cx="349200" cy="46080"/>
              </p14:xfrm>
            </p:contentPart>
          </mc:Choice>
          <mc:Fallback xmlns="">
            <p:pic>
              <p:nvPicPr>
                <p:cNvPr id="19493" name="Freihand 19492">
                  <a:extLst>
                    <a:ext uri="{FF2B5EF4-FFF2-40B4-BE49-F238E27FC236}">
                      <a16:creationId xmlns:a16="http://schemas.microsoft.com/office/drawing/2014/main" id="{A11C5D50-5E2D-4922-72E9-935D9449FBF4}"/>
                    </a:ext>
                  </a:extLst>
                </p:cNvPr>
                <p:cNvPicPr/>
                <p:nvPr/>
              </p:nvPicPr>
              <p:blipFill>
                <a:blip r:embed="rId32"/>
                <a:stretch>
                  <a:fillRect/>
                </a:stretch>
              </p:blipFill>
              <p:spPr>
                <a:xfrm>
                  <a:off x="5800132" y="5506200"/>
                  <a:ext cx="357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 name="Freihand 3">
                  <a:extLst>
                    <a:ext uri="{FF2B5EF4-FFF2-40B4-BE49-F238E27FC236}">
                      <a16:creationId xmlns:a16="http://schemas.microsoft.com/office/drawing/2014/main" id="{D81B5A01-5C7B-9441-84C3-73248C980D3D}"/>
                    </a:ext>
                  </a:extLst>
                </p14:cNvPr>
                <p14:cNvContentPartPr/>
                <p14:nvPr/>
              </p14:nvContentPartPr>
              <p14:xfrm>
                <a:off x="6045292" y="4460040"/>
                <a:ext cx="692640" cy="685080"/>
              </p14:xfrm>
            </p:contentPart>
          </mc:Choice>
          <mc:Fallback xmlns="">
            <p:pic>
              <p:nvPicPr>
                <p:cNvPr id="4" name="Freihand 3">
                  <a:extLst>
                    <a:ext uri="{FF2B5EF4-FFF2-40B4-BE49-F238E27FC236}">
                      <a16:creationId xmlns:a16="http://schemas.microsoft.com/office/drawing/2014/main" id="{D81B5A01-5C7B-9441-84C3-73248C980D3D}"/>
                    </a:ext>
                  </a:extLst>
                </p:cNvPr>
                <p:cNvPicPr/>
                <p:nvPr/>
              </p:nvPicPr>
              <p:blipFill>
                <a:blip r:embed="rId34"/>
                <a:stretch>
                  <a:fillRect/>
                </a:stretch>
              </p:blipFill>
              <p:spPr>
                <a:xfrm>
                  <a:off x="6040972" y="4455720"/>
                  <a:ext cx="70128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 name="Freihand 4">
                  <a:extLst>
                    <a:ext uri="{FF2B5EF4-FFF2-40B4-BE49-F238E27FC236}">
                      <a16:creationId xmlns:a16="http://schemas.microsoft.com/office/drawing/2014/main" id="{D59F1F6F-7E3F-08A8-E1D8-AD822329BA1F}"/>
                    </a:ext>
                  </a:extLst>
                </p14:cNvPr>
                <p14:cNvContentPartPr/>
                <p14:nvPr/>
              </p14:nvContentPartPr>
              <p14:xfrm>
                <a:off x="6323212" y="4714920"/>
                <a:ext cx="14760" cy="556920"/>
              </p14:xfrm>
            </p:contentPart>
          </mc:Choice>
          <mc:Fallback xmlns="">
            <p:pic>
              <p:nvPicPr>
                <p:cNvPr id="5" name="Freihand 4">
                  <a:extLst>
                    <a:ext uri="{FF2B5EF4-FFF2-40B4-BE49-F238E27FC236}">
                      <a16:creationId xmlns:a16="http://schemas.microsoft.com/office/drawing/2014/main" id="{D59F1F6F-7E3F-08A8-E1D8-AD822329BA1F}"/>
                    </a:ext>
                  </a:extLst>
                </p:cNvPr>
                <p:cNvPicPr/>
                <p:nvPr/>
              </p:nvPicPr>
              <p:blipFill>
                <a:blip r:embed="rId36"/>
                <a:stretch>
                  <a:fillRect/>
                </a:stretch>
              </p:blipFill>
              <p:spPr>
                <a:xfrm>
                  <a:off x="6318892" y="4710600"/>
                  <a:ext cx="2340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 name="Freihand 5">
                  <a:extLst>
                    <a:ext uri="{FF2B5EF4-FFF2-40B4-BE49-F238E27FC236}">
                      <a16:creationId xmlns:a16="http://schemas.microsoft.com/office/drawing/2014/main" id="{92D51C36-680A-F854-8F75-4EFFCAAC8590}"/>
                    </a:ext>
                  </a:extLst>
                </p14:cNvPr>
                <p14:cNvContentPartPr/>
                <p14:nvPr/>
              </p14:nvContentPartPr>
              <p14:xfrm>
                <a:off x="6251572" y="4913640"/>
                <a:ext cx="235800" cy="139680"/>
              </p14:xfrm>
            </p:contentPart>
          </mc:Choice>
          <mc:Fallback xmlns="">
            <p:pic>
              <p:nvPicPr>
                <p:cNvPr id="6" name="Freihand 5">
                  <a:extLst>
                    <a:ext uri="{FF2B5EF4-FFF2-40B4-BE49-F238E27FC236}">
                      <a16:creationId xmlns:a16="http://schemas.microsoft.com/office/drawing/2014/main" id="{92D51C36-680A-F854-8F75-4EFFCAAC8590}"/>
                    </a:ext>
                  </a:extLst>
                </p:cNvPr>
                <p:cNvPicPr/>
                <p:nvPr/>
              </p:nvPicPr>
              <p:blipFill>
                <a:blip r:embed="rId38"/>
                <a:stretch>
                  <a:fillRect/>
                </a:stretch>
              </p:blipFill>
              <p:spPr>
                <a:xfrm>
                  <a:off x="6247252" y="4909320"/>
                  <a:ext cx="244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 name="Freihand 8">
                  <a:extLst>
                    <a:ext uri="{FF2B5EF4-FFF2-40B4-BE49-F238E27FC236}">
                      <a16:creationId xmlns:a16="http://schemas.microsoft.com/office/drawing/2014/main" id="{99896B2F-971E-DEB5-E53F-F8734C50DE3E}"/>
                    </a:ext>
                  </a:extLst>
                </p14:cNvPr>
                <p14:cNvContentPartPr/>
                <p14:nvPr/>
              </p14:nvContentPartPr>
              <p14:xfrm>
                <a:off x="6120532" y="4723200"/>
                <a:ext cx="178560" cy="54720"/>
              </p14:xfrm>
            </p:contentPart>
          </mc:Choice>
          <mc:Fallback xmlns="">
            <p:pic>
              <p:nvPicPr>
                <p:cNvPr id="9" name="Freihand 8">
                  <a:extLst>
                    <a:ext uri="{FF2B5EF4-FFF2-40B4-BE49-F238E27FC236}">
                      <a16:creationId xmlns:a16="http://schemas.microsoft.com/office/drawing/2014/main" id="{99896B2F-971E-DEB5-E53F-F8734C50DE3E}"/>
                    </a:ext>
                  </a:extLst>
                </p:cNvPr>
                <p:cNvPicPr/>
                <p:nvPr/>
              </p:nvPicPr>
              <p:blipFill>
                <a:blip r:embed="rId40"/>
                <a:stretch>
                  <a:fillRect/>
                </a:stretch>
              </p:blipFill>
              <p:spPr>
                <a:xfrm>
                  <a:off x="6116212" y="4718880"/>
                  <a:ext cx="187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Freihand 11">
                  <a:extLst>
                    <a:ext uri="{FF2B5EF4-FFF2-40B4-BE49-F238E27FC236}">
                      <a16:creationId xmlns:a16="http://schemas.microsoft.com/office/drawing/2014/main" id="{7F670F75-8274-3C36-9E44-CB8E1212C758}"/>
                    </a:ext>
                  </a:extLst>
                </p14:cNvPr>
                <p14:cNvContentPartPr/>
                <p14:nvPr/>
              </p14:nvContentPartPr>
              <p14:xfrm>
                <a:off x="6184972" y="4772160"/>
                <a:ext cx="68760" cy="74520"/>
              </p14:xfrm>
            </p:contentPart>
          </mc:Choice>
          <mc:Fallback xmlns="">
            <p:pic>
              <p:nvPicPr>
                <p:cNvPr id="12" name="Freihand 11">
                  <a:extLst>
                    <a:ext uri="{FF2B5EF4-FFF2-40B4-BE49-F238E27FC236}">
                      <a16:creationId xmlns:a16="http://schemas.microsoft.com/office/drawing/2014/main" id="{7F670F75-8274-3C36-9E44-CB8E1212C758}"/>
                    </a:ext>
                  </a:extLst>
                </p:cNvPr>
                <p:cNvPicPr/>
                <p:nvPr/>
              </p:nvPicPr>
              <p:blipFill>
                <a:blip r:embed="rId42"/>
                <a:stretch>
                  <a:fillRect/>
                </a:stretch>
              </p:blipFill>
              <p:spPr>
                <a:xfrm>
                  <a:off x="6180652" y="4767840"/>
                  <a:ext cx="77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 name="Freihand 13">
                  <a:extLst>
                    <a:ext uri="{FF2B5EF4-FFF2-40B4-BE49-F238E27FC236}">
                      <a16:creationId xmlns:a16="http://schemas.microsoft.com/office/drawing/2014/main" id="{839813A9-3BBE-07CC-3D50-9E6A656ED751}"/>
                    </a:ext>
                  </a:extLst>
                </p14:cNvPr>
                <p14:cNvContentPartPr/>
                <p14:nvPr/>
              </p14:nvContentPartPr>
              <p14:xfrm>
                <a:off x="6393412" y="4643640"/>
                <a:ext cx="198000" cy="75960"/>
              </p14:xfrm>
            </p:contentPart>
          </mc:Choice>
          <mc:Fallback xmlns="">
            <p:pic>
              <p:nvPicPr>
                <p:cNvPr id="14" name="Freihand 13">
                  <a:extLst>
                    <a:ext uri="{FF2B5EF4-FFF2-40B4-BE49-F238E27FC236}">
                      <a16:creationId xmlns:a16="http://schemas.microsoft.com/office/drawing/2014/main" id="{839813A9-3BBE-07CC-3D50-9E6A656ED751}"/>
                    </a:ext>
                  </a:extLst>
                </p:cNvPr>
                <p:cNvPicPr/>
                <p:nvPr/>
              </p:nvPicPr>
              <p:blipFill>
                <a:blip r:embed="rId44"/>
                <a:stretch>
                  <a:fillRect/>
                </a:stretch>
              </p:blipFill>
              <p:spPr>
                <a:xfrm>
                  <a:off x="6389092" y="4639320"/>
                  <a:ext cx="2066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9" name="Freihand 18">
                  <a:extLst>
                    <a:ext uri="{FF2B5EF4-FFF2-40B4-BE49-F238E27FC236}">
                      <a16:creationId xmlns:a16="http://schemas.microsoft.com/office/drawing/2014/main" id="{97FA2F79-A2C0-A576-1FA0-5010F71858CB}"/>
                    </a:ext>
                  </a:extLst>
                </p14:cNvPr>
                <p14:cNvContentPartPr/>
                <p14:nvPr/>
              </p14:nvContentPartPr>
              <p14:xfrm>
                <a:off x="5985892" y="4547160"/>
                <a:ext cx="219600" cy="302400"/>
              </p14:xfrm>
            </p:contentPart>
          </mc:Choice>
          <mc:Fallback xmlns="">
            <p:pic>
              <p:nvPicPr>
                <p:cNvPr id="19" name="Freihand 18">
                  <a:extLst>
                    <a:ext uri="{FF2B5EF4-FFF2-40B4-BE49-F238E27FC236}">
                      <a16:creationId xmlns:a16="http://schemas.microsoft.com/office/drawing/2014/main" id="{97FA2F79-A2C0-A576-1FA0-5010F71858CB}"/>
                    </a:ext>
                  </a:extLst>
                </p:cNvPr>
                <p:cNvPicPr/>
                <p:nvPr/>
              </p:nvPicPr>
              <p:blipFill>
                <a:blip r:embed="rId46"/>
                <a:stretch>
                  <a:fillRect/>
                </a:stretch>
              </p:blipFill>
              <p:spPr>
                <a:xfrm>
                  <a:off x="5981572" y="4542840"/>
                  <a:ext cx="228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2" name="Freihand 21">
                  <a:extLst>
                    <a:ext uri="{FF2B5EF4-FFF2-40B4-BE49-F238E27FC236}">
                      <a16:creationId xmlns:a16="http://schemas.microsoft.com/office/drawing/2014/main" id="{7E670CE1-4CC4-6E50-AA38-3E73789EF97D}"/>
                    </a:ext>
                  </a:extLst>
                </p14:cNvPr>
                <p14:cNvContentPartPr/>
                <p14:nvPr/>
              </p14:nvContentPartPr>
              <p14:xfrm>
                <a:off x="5985892" y="4866480"/>
                <a:ext cx="318240" cy="257760"/>
              </p14:xfrm>
            </p:contentPart>
          </mc:Choice>
          <mc:Fallback xmlns="">
            <p:pic>
              <p:nvPicPr>
                <p:cNvPr id="22" name="Freihand 21">
                  <a:extLst>
                    <a:ext uri="{FF2B5EF4-FFF2-40B4-BE49-F238E27FC236}">
                      <a16:creationId xmlns:a16="http://schemas.microsoft.com/office/drawing/2014/main" id="{7E670CE1-4CC4-6E50-AA38-3E73789EF97D}"/>
                    </a:ext>
                  </a:extLst>
                </p:cNvPr>
                <p:cNvPicPr/>
                <p:nvPr/>
              </p:nvPicPr>
              <p:blipFill>
                <a:blip r:embed="rId48"/>
                <a:stretch>
                  <a:fillRect/>
                </a:stretch>
              </p:blipFill>
              <p:spPr>
                <a:xfrm>
                  <a:off x="5981572" y="4862160"/>
                  <a:ext cx="3268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Freihand 24">
                  <a:extLst>
                    <a:ext uri="{FF2B5EF4-FFF2-40B4-BE49-F238E27FC236}">
                      <a16:creationId xmlns:a16="http://schemas.microsoft.com/office/drawing/2014/main" id="{374CBD26-ED1F-8F73-0166-31F11461760D}"/>
                    </a:ext>
                  </a:extLst>
                </p14:cNvPr>
                <p14:cNvContentPartPr/>
                <p14:nvPr/>
              </p14:nvContentPartPr>
              <p14:xfrm>
                <a:off x="6885532" y="5043960"/>
                <a:ext cx="154800" cy="170640"/>
              </p14:xfrm>
            </p:contentPart>
          </mc:Choice>
          <mc:Fallback xmlns="">
            <p:pic>
              <p:nvPicPr>
                <p:cNvPr id="25" name="Freihand 24">
                  <a:extLst>
                    <a:ext uri="{FF2B5EF4-FFF2-40B4-BE49-F238E27FC236}">
                      <a16:creationId xmlns:a16="http://schemas.microsoft.com/office/drawing/2014/main" id="{374CBD26-ED1F-8F73-0166-31F11461760D}"/>
                    </a:ext>
                  </a:extLst>
                </p:cNvPr>
                <p:cNvPicPr/>
                <p:nvPr/>
              </p:nvPicPr>
              <p:blipFill>
                <a:blip r:embed="rId50"/>
                <a:stretch>
                  <a:fillRect/>
                </a:stretch>
              </p:blipFill>
              <p:spPr>
                <a:xfrm>
                  <a:off x="6881212" y="5039640"/>
                  <a:ext cx="16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Freihand 25">
                  <a:extLst>
                    <a:ext uri="{FF2B5EF4-FFF2-40B4-BE49-F238E27FC236}">
                      <a16:creationId xmlns:a16="http://schemas.microsoft.com/office/drawing/2014/main" id="{7F70E56B-53EB-D00B-9AB5-B087DF31E928}"/>
                    </a:ext>
                  </a:extLst>
                </p14:cNvPr>
                <p14:cNvContentPartPr/>
                <p14:nvPr/>
              </p14:nvContentPartPr>
              <p14:xfrm>
                <a:off x="6908572" y="4679640"/>
                <a:ext cx="104760" cy="394560"/>
              </p14:xfrm>
            </p:contentPart>
          </mc:Choice>
          <mc:Fallback xmlns="">
            <p:pic>
              <p:nvPicPr>
                <p:cNvPr id="26" name="Freihand 25">
                  <a:extLst>
                    <a:ext uri="{FF2B5EF4-FFF2-40B4-BE49-F238E27FC236}">
                      <a16:creationId xmlns:a16="http://schemas.microsoft.com/office/drawing/2014/main" id="{7F70E56B-53EB-D00B-9AB5-B087DF31E928}"/>
                    </a:ext>
                  </a:extLst>
                </p:cNvPr>
                <p:cNvPicPr/>
                <p:nvPr/>
              </p:nvPicPr>
              <p:blipFill>
                <a:blip r:embed="rId52"/>
                <a:stretch>
                  <a:fillRect/>
                </a:stretch>
              </p:blipFill>
              <p:spPr>
                <a:xfrm>
                  <a:off x="6904252" y="4675320"/>
                  <a:ext cx="1134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Freihand 27">
                  <a:extLst>
                    <a:ext uri="{FF2B5EF4-FFF2-40B4-BE49-F238E27FC236}">
                      <a16:creationId xmlns:a16="http://schemas.microsoft.com/office/drawing/2014/main" id="{ABEA2A11-B88C-B94D-E3EF-68E177E9D9A6}"/>
                    </a:ext>
                  </a:extLst>
                </p14:cNvPr>
                <p14:cNvContentPartPr/>
                <p14:nvPr/>
              </p14:nvContentPartPr>
              <p14:xfrm>
                <a:off x="6969772" y="4947840"/>
                <a:ext cx="253440" cy="126360"/>
              </p14:xfrm>
            </p:contentPart>
          </mc:Choice>
          <mc:Fallback xmlns="">
            <p:pic>
              <p:nvPicPr>
                <p:cNvPr id="28" name="Freihand 27">
                  <a:extLst>
                    <a:ext uri="{FF2B5EF4-FFF2-40B4-BE49-F238E27FC236}">
                      <a16:creationId xmlns:a16="http://schemas.microsoft.com/office/drawing/2014/main" id="{ABEA2A11-B88C-B94D-E3EF-68E177E9D9A6}"/>
                    </a:ext>
                  </a:extLst>
                </p:cNvPr>
                <p:cNvPicPr/>
                <p:nvPr/>
              </p:nvPicPr>
              <p:blipFill>
                <a:blip r:embed="rId54"/>
                <a:stretch>
                  <a:fillRect/>
                </a:stretch>
              </p:blipFill>
              <p:spPr>
                <a:xfrm>
                  <a:off x="6965452" y="4943520"/>
                  <a:ext cx="2620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Freihand 30">
                  <a:extLst>
                    <a:ext uri="{FF2B5EF4-FFF2-40B4-BE49-F238E27FC236}">
                      <a16:creationId xmlns:a16="http://schemas.microsoft.com/office/drawing/2014/main" id="{E57FFDB6-C690-608D-1185-380203AC5812}"/>
                    </a:ext>
                  </a:extLst>
                </p14:cNvPr>
                <p14:cNvContentPartPr/>
                <p14:nvPr/>
              </p14:nvContentPartPr>
              <p14:xfrm>
                <a:off x="7012972" y="4657320"/>
                <a:ext cx="137880" cy="322200"/>
              </p14:xfrm>
            </p:contentPart>
          </mc:Choice>
          <mc:Fallback xmlns="">
            <p:pic>
              <p:nvPicPr>
                <p:cNvPr id="31" name="Freihand 30">
                  <a:extLst>
                    <a:ext uri="{FF2B5EF4-FFF2-40B4-BE49-F238E27FC236}">
                      <a16:creationId xmlns:a16="http://schemas.microsoft.com/office/drawing/2014/main" id="{E57FFDB6-C690-608D-1185-380203AC5812}"/>
                    </a:ext>
                  </a:extLst>
                </p:cNvPr>
                <p:cNvPicPr/>
                <p:nvPr/>
              </p:nvPicPr>
              <p:blipFill>
                <a:blip r:embed="rId56"/>
                <a:stretch>
                  <a:fillRect/>
                </a:stretch>
              </p:blipFill>
              <p:spPr>
                <a:xfrm>
                  <a:off x="7008652" y="4653000"/>
                  <a:ext cx="1465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Freihand 31">
                  <a:extLst>
                    <a:ext uri="{FF2B5EF4-FFF2-40B4-BE49-F238E27FC236}">
                      <a16:creationId xmlns:a16="http://schemas.microsoft.com/office/drawing/2014/main" id="{D56C75E2-2067-B868-A4CA-58DEC118743C}"/>
                    </a:ext>
                  </a:extLst>
                </p14:cNvPr>
                <p14:cNvContentPartPr/>
                <p14:nvPr/>
              </p14:nvContentPartPr>
              <p14:xfrm>
                <a:off x="7153012" y="4717800"/>
                <a:ext cx="50040" cy="300960"/>
              </p14:xfrm>
            </p:contentPart>
          </mc:Choice>
          <mc:Fallback xmlns="">
            <p:pic>
              <p:nvPicPr>
                <p:cNvPr id="32" name="Freihand 31">
                  <a:extLst>
                    <a:ext uri="{FF2B5EF4-FFF2-40B4-BE49-F238E27FC236}">
                      <a16:creationId xmlns:a16="http://schemas.microsoft.com/office/drawing/2014/main" id="{D56C75E2-2067-B868-A4CA-58DEC118743C}"/>
                    </a:ext>
                  </a:extLst>
                </p:cNvPr>
                <p:cNvPicPr/>
                <p:nvPr/>
              </p:nvPicPr>
              <p:blipFill>
                <a:blip r:embed="rId58"/>
                <a:stretch>
                  <a:fillRect/>
                </a:stretch>
              </p:blipFill>
              <p:spPr>
                <a:xfrm>
                  <a:off x="7148692" y="4713480"/>
                  <a:ext cx="58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Freihand 34">
                  <a:extLst>
                    <a:ext uri="{FF2B5EF4-FFF2-40B4-BE49-F238E27FC236}">
                      <a16:creationId xmlns:a16="http://schemas.microsoft.com/office/drawing/2014/main" id="{F0E00594-2B9A-889D-5DAC-2C3F26B59835}"/>
                    </a:ext>
                  </a:extLst>
                </p14:cNvPr>
                <p14:cNvContentPartPr/>
                <p14:nvPr/>
              </p14:nvContentPartPr>
              <p14:xfrm>
                <a:off x="7178212" y="4919040"/>
                <a:ext cx="192600" cy="381600"/>
              </p14:xfrm>
            </p:contentPart>
          </mc:Choice>
          <mc:Fallback xmlns="">
            <p:pic>
              <p:nvPicPr>
                <p:cNvPr id="35" name="Freihand 34">
                  <a:extLst>
                    <a:ext uri="{FF2B5EF4-FFF2-40B4-BE49-F238E27FC236}">
                      <a16:creationId xmlns:a16="http://schemas.microsoft.com/office/drawing/2014/main" id="{F0E00594-2B9A-889D-5DAC-2C3F26B59835}"/>
                    </a:ext>
                  </a:extLst>
                </p:cNvPr>
                <p:cNvPicPr/>
                <p:nvPr/>
              </p:nvPicPr>
              <p:blipFill>
                <a:blip r:embed="rId60"/>
                <a:stretch>
                  <a:fillRect/>
                </a:stretch>
              </p:blipFill>
              <p:spPr>
                <a:xfrm>
                  <a:off x="7173892" y="4914720"/>
                  <a:ext cx="201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Freihand 35">
                  <a:extLst>
                    <a:ext uri="{FF2B5EF4-FFF2-40B4-BE49-F238E27FC236}">
                      <a16:creationId xmlns:a16="http://schemas.microsoft.com/office/drawing/2014/main" id="{9E930187-ECE2-F7B0-6E93-01370796DCDF}"/>
                    </a:ext>
                  </a:extLst>
                </p14:cNvPr>
                <p14:cNvContentPartPr/>
                <p14:nvPr/>
              </p14:nvContentPartPr>
              <p14:xfrm>
                <a:off x="7043572" y="5058000"/>
                <a:ext cx="113400" cy="49680"/>
              </p14:xfrm>
            </p:contentPart>
          </mc:Choice>
          <mc:Fallback xmlns="">
            <p:pic>
              <p:nvPicPr>
                <p:cNvPr id="36" name="Freihand 35">
                  <a:extLst>
                    <a:ext uri="{FF2B5EF4-FFF2-40B4-BE49-F238E27FC236}">
                      <a16:creationId xmlns:a16="http://schemas.microsoft.com/office/drawing/2014/main" id="{9E930187-ECE2-F7B0-6E93-01370796DCDF}"/>
                    </a:ext>
                  </a:extLst>
                </p:cNvPr>
                <p:cNvPicPr/>
                <p:nvPr/>
              </p:nvPicPr>
              <p:blipFill>
                <a:blip r:embed="rId62"/>
                <a:stretch>
                  <a:fillRect/>
                </a:stretch>
              </p:blipFill>
              <p:spPr>
                <a:xfrm>
                  <a:off x="7039252" y="5053680"/>
                  <a:ext cx="122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Freihand 37">
                  <a:extLst>
                    <a:ext uri="{FF2B5EF4-FFF2-40B4-BE49-F238E27FC236}">
                      <a16:creationId xmlns:a16="http://schemas.microsoft.com/office/drawing/2014/main" id="{40FFA65A-AE31-F78D-0560-0B85E17912E8}"/>
                    </a:ext>
                  </a:extLst>
                </p14:cNvPr>
                <p14:cNvContentPartPr/>
                <p14:nvPr/>
              </p14:nvContentPartPr>
              <p14:xfrm>
                <a:off x="7050772" y="5181120"/>
                <a:ext cx="9360" cy="84960"/>
              </p14:xfrm>
            </p:contentPart>
          </mc:Choice>
          <mc:Fallback xmlns="">
            <p:pic>
              <p:nvPicPr>
                <p:cNvPr id="38" name="Freihand 37">
                  <a:extLst>
                    <a:ext uri="{FF2B5EF4-FFF2-40B4-BE49-F238E27FC236}">
                      <a16:creationId xmlns:a16="http://schemas.microsoft.com/office/drawing/2014/main" id="{40FFA65A-AE31-F78D-0560-0B85E17912E8}"/>
                    </a:ext>
                  </a:extLst>
                </p:cNvPr>
                <p:cNvPicPr/>
                <p:nvPr/>
              </p:nvPicPr>
              <p:blipFill>
                <a:blip r:embed="rId64"/>
                <a:stretch>
                  <a:fillRect/>
                </a:stretch>
              </p:blipFill>
              <p:spPr>
                <a:xfrm>
                  <a:off x="7046452" y="5176800"/>
                  <a:ext cx="18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Freihand 41">
                  <a:extLst>
                    <a:ext uri="{FF2B5EF4-FFF2-40B4-BE49-F238E27FC236}">
                      <a16:creationId xmlns:a16="http://schemas.microsoft.com/office/drawing/2014/main" id="{7A31917E-A809-C683-5181-3CCA7C1FBF33}"/>
                    </a:ext>
                  </a:extLst>
                </p14:cNvPr>
                <p14:cNvContentPartPr/>
                <p14:nvPr/>
              </p14:nvContentPartPr>
              <p14:xfrm>
                <a:off x="6998572" y="5195520"/>
                <a:ext cx="15120" cy="88920"/>
              </p14:xfrm>
            </p:contentPart>
          </mc:Choice>
          <mc:Fallback xmlns="">
            <p:pic>
              <p:nvPicPr>
                <p:cNvPr id="42" name="Freihand 41">
                  <a:extLst>
                    <a:ext uri="{FF2B5EF4-FFF2-40B4-BE49-F238E27FC236}">
                      <a16:creationId xmlns:a16="http://schemas.microsoft.com/office/drawing/2014/main" id="{7A31917E-A809-C683-5181-3CCA7C1FBF33}"/>
                    </a:ext>
                  </a:extLst>
                </p:cNvPr>
                <p:cNvPicPr/>
                <p:nvPr/>
              </p:nvPicPr>
              <p:blipFill>
                <a:blip r:embed="rId66"/>
                <a:stretch>
                  <a:fillRect/>
                </a:stretch>
              </p:blipFill>
              <p:spPr>
                <a:xfrm>
                  <a:off x="6994252" y="5191200"/>
                  <a:ext cx="23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Freihand 43">
                  <a:extLst>
                    <a:ext uri="{FF2B5EF4-FFF2-40B4-BE49-F238E27FC236}">
                      <a16:creationId xmlns:a16="http://schemas.microsoft.com/office/drawing/2014/main" id="{9F6D54B2-5BC3-01A1-1393-1A11E0A08215}"/>
                    </a:ext>
                  </a:extLst>
                </p14:cNvPr>
                <p14:cNvContentPartPr/>
                <p14:nvPr/>
              </p14:nvContentPartPr>
              <p14:xfrm>
                <a:off x="6322132" y="4932360"/>
                <a:ext cx="136080" cy="11880"/>
              </p14:xfrm>
            </p:contentPart>
          </mc:Choice>
          <mc:Fallback xmlns="">
            <p:pic>
              <p:nvPicPr>
                <p:cNvPr id="44" name="Freihand 43">
                  <a:extLst>
                    <a:ext uri="{FF2B5EF4-FFF2-40B4-BE49-F238E27FC236}">
                      <a16:creationId xmlns:a16="http://schemas.microsoft.com/office/drawing/2014/main" id="{9F6D54B2-5BC3-01A1-1393-1A11E0A08215}"/>
                    </a:ext>
                  </a:extLst>
                </p:cNvPr>
                <p:cNvPicPr/>
                <p:nvPr/>
              </p:nvPicPr>
              <p:blipFill>
                <a:blip r:embed="rId68"/>
                <a:stretch>
                  <a:fillRect/>
                </a:stretch>
              </p:blipFill>
              <p:spPr>
                <a:xfrm>
                  <a:off x="6317812" y="4928040"/>
                  <a:ext cx="144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14AB9157-159D-00DA-F5B1-D7FA24529374}"/>
                    </a:ext>
                  </a:extLst>
                </p14:cNvPr>
                <p14:cNvContentPartPr/>
                <p14:nvPr/>
              </p14:nvContentPartPr>
              <p14:xfrm>
                <a:off x="6451012" y="4611600"/>
                <a:ext cx="276840" cy="213480"/>
              </p14:xfrm>
            </p:contentPart>
          </mc:Choice>
          <mc:Fallback xmlns="">
            <p:pic>
              <p:nvPicPr>
                <p:cNvPr id="52" name="Freihand 51">
                  <a:extLst>
                    <a:ext uri="{FF2B5EF4-FFF2-40B4-BE49-F238E27FC236}">
                      <a16:creationId xmlns:a16="http://schemas.microsoft.com/office/drawing/2014/main" id="{14AB9157-159D-00DA-F5B1-D7FA24529374}"/>
                    </a:ext>
                  </a:extLst>
                </p:cNvPr>
                <p:cNvPicPr/>
                <p:nvPr/>
              </p:nvPicPr>
              <p:blipFill>
                <a:blip r:embed="rId70"/>
                <a:stretch>
                  <a:fillRect/>
                </a:stretch>
              </p:blipFill>
              <p:spPr>
                <a:xfrm>
                  <a:off x="6446692" y="4607280"/>
                  <a:ext cx="285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8C659820-BD41-081F-87F8-F056A3AEA138}"/>
                    </a:ext>
                  </a:extLst>
                </p14:cNvPr>
                <p14:cNvContentPartPr/>
                <p14:nvPr/>
              </p14:nvContentPartPr>
              <p14:xfrm>
                <a:off x="6589252" y="4789080"/>
                <a:ext cx="154440" cy="506880"/>
              </p14:xfrm>
            </p:contentPart>
          </mc:Choice>
          <mc:Fallback xmlns="">
            <p:pic>
              <p:nvPicPr>
                <p:cNvPr id="53" name="Freihand 52">
                  <a:extLst>
                    <a:ext uri="{FF2B5EF4-FFF2-40B4-BE49-F238E27FC236}">
                      <a16:creationId xmlns:a16="http://schemas.microsoft.com/office/drawing/2014/main" id="{8C659820-BD41-081F-87F8-F056A3AEA138}"/>
                    </a:ext>
                  </a:extLst>
                </p:cNvPr>
                <p:cNvPicPr/>
                <p:nvPr/>
              </p:nvPicPr>
              <p:blipFill>
                <a:blip r:embed="rId72"/>
                <a:stretch>
                  <a:fillRect/>
                </a:stretch>
              </p:blipFill>
              <p:spPr>
                <a:xfrm>
                  <a:off x="6584932" y="4784760"/>
                  <a:ext cx="1630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Freihand 53">
                  <a:extLst>
                    <a:ext uri="{FF2B5EF4-FFF2-40B4-BE49-F238E27FC236}">
                      <a16:creationId xmlns:a16="http://schemas.microsoft.com/office/drawing/2014/main" id="{92036DEA-C2E5-C65D-B04C-B8BA4E80A9EF}"/>
                    </a:ext>
                  </a:extLst>
                </p14:cNvPr>
                <p14:cNvContentPartPr/>
                <p14:nvPr/>
              </p14:nvContentPartPr>
              <p14:xfrm>
                <a:off x="6714172" y="4813920"/>
                <a:ext cx="78480" cy="439560"/>
              </p14:xfrm>
            </p:contentPart>
          </mc:Choice>
          <mc:Fallback xmlns="">
            <p:pic>
              <p:nvPicPr>
                <p:cNvPr id="54" name="Freihand 53">
                  <a:extLst>
                    <a:ext uri="{FF2B5EF4-FFF2-40B4-BE49-F238E27FC236}">
                      <a16:creationId xmlns:a16="http://schemas.microsoft.com/office/drawing/2014/main" id="{92036DEA-C2E5-C65D-B04C-B8BA4E80A9EF}"/>
                    </a:ext>
                  </a:extLst>
                </p:cNvPr>
                <p:cNvPicPr/>
                <p:nvPr/>
              </p:nvPicPr>
              <p:blipFill>
                <a:blip r:embed="rId74"/>
                <a:stretch>
                  <a:fillRect/>
                </a:stretch>
              </p:blipFill>
              <p:spPr>
                <a:xfrm>
                  <a:off x="6709852" y="4809600"/>
                  <a:ext cx="8712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463BF3CC-CA39-D89A-E17B-137420411BE5}"/>
                    </a:ext>
                  </a:extLst>
                </p14:cNvPr>
                <p14:cNvContentPartPr/>
                <p14:nvPr/>
              </p14:nvContentPartPr>
              <p14:xfrm>
                <a:off x="5994532" y="5016600"/>
                <a:ext cx="185400" cy="218520"/>
              </p14:xfrm>
            </p:contentPart>
          </mc:Choice>
          <mc:Fallback xmlns="">
            <p:pic>
              <p:nvPicPr>
                <p:cNvPr id="56" name="Freihand 55">
                  <a:extLst>
                    <a:ext uri="{FF2B5EF4-FFF2-40B4-BE49-F238E27FC236}">
                      <a16:creationId xmlns:a16="http://schemas.microsoft.com/office/drawing/2014/main" id="{463BF3CC-CA39-D89A-E17B-137420411BE5}"/>
                    </a:ext>
                  </a:extLst>
                </p:cNvPr>
                <p:cNvPicPr/>
                <p:nvPr/>
              </p:nvPicPr>
              <p:blipFill>
                <a:blip r:embed="rId76"/>
                <a:stretch>
                  <a:fillRect/>
                </a:stretch>
              </p:blipFill>
              <p:spPr>
                <a:xfrm>
                  <a:off x="5990212" y="5012280"/>
                  <a:ext cx="1940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Freihand 57">
                  <a:extLst>
                    <a:ext uri="{FF2B5EF4-FFF2-40B4-BE49-F238E27FC236}">
                      <a16:creationId xmlns:a16="http://schemas.microsoft.com/office/drawing/2014/main" id="{A7A36BA1-2B08-F507-63DC-5B6E6C4D3FD2}"/>
                    </a:ext>
                  </a:extLst>
                </p14:cNvPr>
                <p14:cNvContentPartPr/>
                <p14:nvPr/>
              </p14:nvContentPartPr>
              <p14:xfrm>
                <a:off x="6118732" y="4775040"/>
                <a:ext cx="66960" cy="82080"/>
              </p14:xfrm>
            </p:contentPart>
          </mc:Choice>
          <mc:Fallback xmlns="">
            <p:pic>
              <p:nvPicPr>
                <p:cNvPr id="58" name="Freihand 57">
                  <a:extLst>
                    <a:ext uri="{FF2B5EF4-FFF2-40B4-BE49-F238E27FC236}">
                      <a16:creationId xmlns:a16="http://schemas.microsoft.com/office/drawing/2014/main" id="{A7A36BA1-2B08-F507-63DC-5B6E6C4D3FD2}"/>
                    </a:ext>
                  </a:extLst>
                </p:cNvPr>
                <p:cNvPicPr/>
                <p:nvPr/>
              </p:nvPicPr>
              <p:blipFill>
                <a:blip r:embed="rId78"/>
                <a:stretch>
                  <a:fillRect/>
                </a:stretch>
              </p:blipFill>
              <p:spPr>
                <a:xfrm>
                  <a:off x="6114412" y="4770720"/>
                  <a:ext cx="75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Freihand 58">
                  <a:extLst>
                    <a:ext uri="{FF2B5EF4-FFF2-40B4-BE49-F238E27FC236}">
                      <a16:creationId xmlns:a16="http://schemas.microsoft.com/office/drawing/2014/main" id="{5846C145-7FFA-1B5C-2D42-A12EAC80FA37}"/>
                    </a:ext>
                  </a:extLst>
                </p14:cNvPr>
                <p14:cNvContentPartPr/>
                <p14:nvPr/>
              </p14:nvContentPartPr>
              <p14:xfrm>
                <a:off x="6468652" y="4766400"/>
                <a:ext cx="80640" cy="122040"/>
              </p14:xfrm>
            </p:contentPart>
          </mc:Choice>
          <mc:Fallback xmlns="">
            <p:pic>
              <p:nvPicPr>
                <p:cNvPr id="59" name="Freihand 58">
                  <a:extLst>
                    <a:ext uri="{FF2B5EF4-FFF2-40B4-BE49-F238E27FC236}">
                      <a16:creationId xmlns:a16="http://schemas.microsoft.com/office/drawing/2014/main" id="{5846C145-7FFA-1B5C-2D42-A12EAC80FA37}"/>
                    </a:ext>
                  </a:extLst>
                </p:cNvPr>
                <p:cNvPicPr/>
                <p:nvPr/>
              </p:nvPicPr>
              <p:blipFill>
                <a:blip r:embed="rId80"/>
                <a:stretch>
                  <a:fillRect/>
                </a:stretch>
              </p:blipFill>
              <p:spPr>
                <a:xfrm>
                  <a:off x="6464332" y="4762080"/>
                  <a:ext cx="89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456" name="Freihand 19455">
                  <a:extLst>
                    <a:ext uri="{FF2B5EF4-FFF2-40B4-BE49-F238E27FC236}">
                      <a16:creationId xmlns:a16="http://schemas.microsoft.com/office/drawing/2014/main" id="{3A35C069-5D43-6989-66A8-799F36C4824D}"/>
                    </a:ext>
                  </a:extLst>
                </p14:cNvPr>
                <p14:cNvContentPartPr/>
                <p14:nvPr/>
              </p14:nvContentPartPr>
              <p14:xfrm>
                <a:off x="6071932" y="4765320"/>
                <a:ext cx="82800" cy="12960"/>
              </p14:xfrm>
            </p:contentPart>
          </mc:Choice>
          <mc:Fallback xmlns="">
            <p:pic>
              <p:nvPicPr>
                <p:cNvPr id="19456" name="Freihand 19455">
                  <a:extLst>
                    <a:ext uri="{FF2B5EF4-FFF2-40B4-BE49-F238E27FC236}">
                      <a16:creationId xmlns:a16="http://schemas.microsoft.com/office/drawing/2014/main" id="{3A35C069-5D43-6989-66A8-799F36C4824D}"/>
                    </a:ext>
                  </a:extLst>
                </p:cNvPr>
                <p:cNvPicPr/>
                <p:nvPr/>
              </p:nvPicPr>
              <p:blipFill>
                <a:blip r:embed="rId82"/>
                <a:stretch>
                  <a:fillRect/>
                </a:stretch>
              </p:blipFill>
              <p:spPr>
                <a:xfrm>
                  <a:off x="6067612" y="4761000"/>
                  <a:ext cx="914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459" name="Freihand 19458">
                  <a:extLst>
                    <a:ext uri="{FF2B5EF4-FFF2-40B4-BE49-F238E27FC236}">
                      <a16:creationId xmlns:a16="http://schemas.microsoft.com/office/drawing/2014/main" id="{4A749609-413C-6E8B-B899-1AB56DBB4774}"/>
                    </a:ext>
                  </a:extLst>
                </p14:cNvPr>
                <p14:cNvContentPartPr/>
                <p14:nvPr/>
              </p14:nvContentPartPr>
              <p14:xfrm>
                <a:off x="6508252" y="4421520"/>
                <a:ext cx="147600" cy="14400"/>
              </p14:xfrm>
            </p:contentPart>
          </mc:Choice>
          <mc:Fallback xmlns="">
            <p:pic>
              <p:nvPicPr>
                <p:cNvPr id="19459" name="Freihand 19458">
                  <a:extLst>
                    <a:ext uri="{FF2B5EF4-FFF2-40B4-BE49-F238E27FC236}">
                      <a16:creationId xmlns:a16="http://schemas.microsoft.com/office/drawing/2014/main" id="{4A749609-413C-6E8B-B899-1AB56DBB4774}"/>
                    </a:ext>
                  </a:extLst>
                </p:cNvPr>
                <p:cNvPicPr/>
                <p:nvPr/>
              </p:nvPicPr>
              <p:blipFill>
                <a:blip r:embed="rId84"/>
                <a:stretch>
                  <a:fillRect/>
                </a:stretch>
              </p:blipFill>
              <p:spPr>
                <a:xfrm>
                  <a:off x="6503932" y="4417200"/>
                  <a:ext cx="156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460" name="Freihand 19459">
                  <a:extLst>
                    <a:ext uri="{FF2B5EF4-FFF2-40B4-BE49-F238E27FC236}">
                      <a16:creationId xmlns:a16="http://schemas.microsoft.com/office/drawing/2014/main" id="{7588C036-EB23-D50C-4F73-687F88AB4B82}"/>
                    </a:ext>
                  </a:extLst>
                </p14:cNvPr>
                <p14:cNvContentPartPr/>
                <p14:nvPr/>
              </p14:nvContentPartPr>
              <p14:xfrm>
                <a:off x="6666292" y="4420080"/>
                <a:ext cx="216000" cy="300960"/>
              </p14:xfrm>
            </p:contentPart>
          </mc:Choice>
          <mc:Fallback xmlns="">
            <p:pic>
              <p:nvPicPr>
                <p:cNvPr id="19460" name="Freihand 19459">
                  <a:extLst>
                    <a:ext uri="{FF2B5EF4-FFF2-40B4-BE49-F238E27FC236}">
                      <a16:creationId xmlns:a16="http://schemas.microsoft.com/office/drawing/2014/main" id="{7588C036-EB23-D50C-4F73-687F88AB4B82}"/>
                    </a:ext>
                  </a:extLst>
                </p:cNvPr>
                <p:cNvPicPr/>
                <p:nvPr/>
              </p:nvPicPr>
              <p:blipFill>
                <a:blip r:embed="rId86"/>
                <a:stretch>
                  <a:fillRect/>
                </a:stretch>
              </p:blipFill>
              <p:spPr>
                <a:xfrm>
                  <a:off x="6661972" y="4415760"/>
                  <a:ext cx="2246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462" name="Freihand 19461">
                  <a:extLst>
                    <a:ext uri="{FF2B5EF4-FFF2-40B4-BE49-F238E27FC236}">
                      <a16:creationId xmlns:a16="http://schemas.microsoft.com/office/drawing/2014/main" id="{B641E359-CBAB-3956-5100-ABAA8F9A21CF}"/>
                    </a:ext>
                  </a:extLst>
                </p14:cNvPr>
                <p14:cNvContentPartPr/>
                <p14:nvPr/>
              </p14:nvContentPartPr>
              <p14:xfrm>
                <a:off x="6087772" y="4390920"/>
                <a:ext cx="471240" cy="244080"/>
              </p14:xfrm>
            </p:contentPart>
          </mc:Choice>
          <mc:Fallback xmlns="">
            <p:pic>
              <p:nvPicPr>
                <p:cNvPr id="19462" name="Freihand 19461">
                  <a:extLst>
                    <a:ext uri="{FF2B5EF4-FFF2-40B4-BE49-F238E27FC236}">
                      <a16:creationId xmlns:a16="http://schemas.microsoft.com/office/drawing/2014/main" id="{B641E359-CBAB-3956-5100-ABAA8F9A21CF}"/>
                    </a:ext>
                  </a:extLst>
                </p:cNvPr>
                <p:cNvPicPr/>
                <p:nvPr/>
              </p:nvPicPr>
              <p:blipFill>
                <a:blip r:embed="rId88"/>
                <a:stretch>
                  <a:fillRect/>
                </a:stretch>
              </p:blipFill>
              <p:spPr>
                <a:xfrm>
                  <a:off x="6083452" y="4386600"/>
                  <a:ext cx="479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485" name="Freihand 19484">
                  <a:extLst>
                    <a:ext uri="{FF2B5EF4-FFF2-40B4-BE49-F238E27FC236}">
                      <a16:creationId xmlns:a16="http://schemas.microsoft.com/office/drawing/2014/main" id="{8FE662F8-06FA-6E75-65FA-C18E7E29D78F}"/>
                    </a:ext>
                  </a:extLst>
                </p14:cNvPr>
                <p14:cNvContentPartPr/>
                <p14:nvPr/>
              </p14:nvContentPartPr>
              <p14:xfrm>
                <a:off x="6249772" y="5123880"/>
                <a:ext cx="54000" cy="185040"/>
              </p14:xfrm>
            </p:contentPart>
          </mc:Choice>
          <mc:Fallback xmlns="">
            <p:pic>
              <p:nvPicPr>
                <p:cNvPr id="19485" name="Freihand 19484">
                  <a:extLst>
                    <a:ext uri="{FF2B5EF4-FFF2-40B4-BE49-F238E27FC236}">
                      <a16:creationId xmlns:a16="http://schemas.microsoft.com/office/drawing/2014/main" id="{8FE662F8-06FA-6E75-65FA-C18E7E29D78F}"/>
                    </a:ext>
                  </a:extLst>
                </p:cNvPr>
                <p:cNvPicPr/>
                <p:nvPr/>
              </p:nvPicPr>
              <p:blipFill>
                <a:blip r:embed="rId90"/>
                <a:stretch>
                  <a:fillRect/>
                </a:stretch>
              </p:blipFill>
              <p:spPr>
                <a:xfrm>
                  <a:off x="6245452" y="5119560"/>
                  <a:ext cx="6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86" name="Freihand 19485">
                  <a:extLst>
                    <a:ext uri="{FF2B5EF4-FFF2-40B4-BE49-F238E27FC236}">
                      <a16:creationId xmlns:a16="http://schemas.microsoft.com/office/drawing/2014/main" id="{8EBDA1C6-9BA3-1794-1CAB-33B01D866DB9}"/>
                    </a:ext>
                  </a:extLst>
                </p14:cNvPr>
                <p14:cNvContentPartPr/>
                <p14:nvPr/>
              </p14:nvContentPartPr>
              <p14:xfrm>
                <a:off x="6308812" y="5169960"/>
                <a:ext cx="216000" cy="28080"/>
              </p14:xfrm>
            </p:contentPart>
          </mc:Choice>
          <mc:Fallback xmlns="">
            <p:pic>
              <p:nvPicPr>
                <p:cNvPr id="19486" name="Freihand 19485">
                  <a:extLst>
                    <a:ext uri="{FF2B5EF4-FFF2-40B4-BE49-F238E27FC236}">
                      <a16:creationId xmlns:a16="http://schemas.microsoft.com/office/drawing/2014/main" id="{8EBDA1C6-9BA3-1794-1CAB-33B01D866DB9}"/>
                    </a:ext>
                  </a:extLst>
                </p:cNvPr>
                <p:cNvPicPr/>
                <p:nvPr/>
              </p:nvPicPr>
              <p:blipFill>
                <a:blip r:embed="rId92"/>
                <a:stretch>
                  <a:fillRect/>
                </a:stretch>
              </p:blipFill>
              <p:spPr>
                <a:xfrm>
                  <a:off x="6304492" y="5165640"/>
                  <a:ext cx="224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487" name="Freihand 19486">
                  <a:extLst>
                    <a:ext uri="{FF2B5EF4-FFF2-40B4-BE49-F238E27FC236}">
                      <a16:creationId xmlns:a16="http://schemas.microsoft.com/office/drawing/2014/main" id="{B333C15B-447A-8F8C-F7AC-44FC663086B8}"/>
                    </a:ext>
                  </a:extLst>
                </p14:cNvPr>
                <p14:cNvContentPartPr/>
                <p14:nvPr/>
              </p14:nvContentPartPr>
              <p14:xfrm>
                <a:off x="6228172" y="5265720"/>
                <a:ext cx="363960" cy="152280"/>
              </p14:xfrm>
            </p:contentPart>
          </mc:Choice>
          <mc:Fallback xmlns="">
            <p:pic>
              <p:nvPicPr>
                <p:cNvPr id="19487" name="Freihand 19486">
                  <a:extLst>
                    <a:ext uri="{FF2B5EF4-FFF2-40B4-BE49-F238E27FC236}">
                      <a16:creationId xmlns:a16="http://schemas.microsoft.com/office/drawing/2014/main" id="{B333C15B-447A-8F8C-F7AC-44FC663086B8}"/>
                    </a:ext>
                  </a:extLst>
                </p:cNvPr>
                <p:cNvPicPr/>
                <p:nvPr/>
              </p:nvPicPr>
              <p:blipFill>
                <a:blip r:embed="rId94"/>
                <a:stretch>
                  <a:fillRect/>
                </a:stretch>
              </p:blipFill>
              <p:spPr>
                <a:xfrm>
                  <a:off x="6223852" y="5261400"/>
                  <a:ext cx="372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488" name="Freihand 19487">
                  <a:extLst>
                    <a:ext uri="{FF2B5EF4-FFF2-40B4-BE49-F238E27FC236}">
                      <a16:creationId xmlns:a16="http://schemas.microsoft.com/office/drawing/2014/main" id="{1D1192DE-2ABD-3EAF-9C18-F3B19286DDAB}"/>
                    </a:ext>
                  </a:extLst>
                </p14:cNvPr>
                <p14:cNvContentPartPr/>
                <p14:nvPr/>
              </p14:nvContentPartPr>
              <p14:xfrm>
                <a:off x="6269572" y="5180040"/>
                <a:ext cx="305640" cy="177120"/>
              </p14:xfrm>
            </p:contentPart>
          </mc:Choice>
          <mc:Fallback xmlns="">
            <p:pic>
              <p:nvPicPr>
                <p:cNvPr id="19488" name="Freihand 19487">
                  <a:extLst>
                    <a:ext uri="{FF2B5EF4-FFF2-40B4-BE49-F238E27FC236}">
                      <a16:creationId xmlns:a16="http://schemas.microsoft.com/office/drawing/2014/main" id="{1D1192DE-2ABD-3EAF-9C18-F3B19286DDAB}"/>
                    </a:ext>
                  </a:extLst>
                </p:cNvPr>
                <p:cNvPicPr/>
                <p:nvPr/>
              </p:nvPicPr>
              <p:blipFill>
                <a:blip r:embed="rId96"/>
                <a:stretch>
                  <a:fillRect/>
                </a:stretch>
              </p:blipFill>
              <p:spPr>
                <a:xfrm>
                  <a:off x="6265252" y="5175720"/>
                  <a:ext cx="3142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497" name="Freihand 19496">
                  <a:extLst>
                    <a:ext uri="{FF2B5EF4-FFF2-40B4-BE49-F238E27FC236}">
                      <a16:creationId xmlns:a16="http://schemas.microsoft.com/office/drawing/2014/main" id="{637A652E-5457-6516-6AC0-49A59525A76F}"/>
                    </a:ext>
                  </a:extLst>
                </p14:cNvPr>
                <p14:cNvContentPartPr/>
                <p14:nvPr/>
              </p14:nvContentPartPr>
              <p14:xfrm>
                <a:off x="5965732" y="5216400"/>
                <a:ext cx="280800" cy="125640"/>
              </p14:xfrm>
            </p:contentPart>
          </mc:Choice>
          <mc:Fallback xmlns="">
            <p:pic>
              <p:nvPicPr>
                <p:cNvPr id="19497" name="Freihand 19496">
                  <a:extLst>
                    <a:ext uri="{FF2B5EF4-FFF2-40B4-BE49-F238E27FC236}">
                      <a16:creationId xmlns:a16="http://schemas.microsoft.com/office/drawing/2014/main" id="{637A652E-5457-6516-6AC0-49A59525A76F}"/>
                    </a:ext>
                  </a:extLst>
                </p:cNvPr>
                <p:cNvPicPr/>
                <p:nvPr/>
              </p:nvPicPr>
              <p:blipFill>
                <a:blip r:embed="rId98"/>
                <a:stretch>
                  <a:fillRect/>
                </a:stretch>
              </p:blipFill>
              <p:spPr>
                <a:xfrm>
                  <a:off x="5961412" y="5212080"/>
                  <a:ext cx="289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99" name="Freihand 19498">
                  <a:extLst>
                    <a:ext uri="{FF2B5EF4-FFF2-40B4-BE49-F238E27FC236}">
                      <a16:creationId xmlns:a16="http://schemas.microsoft.com/office/drawing/2014/main" id="{99FE2881-A925-F03C-F67C-FF898B429104}"/>
                    </a:ext>
                  </a:extLst>
                </p14:cNvPr>
                <p14:cNvContentPartPr/>
                <p14:nvPr/>
              </p14:nvContentPartPr>
              <p14:xfrm>
                <a:off x="6080932" y="5428800"/>
                <a:ext cx="198000" cy="192240"/>
              </p14:xfrm>
            </p:contentPart>
          </mc:Choice>
          <mc:Fallback xmlns="">
            <p:pic>
              <p:nvPicPr>
                <p:cNvPr id="19499" name="Freihand 19498">
                  <a:extLst>
                    <a:ext uri="{FF2B5EF4-FFF2-40B4-BE49-F238E27FC236}">
                      <a16:creationId xmlns:a16="http://schemas.microsoft.com/office/drawing/2014/main" id="{99FE2881-A925-F03C-F67C-FF898B429104}"/>
                    </a:ext>
                  </a:extLst>
                </p:cNvPr>
                <p:cNvPicPr/>
                <p:nvPr/>
              </p:nvPicPr>
              <p:blipFill>
                <a:blip r:embed="rId100"/>
                <a:stretch>
                  <a:fillRect/>
                </a:stretch>
              </p:blipFill>
              <p:spPr>
                <a:xfrm>
                  <a:off x="6076612" y="5424480"/>
                  <a:ext cx="206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500" name="Freihand 19499">
                  <a:extLst>
                    <a:ext uri="{FF2B5EF4-FFF2-40B4-BE49-F238E27FC236}">
                      <a16:creationId xmlns:a16="http://schemas.microsoft.com/office/drawing/2014/main" id="{BF27620F-3E78-9CE9-4DFA-BC600D37B379}"/>
                    </a:ext>
                  </a:extLst>
                </p14:cNvPr>
                <p14:cNvContentPartPr/>
                <p14:nvPr/>
              </p14:nvContentPartPr>
              <p14:xfrm>
                <a:off x="5745052" y="5416560"/>
                <a:ext cx="172800" cy="94320"/>
              </p14:xfrm>
            </p:contentPart>
          </mc:Choice>
          <mc:Fallback xmlns="">
            <p:pic>
              <p:nvPicPr>
                <p:cNvPr id="19500" name="Freihand 19499">
                  <a:extLst>
                    <a:ext uri="{FF2B5EF4-FFF2-40B4-BE49-F238E27FC236}">
                      <a16:creationId xmlns:a16="http://schemas.microsoft.com/office/drawing/2014/main" id="{BF27620F-3E78-9CE9-4DFA-BC600D37B379}"/>
                    </a:ext>
                  </a:extLst>
                </p:cNvPr>
                <p:cNvPicPr/>
                <p:nvPr/>
              </p:nvPicPr>
              <p:blipFill>
                <a:blip r:embed="rId102"/>
                <a:stretch>
                  <a:fillRect/>
                </a:stretch>
              </p:blipFill>
              <p:spPr>
                <a:xfrm>
                  <a:off x="5740732" y="5412240"/>
                  <a:ext cx="181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502" name="Freihand 19501">
                  <a:extLst>
                    <a:ext uri="{FF2B5EF4-FFF2-40B4-BE49-F238E27FC236}">
                      <a16:creationId xmlns:a16="http://schemas.microsoft.com/office/drawing/2014/main" id="{FB6603C9-B8B2-41EF-EF0A-9D73E794BEE6}"/>
                    </a:ext>
                  </a:extLst>
                </p14:cNvPr>
                <p14:cNvContentPartPr/>
                <p14:nvPr/>
              </p14:nvContentPartPr>
              <p14:xfrm>
                <a:off x="6247972" y="5390280"/>
                <a:ext cx="77760" cy="149040"/>
              </p14:xfrm>
            </p:contentPart>
          </mc:Choice>
          <mc:Fallback xmlns="">
            <p:pic>
              <p:nvPicPr>
                <p:cNvPr id="19502" name="Freihand 19501">
                  <a:extLst>
                    <a:ext uri="{FF2B5EF4-FFF2-40B4-BE49-F238E27FC236}">
                      <a16:creationId xmlns:a16="http://schemas.microsoft.com/office/drawing/2014/main" id="{FB6603C9-B8B2-41EF-EF0A-9D73E794BEE6}"/>
                    </a:ext>
                  </a:extLst>
                </p:cNvPr>
                <p:cNvPicPr/>
                <p:nvPr/>
              </p:nvPicPr>
              <p:blipFill>
                <a:blip r:embed="rId104"/>
                <a:stretch>
                  <a:fillRect/>
                </a:stretch>
              </p:blipFill>
              <p:spPr>
                <a:xfrm>
                  <a:off x="6243652" y="5385960"/>
                  <a:ext cx="864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503" name="Freihand 19502">
                  <a:extLst>
                    <a:ext uri="{FF2B5EF4-FFF2-40B4-BE49-F238E27FC236}">
                      <a16:creationId xmlns:a16="http://schemas.microsoft.com/office/drawing/2014/main" id="{6E3872B6-5035-971B-FA5B-6E0EDB7C5B1C}"/>
                    </a:ext>
                  </a:extLst>
                </p14:cNvPr>
                <p14:cNvContentPartPr/>
                <p14:nvPr/>
              </p14:nvContentPartPr>
              <p14:xfrm>
                <a:off x="5832892" y="5321160"/>
                <a:ext cx="153000" cy="78120"/>
              </p14:xfrm>
            </p:contentPart>
          </mc:Choice>
          <mc:Fallback xmlns="">
            <p:pic>
              <p:nvPicPr>
                <p:cNvPr id="19503" name="Freihand 19502">
                  <a:extLst>
                    <a:ext uri="{FF2B5EF4-FFF2-40B4-BE49-F238E27FC236}">
                      <a16:creationId xmlns:a16="http://schemas.microsoft.com/office/drawing/2014/main" id="{6E3872B6-5035-971B-FA5B-6E0EDB7C5B1C}"/>
                    </a:ext>
                  </a:extLst>
                </p:cNvPr>
                <p:cNvPicPr/>
                <p:nvPr/>
              </p:nvPicPr>
              <p:blipFill>
                <a:blip r:embed="rId106"/>
                <a:stretch>
                  <a:fillRect/>
                </a:stretch>
              </p:blipFill>
              <p:spPr>
                <a:xfrm>
                  <a:off x="5828572" y="5316840"/>
                  <a:ext cx="1616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504" name="Freihand 19503">
                  <a:extLst>
                    <a:ext uri="{FF2B5EF4-FFF2-40B4-BE49-F238E27FC236}">
                      <a16:creationId xmlns:a16="http://schemas.microsoft.com/office/drawing/2014/main" id="{C4C2B198-0188-0E0B-6187-CD3EB22918F9}"/>
                    </a:ext>
                  </a:extLst>
                </p14:cNvPr>
                <p14:cNvContentPartPr/>
                <p14:nvPr/>
              </p14:nvContentPartPr>
              <p14:xfrm>
                <a:off x="5980492" y="5322960"/>
                <a:ext cx="153000" cy="43200"/>
              </p14:xfrm>
            </p:contentPart>
          </mc:Choice>
          <mc:Fallback xmlns="">
            <p:pic>
              <p:nvPicPr>
                <p:cNvPr id="19504" name="Freihand 19503">
                  <a:extLst>
                    <a:ext uri="{FF2B5EF4-FFF2-40B4-BE49-F238E27FC236}">
                      <a16:creationId xmlns:a16="http://schemas.microsoft.com/office/drawing/2014/main" id="{C4C2B198-0188-0E0B-6187-CD3EB22918F9}"/>
                    </a:ext>
                  </a:extLst>
                </p:cNvPr>
                <p:cNvPicPr/>
                <p:nvPr/>
              </p:nvPicPr>
              <p:blipFill>
                <a:blip r:embed="rId108"/>
                <a:stretch>
                  <a:fillRect/>
                </a:stretch>
              </p:blipFill>
              <p:spPr>
                <a:xfrm>
                  <a:off x="5976172" y="5318640"/>
                  <a:ext cx="1616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505" name="Freihand 19504">
                  <a:extLst>
                    <a:ext uri="{FF2B5EF4-FFF2-40B4-BE49-F238E27FC236}">
                      <a16:creationId xmlns:a16="http://schemas.microsoft.com/office/drawing/2014/main" id="{BEF72E37-A507-25DF-0F48-F426BAB95558}"/>
                    </a:ext>
                  </a:extLst>
                </p14:cNvPr>
                <p14:cNvContentPartPr/>
                <p14:nvPr/>
              </p14:nvContentPartPr>
              <p14:xfrm>
                <a:off x="6115132" y="5320080"/>
                <a:ext cx="93600" cy="91800"/>
              </p14:xfrm>
            </p:contentPart>
          </mc:Choice>
          <mc:Fallback xmlns="">
            <p:pic>
              <p:nvPicPr>
                <p:cNvPr id="19505" name="Freihand 19504">
                  <a:extLst>
                    <a:ext uri="{FF2B5EF4-FFF2-40B4-BE49-F238E27FC236}">
                      <a16:creationId xmlns:a16="http://schemas.microsoft.com/office/drawing/2014/main" id="{BEF72E37-A507-25DF-0F48-F426BAB95558}"/>
                    </a:ext>
                  </a:extLst>
                </p:cNvPr>
                <p:cNvPicPr/>
                <p:nvPr/>
              </p:nvPicPr>
              <p:blipFill>
                <a:blip r:embed="rId110"/>
                <a:stretch>
                  <a:fillRect/>
                </a:stretch>
              </p:blipFill>
              <p:spPr>
                <a:xfrm>
                  <a:off x="6110812" y="5315760"/>
                  <a:ext cx="1022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509" name="Freihand 19508">
                  <a:extLst>
                    <a:ext uri="{FF2B5EF4-FFF2-40B4-BE49-F238E27FC236}">
                      <a16:creationId xmlns:a16="http://schemas.microsoft.com/office/drawing/2014/main" id="{3AED4288-33F2-BB5D-D478-F7E4BE4A9AE8}"/>
                    </a:ext>
                  </a:extLst>
                </p14:cNvPr>
                <p14:cNvContentPartPr/>
                <p14:nvPr/>
              </p14:nvContentPartPr>
              <p14:xfrm>
                <a:off x="4913452" y="6120000"/>
                <a:ext cx="1423440" cy="349560"/>
              </p14:xfrm>
            </p:contentPart>
          </mc:Choice>
          <mc:Fallback xmlns="">
            <p:pic>
              <p:nvPicPr>
                <p:cNvPr id="19509" name="Freihand 19508">
                  <a:extLst>
                    <a:ext uri="{FF2B5EF4-FFF2-40B4-BE49-F238E27FC236}">
                      <a16:creationId xmlns:a16="http://schemas.microsoft.com/office/drawing/2014/main" id="{3AED4288-33F2-BB5D-D478-F7E4BE4A9AE8}"/>
                    </a:ext>
                  </a:extLst>
                </p:cNvPr>
                <p:cNvPicPr/>
                <p:nvPr/>
              </p:nvPicPr>
              <p:blipFill>
                <a:blip r:embed="rId112"/>
                <a:stretch>
                  <a:fillRect/>
                </a:stretch>
              </p:blipFill>
              <p:spPr>
                <a:xfrm>
                  <a:off x="4909132" y="6115680"/>
                  <a:ext cx="14320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510" name="Freihand 19509">
                  <a:extLst>
                    <a:ext uri="{FF2B5EF4-FFF2-40B4-BE49-F238E27FC236}">
                      <a16:creationId xmlns:a16="http://schemas.microsoft.com/office/drawing/2014/main" id="{929D18D7-1FD3-46C3-550F-88514D730334}"/>
                    </a:ext>
                  </a:extLst>
                </p14:cNvPr>
                <p14:cNvContentPartPr/>
                <p14:nvPr/>
              </p14:nvContentPartPr>
              <p14:xfrm>
                <a:off x="4890412" y="5635080"/>
                <a:ext cx="628920" cy="393840"/>
              </p14:xfrm>
            </p:contentPart>
          </mc:Choice>
          <mc:Fallback xmlns="">
            <p:pic>
              <p:nvPicPr>
                <p:cNvPr id="19510" name="Freihand 19509">
                  <a:extLst>
                    <a:ext uri="{FF2B5EF4-FFF2-40B4-BE49-F238E27FC236}">
                      <a16:creationId xmlns:a16="http://schemas.microsoft.com/office/drawing/2014/main" id="{929D18D7-1FD3-46C3-550F-88514D730334}"/>
                    </a:ext>
                  </a:extLst>
                </p:cNvPr>
                <p:cNvPicPr/>
                <p:nvPr/>
              </p:nvPicPr>
              <p:blipFill>
                <a:blip r:embed="rId114"/>
                <a:stretch>
                  <a:fillRect/>
                </a:stretch>
              </p:blipFill>
              <p:spPr>
                <a:xfrm>
                  <a:off x="4886092" y="5630760"/>
                  <a:ext cx="6375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9511" name="Freihand 19510">
                  <a:extLst>
                    <a:ext uri="{FF2B5EF4-FFF2-40B4-BE49-F238E27FC236}">
                      <a16:creationId xmlns:a16="http://schemas.microsoft.com/office/drawing/2014/main" id="{CF4C8D18-29BA-35F3-C8CB-D057B6CF4016}"/>
                    </a:ext>
                  </a:extLst>
                </p14:cNvPr>
                <p14:cNvContentPartPr/>
                <p14:nvPr/>
              </p14:nvContentPartPr>
              <p14:xfrm>
                <a:off x="6260572" y="5756400"/>
                <a:ext cx="323640" cy="618480"/>
              </p14:xfrm>
            </p:contentPart>
          </mc:Choice>
          <mc:Fallback xmlns="">
            <p:pic>
              <p:nvPicPr>
                <p:cNvPr id="19511" name="Freihand 19510">
                  <a:extLst>
                    <a:ext uri="{FF2B5EF4-FFF2-40B4-BE49-F238E27FC236}">
                      <a16:creationId xmlns:a16="http://schemas.microsoft.com/office/drawing/2014/main" id="{CF4C8D18-29BA-35F3-C8CB-D057B6CF4016}"/>
                    </a:ext>
                  </a:extLst>
                </p:cNvPr>
                <p:cNvPicPr/>
                <p:nvPr/>
              </p:nvPicPr>
              <p:blipFill>
                <a:blip r:embed="rId116"/>
                <a:stretch>
                  <a:fillRect/>
                </a:stretch>
              </p:blipFill>
              <p:spPr>
                <a:xfrm>
                  <a:off x="6256252" y="5752080"/>
                  <a:ext cx="33228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9512" name="Freihand 19511">
                  <a:extLst>
                    <a:ext uri="{FF2B5EF4-FFF2-40B4-BE49-F238E27FC236}">
                      <a16:creationId xmlns:a16="http://schemas.microsoft.com/office/drawing/2014/main" id="{25B45720-60DD-CD6A-DB06-C5200EA84C66}"/>
                    </a:ext>
                  </a:extLst>
                </p14:cNvPr>
                <p14:cNvContentPartPr/>
                <p14:nvPr/>
              </p14:nvContentPartPr>
              <p14:xfrm>
                <a:off x="6262372" y="5584680"/>
                <a:ext cx="265680" cy="100800"/>
              </p14:xfrm>
            </p:contentPart>
          </mc:Choice>
          <mc:Fallback xmlns="">
            <p:pic>
              <p:nvPicPr>
                <p:cNvPr id="19512" name="Freihand 19511">
                  <a:extLst>
                    <a:ext uri="{FF2B5EF4-FFF2-40B4-BE49-F238E27FC236}">
                      <a16:creationId xmlns:a16="http://schemas.microsoft.com/office/drawing/2014/main" id="{25B45720-60DD-CD6A-DB06-C5200EA84C66}"/>
                    </a:ext>
                  </a:extLst>
                </p:cNvPr>
                <p:cNvPicPr/>
                <p:nvPr/>
              </p:nvPicPr>
              <p:blipFill>
                <a:blip r:embed="rId118"/>
                <a:stretch>
                  <a:fillRect/>
                </a:stretch>
              </p:blipFill>
              <p:spPr>
                <a:xfrm>
                  <a:off x="6258052" y="5580360"/>
                  <a:ext cx="274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9514" name="Freihand 19513">
                  <a:extLst>
                    <a:ext uri="{FF2B5EF4-FFF2-40B4-BE49-F238E27FC236}">
                      <a16:creationId xmlns:a16="http://schemas.microsoft.com/office/drawing/2014/main" id="{EB937276-C0F6-E243-CA5E-A02626B913FA}"/>
                    </a:ext>
                  </a:extLst>
                </p14:cNvPr>
                <p14:cNvContentPartPr/>
                <p14:nvPr/>
              </p14:nvContentPartPr>
              <p14:xfrm>
                <a:off x="5043052" y="5986800"/>
                <a:ext cx="99000" cy="117720"/>
              </p14:xfrm>
            </p:contentPart>
          </mc:Choice>
          <mc:Fallback xmlns="">
            <p:pic>
              <p:nvPicPr>
                <p:cNvPr id="19514" name="Freihand 19513">
                  <a:extLst>
                    <a:ext uri="{FF2B5EF4-FFF2-40B4-BE49-F238E27FC236}">
                      <a16:creationId xmlns:a16="http://schemas.microsoft.com/office/drawing/2014/main" id="{EB937276-C0F6-E243-CA5E-A02626B913FA}"/>
                    </a:ext>
                  </a:extLst>
                </p:cNvPr>
                <p:cNvPicPr/>
                <p:nvPr/>
              </p:nvPicPr>
              <p:blipFill>
                <a:blip r:embed="rId120"/>
                <a:stretch>
                  <a:fillRect/>
                </a:stretch>
              </p:blipFill>
              <p:spPr>
                <a:xfrm>
                  <a:off x="5038732" y="5982480"/>
                  <a:ext cx="107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515" name="Freihand 19514">
                  <a:extLst>
                    <a:ext uri="{FF2B5EF4-FFF2-40B4-BE49-F238E27FC236}">
                      <a16:creationId xmlns:a16="http://schemas.microsoft.com/office/drawing/2014/main" id="{15277418-477B-D2A9-57E7-5A21D5D3E462}"/>
                    </a:ext>
                  </a:extLst>
                </p14:cNvPr>
                <p14:cNvContentPartPr/>
                <p14:nvPr/>
              </p14:nvContentPartPr>
              <p14:xfrm>
                <a:off x="5179492" y="6005520"/>
                <a:ext cx="5760" cy="116280"/>
              </p14:xfrm>
            </p:contentPart>
          </mc:Choice>
          <mc:Fallback xmlns="">
            <p:pic>
              <p:nvPicPr>
                <p:cNvPr id="19515" name="Freihand 19514">
                  <a:extLst>
                    <a:ext uri="{FF2B5EF4-FFF2-40B4-BE49-F238E27FC236}">
                      <a16:creationId xmlns:a16="http://schemas.microsoft.com/office/drawing/2014/main" id="{15277418-477B-D2A9-57E7-5A21D5D3E462}"/>
                    </a:ext>
                  </a:extLst>
                </p:cNvPr>
                <p:cNvPicPr/>
                <p:nvPr/>
              </p:nvPicPr>
              <p:blipFill>
                <a:blip r:embed="rId122"/>
                <a:stretch>
                  <a:fillRect/>
                </a:stretch>
              </p:blipFill>
              <p:spPr>
                <a:xfrm>
                  <a:off x="5175172" y="6001200"/>
                  <a:ext cx="144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516" name="Freihand 19515">
                  <a:extLst>
                    <a:ext uri="{FF2B5EF4-FFF2-40B4-BE49-F238E27FC236}">
                      <a16:creationId xmlns:a16="http://schemas.microsoft.com/office/drawing/2014/main" id="{B59E2B23-5AAD-FDC9-7D45-515D16A8C9B0}"/>
                    </a:ext>
                  </a:extLst>
                </p14:cNvPr>
                <p14:cNvContentPartPr/>
                <p14:nvPr/>
              </p14:nvContentPartPr>
              <p14:xfrm>
                <a:off x="5127292" y="6066720"/>
                <a:ext cx="142920" cy="60840"/>
              </p14:xfrm>
            </p:contentPart>
          </mc:Choice>
          <mc:Fallback xmlns="">
            <p:pic>
              <p:nvPicPr>
                <p:cNvPr id="19516" name="Freihand 19515">
                  <a:extLst>
                    <a:ext uri="{FF2B5EF4-FFF2-40B4-BE49-F238E27FC236}">
                      <a16:creationId xmlns:a16="http://schemas.microsoft.com/office/drawing/2014/main" id="{B59E2B23-5AAD-FDC9-7D45-515D16A8C9B0}"/>
                    </a:ext>
                  </a:extLst>
                </p:cNvPr>
                <p:cNvPicPr/>
                <p:nvPr/>
              </p:nvPicPr>
              <p:blipFill>
                <a:blip r:embed="rId124"/>
                <a:stretch>
                  <a:fillRect/>
                </a:stretch>
              </p:blipFill>
              <p:spPr>
                <a:xfrm>
                  <a:off x="5122972" y="6062400"/>
                  <a:ext cx="151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517" name="Freihand 19516">
                  <a:extLst>
                    <a:ext uri="{FF2B5EF4-FFF2-40B4-BE49-F238E27FC236}">
                      <a16:creationId xmlns:a16="http://schemas.microsoft.com/office/drawing/2014/main" id="{3C1FA58F-B99C-85C0-710E-7311AC81C805}"/>
                    </a:ext>
                  </a:extLst>
                </p14:cNvPr>
                <p14:cNvContentPartPr/>
                <p14:nvPr/>
              </p14:nvContentPartPr>
              <p14:xfrm>
                <a:off x="5288932" y="6068520"/>
                <a:ext cx="158400" cy="188280"/>
              </p14:xfrm>
            </p:contentPart>
          </mc:Choice>
          <mc:Fallback xmlns="">
            <p:pic>
              <p:nvPicPr>
                <p:cNvPr id="19517" name="Freihand 19516">
                  <a:extLst>
                    <a:ext uri="{FF2B5EF4-FFF2-40B4-BE49-F238E27FC236}">
                      <a16:creationId xmlns:a16="http://schemas.microsoft.com/office/drawing/2014/main" id="{3C1FA58F-B99C-85C0-710E-7311AC81C805}"/>
                    </a:ext>
                  </a:extLst>
                </p:cNvPr>
                <p:cNvPicPr/>
                <p:nvPr/>
              </p:nvPicPr>
              <p:blipFill>
                <a:blip r:embed="rId126"/>
                <a:stretch>
                  <a:fillRect/>
                </a:stretch>
              </p:blipFill>
              <p:spPr>
                <a:xfrm>
                  <a:off x="5284612" y="6064200"/>
                  <a:ext cx="167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9518" name="Freihand 19517">
                  <a:extLst>
                    <a:ext uri="{FF2B5EF4-FFF2-40B4-BE49-F238E27FC236}">
                      <a16:creationId xmlns:a16="http://schemas.microsoft.com/office/drawing/2014/main" id="{53A33D50-FD36-77BA-0907-F9DCAF2A4536}"/>
                    </a:ext>
                  </a:extLst>
                </p14:cNvPr>
                <p14:cNvContentPartPr/>
                <p14:nvPr/>
              </p14:nvContentPartPr>
              <p14:xfrm>
                <a:off x="5446972" y="6130080"/>
                <a:ext cx="72360" cy="24840"/>
              </p14:xfrm>
            </p:contentPart>
          </mc:Choice>
          <mc:Fallback xmlns="">
            <p:pic>
              <p:nvPicPr>
                <p:cNvPr id="19518" name="Freihand 19517">
                  <a:extLst>
                    <a:ext uri="{FF2B5EF4-FFF2-40B4-BE49-F238E27FC236}">
                      <a16:creationId xmlns:a16="http://schemas.microsoft.com/office/drawing/2014/main" id="{53A33D50-FD36-77BA-0907-F9DCAF2A4536}"/>
                    </a:ext>
                  </a:extLst>
                </p:cNvPr>
                <p:cNvPicPr/>
                <p:nvPr/>
              </p:nvPicPr>
              <p:blipFill>
                <a:blip r:embed="rId128"/>
                <a:stretch>
                  <a:fillRect/>
                </a:stretch>
              </p:blipFill>
              <p:spPr>
                <a:xfrm>
                  <a:off x="5442652" y="6125760"/>
                  <a:ext cx="81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519" name="Freihand 19518">
                  <a:extLst>
                    <a:ext uri="{FF2B5EF4-FFF2-40B4-BE49-F238E27FC236}">
                      <a16:creationId xmlns:a16="http://schemas.microsoft.com/office/drawing/2014/main" id="{95006EEC-3F27-6D90-A777-081BD549ABA2}"/>
                    </a:ext>
                  </a:extLst>
                </p14:cNvPr>
                <p14:cNvContentPartPr/>
                <p14:nvPr/>
              </p14:nvContentPartPr>
              <p14:xfrm>
                <a:off x="5598532" y="6108480"/>
                <a:ext cx="137880" cy="116280"/>
              </p14:xfrm>
            </p:contentPart>
          </mc:Choice>
          <mc:Fallback xmlns="">
            <p:pic>
              <p:nvPicPr>
                <p:cNvPr id="19519" name="Freihand 19518">
                  <a:extLst>
                    <a:ext uri="{FF2B5EF4-FFF2-40B4-BE49-F238E27FC236}">
                      <a16:creationId xmlns:a16="http://schemas.microsoft.com/office/drawing/2014/main" id="{95006EEC-3F27-6D90-A777-081BD549ABA2}"/>
                    </a:ext>
                  </a:extLst>
                </p:cNvPr>
                <p:cNvPicPr/>
                <p:nvPr/>
              </p:nvPicPr>
              <p:blipFill>
                <a:blip r:embed="rId130"/>
                <a:stretch>
                  <a:fillRect/>
                </a:stretch>
              </p:blipFill>
              <p:spPr>
                <a:xfrm>
                  <a:off x="5594212" y="6104160"/>
                  <a:ext cx="146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9520" name="Freihand 19519">
                  <a:extLst>
                    <a:ext uri="{FF2B5EF4-FFF2-40B4-BE49-F238E27FC236}">
                      <a16:creationId xmlns:a16="http://schemas.microsoft.com/office/drawing/2014/main" id="{54E1A12C-670D-6C2B-B246-999771A65DDD}"/>
                    </a:ext>
                  </a:extLst>
                </p14:cNvPr>
                <p14:cNvContentPartPr/>
                <p14:nvPr/>
              </p14:nvContentPartPr>
              <p14:xfrm>
                <a:off x="5824252" y="6108480"/>
                <a:ext cx="360" cy="360"/>
              </p14:xfrm>
            </p:contentPart>
          </mc:Choice>
          <mc:Fallback xmlns="">
            <p:pic>
              <p:nvPicPr>
                <p:cNvPr id="19520" name="Freihand 19519">
                  <a:extLst>
                    <a:ext uri="{FF2B5EF4-FFF2-40B4-BE49-F238E27FC236}">
                      <a16:creationId xmlns:a16="http://schemas.microsoft.com/office/drawing/2014/main" id="{54E1A12C-670D-6C2B-B246-999771A65DDD}"/>
                    </a:ext>
                  </a:extLst>
                </p:cNvPr>
                <p:cNvPicPr/>
                <p:nvPr/>
              </p:nvPicPr>
              <p:blipFill>
                <a:blip r:embed="rId24"/>
                <a:stretch>
                  <a:fillRect/>
                </a:stretch>
              </p:blipFill>
              <p:spPr>
                <a:xfrm>
                  <a:off x="5819932" y="61041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9521" name="Freihand 19520">
                  <a:extLst>
                    <a:ext uri="{FF2B5EF4-FFF2-40B4-BE49-F238E27FC236}">
                      <a16:creationId xmlns:a16="http://schemas.microsoft.com/office/drawing/2014/main" id="{91436EE1-C035-0089-A5DE-26DA4BEC115C}"/>
                    </a:ext>
                  </a:extLst>
                </p14:cNvPr>
                <p14:cNvContentPartPr/>
                <p14:nvPr/>
              </p14:nvContentPartPr>
              <p14:xfrm>
                <a:off x="5781052" y="6200280"/>
                <a:ext cx="5760" cy="72000"/>
              </p14:xfrm>
            </p:contentPart>
          </mc:Choice>
          <mc:Fallback xmlns="">
            <p:pic>
              <p:nvPicPr>
                <p:cNvPr id="19521" name="Freihand 19520">
                  <a:extLst>
                    <a:ext uri="{FF2B5EF4-FFF2-40B4-BE49-F238E27FC236}">
                      <a16:creationId xmlns:a16="http://schemas.microsoft.com/office/drawing/2014/main" id="{91436EE1-C035-0089-A5DE-26DA4BEC115C}"/>
                    </a:ext>
                  </a:extLst>
                </p:cNvPr>
                <p:cNvPicPr/>
                <p:nvPr/>
              </p:nvPicPr>
              <p:blipFill>
                <a:blip r:embed="rId133"/>
                <a:stretch>
                  <a:fillRect/>
                </a:stretch>
              </p:blipFill>
              <p:spPr>
                <a:xfrm>
                  <a:off x="5776732" y="6195960"/>
                  <a:ext cx="14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522" name="Freihand 19521">
                  <a:extLst>
                    <a:ext uri="{FF2B5EF4-FFF2-40B4-BE49-F238E27FC236}">
                      <a16:creationId xmlns:a16="http://schemas.microsoft.com/office/drawing/2014/main" id="{8226088F-0CC7-FFC7-4708-4832E0C62329}"/>
                    </a:ext>
                  </a:extLst>
                </p14:cNvPr>
                <p14:cNvContentPartPr/>
                <p14:nvPr/>
              </p14:nvContentPartPr>
              <p14:xfrm>
                <a:off x="5805532" y="6091560"/>
                <a:ext cx="209520" cy="197280"/>
              </p14:xfrm>
            </p:contentPart>
          </mc:Choice>
          <mc:Fallback xmlns="">
            <p:pic>
              <p:nvPicPr>
                <p:cNvPr id="19522" name="Freihand 19521">
                  <a:extLst>
                    <a:ext uri="{FF2B5EF4-FFF2-40B4-BE49-F238E27FC236}">
                      <a16:creationId xmlns:a16="http://schemas.microsoft.com/office/drawing/2014/main" id="{8226088F-0CC7-FFC7-4708-4832E0C62329}"/>
                    </a:ext>
                  </a:extLst>
                </p:cNvPr>
                <p:cNvPicPr/>
                <p:nvPr/>
              </p:nvPicPr>
              <p:blipFill>
                <a:blip r:embed="rId135"/>
                <a:stretch>
                  <a:fillRect/>
                </a:stretch>
              </p:blipFill>
              <p:spPr>
                <a:xfrm>
                  <a:off x="5801212" y="6087240"/>
                  <a:ext cx="218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524" name="Freihand 19523">
                  <a:extLst>
                    <a:ext uri="{FF2B5EF4-FFF2-40B4-BE49-F238E27FC236}">
                      <a16:creationId xmlns:a16="http://schemas.microsoft.com/office/drawing/2014/main" id="{227ED0E5-A76D-5105-5D36-CB42AAD351C4}"/>
                    </a:ext>
                  </a:extLst>
                </p14:cNvPr>
                <p14:cNvContentPartPr/>
                <p14:nvPr/>
              </p14:nvContentPartPr>
              <p14:xfrm>
                <a:off x="4831012" y="6092280"/>
                <a:ext cx="41400" cy="404280"/>
              </p14:xfrm>
            </p:contentPart>
          </mc:Choice>
          <mc:Fallback xmlns="">
            <p:pic>
              <p:nvPicPr>
                <p:cNvPr id="19524" name="Freihand 19523">
                  <a:extLst>
                    <a:ext uri="{FF2B5EF4-FFF2-40B4-BE49-F238E27FC236}">
                      <a16:creationId xmlns:a16="http://schemas.microsoft.com/office/drawing/2014/main" id="{227ED0E5-A76D-5105-5D36-CB42AAD351C4}"/>
                    </a:ext>
                  </a:extLst>
                </p:cNvPr>
                <p:cNvPicPr/>
                <p:nvPr/>
              </p:nvPicPr>
              <p:blipFill>
                <a:blip r:embed="rId137"/>
                <a:stretch>
                  <a:fillRect/>
                </a:stretch>
              </p:blipFill>
              <p:spPr>
                <a:xfrm>
                  <a:off x="4826692" y="6087960"/>
                  <a:ext cx="500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525" name="Freihand 19524">
                  <a:extLst>
                    <a:ext uri="{FF2B5EF4-FFF2-40B4-BE49-F238E27FC236}">
                      <a16:creationId xmlns:a16="http://schemas.microsoft.com/office/drawing/2014/main" id="{B59B2D5C-C477-594B-14FC-A0DB0D05D050}"/>
                    </a:ext>
                  </a:extLst>
                </p14:cNvPr>
                <p14:cNvContentPartPr/>
                <p14:nvPr/>
              </p14:nvContentPartPr>
              <p14:xfrm>
                <a:off x="4861612" y="6143040"/>
                <a:ext cx="16560" cy="263520"/>
              </p14:xfrm>
            </p:contentPart>
          </mc:Choice>
          <mc:Fallback xmlns="">
            <p:pic>
              <p:nvPicPr>
                <p:cNvPr id="19525" name="Freihand 19524">
                  <a:extLst>
                    <a:ext uri="{FF2B5EF4-FFF2-40B4-BE49-F238E27FC236}">
                      <a16:creationId xmlns:a16="http://schemas.microsoft.com/office/drawing/2014/main" id="{B59B2D5C-C477-594B-14FC-A0DB0D05D050}"/>
                    </a:ext>
                  </a:extLst>
                </p:cNvPr>
                <p:cNvPicPr/>
                <p:nvPr/>
              </p:nvPicPr>
              <p:blipFill>
                <a:blip r:embed="rId139"/>
                <a:stretch>
                  <a:fillRect/>
                </a:stretch>
              </p:blipFill>
              <p:spPr>
                <a:xfrm>
                  <a:off x="4857292" y="6138720"/>
                  <a:ext cx="252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526" name="Freihand 19525">
                  <a:extLst>
                    <a:ext uri="{FF2B5EF4-FFF2-40B4-BE49-F238E27FC236}">
                      <a16:creationId xmlns:a16="http://schemas.microsoft.com/office/drawing/2014/main" id="{3971378E-55E8-3394-DD55-E9D46DA79A64}"/>
                    </a:ext>
                  </a:extLst>
                </p14:cNvPr>
                <p14:cNvContentPartPr/>
                <p14:nvPr/>
              </p14:nvContentPartPr>
              <p14:xfrm>
                <a:off x="4842172" y="6479280"/>
                <a:ext cx="1237320" cy="331560"/>
              </p14:xfrm>
            </p:contentPart>
          </mc:Choice>
          <mc:Fallback xmlns="">
            <p:pic>
              <p:nvPicPr>
                <p:cNvPr id="19526" name="Freihand 19525">
                  <a:extLst>
                    <a:ext uri="{FF2B5EF4-FFF2-40B4-BE49-F238E27FC236}">
                      <a16:creationId xmlns:a16="http://schemas.microsoft.com/office/drawing/2014/main" id="{3971378E-55E8-3394-DD55-E9D46DA79A64}"/>
                    </a:ext>
                  </a:extLst>
                </p:cNvPr>
                <p:cNvPicPr/>
                <p:nvPr/>
              </p:nvPicPr>
              <p:blipFill>
                <a:blip r:embed="rId141"/>
                <a:stretch>
                  <a:fillRect/>
                </a:stretch>
              </p:blipFill>
              <p:spPr>
                <a:xfrm>
                  <a:off x="4837852" y="6474960"/>
                  <a:ext cx="1245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527" name="Freihand 19526">
                  <a:extLst>
                    <a:ext uri="{FF2B5EF4-FFF2-40B4-BE49-F238E27FC236}">
                      <a16:creationId xmlns:a16="http://schemas.microsoft.com/office/drawing/2014/main" id="{BB22805F-FD7D-723C-F5AB-156D1FD73B07}"/>
                    </a:ext>
                  </a:extLst>
                </p14:cNvPr>
                <p14:cNvContentPartPr/>
                <p14:nvPr/>
              </p14:nvContentPartPr>
              <p14:xfrm>
                <a:off x="6103972" y="6430680"/>
                <a:ext cx="71280" cy="270720"/>
              </p14:xfrm>
            </p:contentPart>
          </mc:Choice>
          <mc:Fallback xmlns="">
            <p:pic>
              <p:nvPicPr>
                <p:cNvPr id="19527" name="Freihand 19526">
                  <a:extLst>
                    <a:ext uri="{FF2B5EF4-FFF2-40B4-BE49-F238E27FC236}">
                      <a16:creationId xmlns:a16="http://schemas.microsoft.com/office/drawing/2014/main" id="{BB22805F-FD7D-723C-F5AB-156D1FD73B07}"/>
                    </a:ext>
                  </a:extLst>
                </p:cNvPr>
                <p:cNvPicPr/>
                <p:nvPr/>
              </p:nvPicPr>
              <p:blipFill>
                <a:blip r:embed="rId143"/>
                <a:stretch>
                  <a:fillRect/>
                </a:stretch>
              </p:blipFill>
              <p:spPr>
                <a:xfrm>
                  <a:off x="6099652" y="6426360"/>
                  <a:ext cx="799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9528" name="Freihand 19527">
                  <a:extLst>
                    <a:ext uri="{FF2B5EF4-FFF2-40B4-BE49-F238E27FC236}">
                      <a16:creationId xmlns:a16="http://schemas.microsoft.com/office/drawing/2014/main" id="{80278DBF-F5B3-C2EA-E764-CB27FB5EFD77}"/>
                    </a:ext>
                  </a:extLst>
                </p14:cNvPr>
                <p14:cNvContentPartPr/>
                <p14:nvPr/>
              </p14:nvContentPartPr>
              <p14:xfrm>
                <a:off x="6533452" y="5838120"/>
                <a:ext cx="38160" cy="279360"/>
              </p14:xfrm>
            </p:contentPart>
          </mc:Choice>
          <mc:Fallback xmlns="">
            <p:pic>
              <p:nvPicPr>
                <p:cNvPr id="19528" name="Freihand 19527">
                  <a:extLst>
                    <a:ext uri="{FF2B5EF4-FFF2-40B4-BE49-F238E27FC236}">
                      <a16:creationId xmlns:a16="http://schemas.microsoft.com/office/drawing/2014/main" id="{80278DBF-F5B3-C2EA-E764-CB27FB5EFD77}"/>
                    </a:ext>
                  </a:extLst>
                </p:cNvPr>
                <p:cNvPicPr/>
                <p:nvPr/>
              </p:nvPicPr>
              <p:blipFill>
                <a:blip r:embed="rId145"/>
                <a:stretch>
                  <a:fillRect/>
                </a:stretch>
              </p:blipFill>
              <p:spPr>
                <a:xfrm>
                  <a:off x="6529132" y="5833800"/>
                  <a:ext cx="46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9529" name="Freihand 19528">
                  <a:extLst>
                    <a:ext uri="{FF2B5EF4-FFF2-40B4-BE49-F238E27FC236}">
                      <a16:creationId xmlns:a16="http://schemas.microsoft.com/office/drawing/2014/main" id="{4D8E9358-C29B-CBCD-7D8D-26CB8033A9A4}"/>
                    </a:ext>
                  </a:extLst>
                </p14:cNvPr>
                <p14:cNvContentPartPr/>
                <p14:nvPr/>
              </p14:nvContentPartPr>
              <p14:xfrm>
                <a:off x="6062932" y="6027120"/>
                <a:ext cx="604440" cy="819360"/>
              </p14:xfrm>
            </p:contentPart>
          </mc:Choice>
          <mc:Fallback xmlns="">
            <p:pic>
              <p:nvPicPr>
                <p:cNvPr id="19529" name="Freihand 19528">
                  <a:extLst>
                    <a:ext uri="{FF2B5EF4-FFF2-40B4-BE49-F238E27FC236}">
                      <a16:creationId xmlns:a16="http://schemas.microsoft.com/office/drawing/2014/main" id="{4D8E9358-C29B-CBCD-7D8D-26CB8033A9A4}"/>
                    </a:ext>
                  </a:extLst>
                </p:cNvPr>
                <p:cNvPicPr/>
                <p:nvPr/>
              </p:nvPicPr>
              <p:blipFill>
                <a:blip r:embed="rId147"/>
                <a:stretch>
                  <a:fillRect/>
                </a:stretch>
              </p:blipFill>
              <p:spPr>
                <a:xfrm>
                  <a:off x="6058612" y="6022800"/>
                  <a:ext cx="61308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9530" name="Freihand 19529">
                  <a:extLst>
                    <a:ext uri="{FF2B5EF4-FFF2-40B4-BE49-F238E27FC236}">
                      <a16:creationId xmlns:a16="http://schemas.microsoft.com/office/drawing/2014/main" id="{6181A542-53F2-0393-15AE-704C50382225}"/>
                    </a:ext>
                  </a:extLst>
                </p14:cNvPr>
                <p14:cNvContentPartPr/>
                <p14:nvPr/>
              </p14:nvContentPartPr>
              <p14:xfrm>
                <a:off x="6181372" y="6184440"/>
                <a:ext cx="312840" cy="493920"/>
              </p14:xfrm>
            </p:contentPart>
          </mc:Choice>
          <mc:Fallback xmlns="">
            <p:pic>
              <p:nvPicPr>
                <p:cNvPr id="19530" name="Freihand 19529">
                  <a:extLst>
                    <a:ext uri="{FF2B5EF4-FFF2-40B4-BE49-F238E27FC236}">
                      <a16:creationId xmlns:a16="http://schemas.microsoft.com/office/drawing/2014/main" id="{6181A542-53F2-0393-15AE-704C50382225}"/>
                    </a:ext>
                  </a:extLst>
                </p:cNvPr>
                <p:cNvPicPr/>
                <p:nvPr/>
              </p:nvPicPr>
              <p:blipFill>
                <a:blip r:embed="rId149"/>
                <a:stretch>
                  <a:fillRect/>
                </a:stretch>
              </p:blipFill>
              <p:spPr>
                <a:xfrm>
                  <a:off x="6177052" y="6180120"/>
                  <a:ext cx="3214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9532" name="Freihand 19531">
                  <a:extLst>
                    <a:ext uri="{FF2B5EF4-FFF2-40B4-BE49-F238E27FC236}">
                      <a16:creationId xmlns:a16="http://schemas.microsoft.com/office/drawing/2014/main" id="{10C206E6-C740-29DC-A542-0F3E8A2CD251}"/>
                    </a:ext>
                  </a:extLst>
                </p14:cNvPr>
                <p14:cNvContentPartPr/>
                <p14:nvPr/>
              </p14:nvContentPartPr>
              <p14:xfrm>
                <a:off x="4922452" y="6420600"/>
                <a:ext cx="1080360" cy="231840"/>
              </p14:xfrm>
            </p:contentPart>
          </mc:Choice>
          <mc:Fallback xmlns="">
            <p:pic>
              <p:nvPicPr>
                <p:cNvPr id="19532" name="Freihand 19531">
                  <a:extLst>
                    <a:ext uri="{FF2B5EF4-FFF2-40B4-BE49-F238E27FC236}">
                      <a16:creationId xmlns:a16="http://schemas.microsoft.com/office/drawing/2014/main" id="{10C206E6-C740-29DC-A542-0F3E8A2CD251}"/>
                    </a:ext>
                  </a:extLst>
                </p:cNvPr>
                <p:cNvPicPr/>
                <p:nvPr/>
              </p:nvPicPr>
              <p:blipFill>
                <a:blip r:embed="rId151"/>
                <a:stretch>
                  <a:fillRect/>
                </a:stretch>
              </p:blipFill>
              <p:spPr>
                <a:xfrm>
                  <a:off x="4918132" y="6416280"/>
                  <a:ext cx="1089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533" name="Freihand 19532">
                  <a:extLst>
                    <a:ext uri="{FF2B5EF4-FFF2-40B4-BE49-F238E27FC236}">
                      <a16:creationId xmlns:a16="http://schemas.microsoft.com/office/drawing/2014/main" id="{14D08662-99E9-596D-F06D-E721A022B527}"/>
                    </a:ext>
                  </a:extLst>
                </p14:cNvPr>
                <p14:cNvContentPartPr/>
                <p14:nvPr/>
              </p14:nvContentPartPr>
              <p14:xfrm>
                <a:off x="6150772" y="6399000"/>
                <a:ext cx="131400" cy="150480"/>
              </p14:xfrm>
            </p:contentPart>
          </mc:Choice>
          <mc:Fallback xmlns="">
            <p:pic>
              <p:nvPicPr>
                <p:cNvPr id="19533" name="Freihand 19532">
                  <a:extLst>
                    <a:ext uri="{FF2B5EF4-FFF2-40B4-BE49-F238E27FC236}">
                      <a16:creationId xmlns:a16="http://schemas.microsoft.com/office/drawing/2014/main" id="{14D08662-99E9-596D-F06D-E721A022B527}"/>
                    </a:ext>
                  </a:extLst>
                </p:cNvPr>
                <p:cNvPicPr/>
                <p:nvPr/>
              </p:nvPicPr>
              <p:blipFill>
                <a:blip r:embed="rId153"/>
                <a:stretch>
                  <a:fillRect/>
                </a:stretch>
              </p:blipFill>
              <p:spPr>
                <a:xfrm>
                  <a:off x="6146452" y="6394680"/>
                  <a:ext cx="1400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9534" name="Freihand 19533">
                  <a:extLst>
                    <a:ext uri="{FF2B5EF4-FFF2-40B4-BE49-F238E27FC236}">
                      <a16:creationId xmlns:a16="http://schemas.microsoft.com/office/drawing/2014/main" id="{BB0848FA-C30B-BB41-CBB5-B7043DA99C13}"/>
                    </a:ext>
                  </a:extLst>
                </p14:cNvPr>
                <p14:cNvContentPartPr/>
                <p14:nvPr/>
              </p14:nvContentPartPr>
              <p14:xfrm>
                <a:off x="6175972" y="6446160"/>
                <a:ext cx="118800" cy="111960"/>
              </p14:xfrm>
            </p:contentPart>
          </mc:Choice>
          <mc:Fallback xmlns="">
            <p:pic>
              <p:nvPicPr>
                <p:cNvPr id="19534" name="Freihand 19533">
                  <a:extLst>
                    <a:ext uri="{FF2B5EF4-FFF2-40B4-BE49-F238E27FC236}">
                      <a16:creationId xmlns:a16="http://schemas.microsoft.com/office/drawing/2014/main" id="{BB0848FA-C30B-BB41-CBB5-B7043DA99C13}"/>
                    </a:ext>
                  </a:extLst>
                </p:cNvPr>
                <p:cNvPicPr/>
                <p:nvPr/>
              </p:nvPicPr>
              <p:blipFill>
                <a:blip r:embed="rId155"/>
                <a:stretch>
                  <a:fillRect/>
                </a:stretch>
              </p:blipFill>
              <p:spPr>
                <a:xfrm>
                  <a:off x="6171652" y="6441840"/>
                  <a:ext cx="127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535" name="Freihand 19534">
                  <a:extLst>
                    <a:ext uri="{FF2B5EF4-FFF2-40B4-BE49-F238E27FC236}">
                      <a16:creationId xmlns:a16="http://schemas.microsoft.com/office/drawing/2014/main" id="{6E9A2D4A-10B8-6842-98E6-6F236C8C1B5B}"/>
                    </a:ext>
                  </a:extLst>
                </p14:cNvPr>
                <p14:cNvContentPartPr/>
                <p14:nvPr/>
              </p14:nvContentPartPr>
              <p14:xfrm>
                <a:off x="6377212" y="6041160"/>
                <a:ext cx="111600" cy="232200"/>
              </p14:xfrm>
            </p:contentPart>
          </mc:Choice>
          <mc:Fallback xmlns="">
            <p:pic>
              <p:nvPicPr>
                <p:cNvPr id="19535" name="Freihand 19534">
                  <a:extLst>
                    <a:ext uri="{FF2B5EF4-FFF2-40B4-BE49-F238E27FC236}">
                      <a16:creationId xmlns:a16="http://schemas.microsoft.com/office/drawing/2014/main" id="{6E9A2D4A-10B8-6842-98E6-6F236C8C1B5B}"/>
                    </a:ext>
                  </a:extLst>
                </p:cNvPr>
                <p:cNvPicPr/>
                <p:nvPr/>
              </p:nvPicPr>
              <p:blipFill>
                <a:blip r:embed="rId157"/>
                <a:stretch>
                  <a:fillRect/>
                </a:stretch>
              </p:blipFill>
              <p:spPr>
                <a:xfrm>
                  <a:off x="6372892" y="6036840"/>
                  <a:ext cx="1202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9536" name="Freihand 19535">
                  <a:extLst>
                    <a:ext uri="{FF2B5EF4-FFF2-40B4-BE49-F238E27FC236}">
                      <a16:creationId xmlns:a16="http://schemas.microsoft.com/office/drawing/2014/main" id="{0785966F-07CE-DBA7-A23C-27A9CBFCB7FA}"/>
                    </a:ext>
                  </a:extLst>
                </p14:cNvPr>
                <p14:cNvContentPartPr/>
                <p14:nvPr/>
              </p14:nvContentPartPr>
              <p14:xfrm>
                <a:off x="5005252" y="6341400"/>
                <a:ext cx="874800" cy="195480"/>
              </p14:xfrm>
            </p:contentPart>
          </mc:Choice>
          <mc:Fallback xmlns="">
            <p:pic>
              <p:nvPicPr>
                <p:cNvPr id="19536" name="Freihand 19535">
                  <a:extLst>
                    <a:ext uri="{FF2B5EF4-FFF2-40B4-BE49-F238E27FC236}">
                      <a16:creationId xmlns:a16="http://schemas.microsoft.com/office/drawing/2014/main" id="{0785966F-07CE-DBA7-A23C-27A9CBFCB7FA}"/>
                    </a:ext>
                  </a:extLst>
                </p:cNvPr>
                <p:cNvPicPr/>
                <p:nvPr/>
              </p:nvPicPr>
              <p:blipFill>
                <a:blip r:embed="rId159"/>
                <a:stretch>
                  <a:fillRect/>
                </a:stretch>
              </p:blipFill>
              <p:spPr>
                <a:xfrm>
                  <a:off x="5000932" y="6337080"/>
                  <a:ext cx="8834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537" name="Freihand 19536">
                  <a:extLst>
                    <a:ext uri="{FF2B5EF4-FFF2-40B4-BE49-F238E27FC236}">
                      <a16:creationId xmlns:a16="http://schemas.microsoft.com/office/drawing/2014/main" id="{47BDEE8B-FFA4-2830-0859-EC8187FEA8B9}"/>
                    </a:ext>
                  </a:extLst>
                </p14:cNvPr>
                <p14:cNvContentPartPr/>
                <p14:nvPr/>
              </p14:nvContentPartPr>
              <p14:xfrm>
                <a:off x="5369572" y="6367680"/>
                <a:ext cx="456480" cy="77760"/>
              </p14:xfrm>
            </p:contentPart>
          </mc:Choice>
          <mc:Fallback xmlns="">
            <p:pic>
              <p:nvPicPr>
                <p:cNvPr id="19537" name="Freihand 19536">
                  <a:extLst>
                    <a:ext uri="{FF2B5EF4-FFF2-40B4-BE49-F238E27FC236}">
                      <a16:creationId xmlns:a16="http://schemas.microsoft.com/office/drawing/2014/main" id="{47BDEE8B-FFA4-2830-0859-EC8187FEA8B9}"/>
                    </a:ext>
                  </a:extLst>
                </p:cNvPr>
                <p:cNvPicPr/>
                <p:nvPr/>
              </p:nvPicPr>
              <p:blipFill>
                <a:blip r:embed="rId161"/>
                <a:stretch>
                  <a:fillRect/>
                </a:stretch>
              </p:blipFill>
              <p:spPr>
                <a:xfrm>
                  <a:off x="5365252" y="6363360"/>
                  <a:ext cx="4651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9538" name="Freihand 19537">
                  <a:extLst>
                    <a:ext uri="{FF2B5EF4-FFF2-40B4-BE49-F238E27FC236}">
                      <a16:creationId xmlns:a16="http://schemas.microsoft.com/office/drawing/2014/main" id="{1B0E1157-FCA4-EE29-0CBD-C62B3B78BC59}"/>
                    </a:ext>
                  </a:extLst>
                </p14:cNvPr>
                <p14:cNvContentPartPr/>
                <p14:nvPr/>
              </p14:nvContentPartPr>
              <p14:xfrm>
                <a:off x="4913452" y="6152760"/>
                <a:ext cx="429480" cy="101880"/>
              </p14:xfrm>
            </p:contentPart>
          </mc:Choice>
          <mc:Fallback xmlns="">
            <p:pic>
              <p:nvPicPr>
                <p:cNvPr id="19538" name="Freihand 19537">
                  <a:extLst>
                    <a:ext uri="{FF2B5EF4-FFF2-40B4-BE49-F238E27FC236}">
                      <a16:creationId xmlns:a16="http://schemas.microsoft.com/office/drawing/2014/main" id="{1B0E1157-FCA4-EE29-0CBD-C62B3B78BC59}"/>
                    </a:ext>
                  </a:extLst>
                </p:cNvPr>
                <p:cNvPicPr/>
                <p:nvPr/>
              </p:nvPicPr>
              <p:blipFill>
                <a:blip r:embed="rId163"/>
                <a:stretch>
                  <a:fillRect/>
                </a:stretch>
              </p:blipFill>
              <p:spPr>
                <a:xfrm>
                  <a:off x="4909132" y="6148440"/>
                  <a:ext cx="4381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9540" name="Freihand 19539">
                  <a:extLst>
                    <a:ext uri="{FF2B5EF4-FFF2-40B4-BE49-F238E27FC236}">
                      <a16:creationId xmlns:a16="http://schemas.microsoft.com/office/drawing/2014/main" id="{58902058-A3D2-0FA5-B638-38469ED4749B}"/>
                    </a:ext>
                  </a:extLst>
                </p14:cNvPr>
                <p14:cNvContentPartPr/>
                <p14:nvPr/>
              </p14:nvContentPartPr>
              <p14:xfrm>
                <a:off x="6877972" y="5773680"/>
                <a:ext cx="66960" cy="190800"/>
              </p14:xfrm>
            </p:contentPart>
          </mc:Choice>
          <mc:Fallback xmlns="">
            <p:pic>
              <p:nvPicPr>
                <p:cNvPr id="19540" name="Freihand 19539">
                  <a:extLst>
                    <a:ext uri="{FF2B5EF4-FFF2-40B4-BE49-F238E27FC236}">
                      <a16:creationId xmlns:a16="http://schemas.microsoft.com/office/drawing/2014/main" id="{58902058-A3D2-0FA5-B638-38469ED4749B}"/>
                    </a:ext>
                  </a:extLst>
                </p:cNvPr>
                <p:cNvPicPr/>
                <p:nvPr/>
              </p:nvPicPr>
              <p:blipFill>
                <a:blip r:embed="rId165"/>
                <a:stretch>
                  <a:fillRect/>
                </a:stretch>
              </p:blipFill>
              <p:spPr>
                <a:xfrm>
                  <a:off x="6873652" y="5769360"/>
                  <a:ext cx="75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9542" name="Freihand 19541">
                  <a:extLst>
                    <a:ext uri="{FF2B5EF4-FFF2-40B4-BE49-F238E27FC236}">
                      <a16:creationId xmlns:a16="http://schemas.microsoft.com/office/drawing/2014/main" id="{BAD8ADE9-9EF3-93F5-112A-76E5D8C53985}"/>
                    </a:ext>
                  </a:extLst>
                </p14:cNvPr>
                <p14:cNvContentPartPr/>
                <p14:nvPr/>
              </p14:nvContentPartPr>
              <p14:xfrm>
                <a:off x="6889132" y="5236560"/>
                <a:ext cx="307440" cy="255600"/>
              </p14:xfrm>
            </p:contentPart>
          </mc:Choice>
          <mc:Fallback xmlns="">
            <p:pic>
              <p:nvPicPr>
                <p:cNvPr id="19542" name="Freihand 19541">
                  <a:extLst>
                    <a:ext uri="{FF2B5EF4-FFF2-40B4-BE49-F238E27FC236}">
                      <a16:creationId xmlns:a16="http://schemas.microsoft.com/office/drawing/2014/main" id="{BAD8ADE9-9EF3-93F5-112A-76E5D8C53985}"/>
                    </a:ext>
                  </a:extLst>
                </p:cNvPr>
                <p:cNvPicPr/>
                <p:nvPr/>
              </p:nvPicPr>
              <p:blipFill>
                <a:blip r:embed="rId167"/>
                <a:stretch>
                  <a:fillRect/>
                </a:stretch>
              </p:blipFill>
              <p:spPr>
                <a:xfrm>
                  <a:off x="6884812" y="5232240"/>
                  <a:ext cx="3160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543" name="Freihand 19542">
                  <a:extLst>
                    <a:ext uri="{FF2B5EF4-FFF2-40B4-BE49-F238E27FC236}">
                      <a16:creationId xmlns:a16="http://schemas.microsoft.com/office/drawing/2014/main" id="{727634A1-83D5-FD5C-E5C9-956437AB3683}"/>
                    </a:ext>
                  </a:extLst>
                </p14:cNvPr>
                <p14:cNvContentPartPr/>
                <p14:nvPr/>
              </p14:nvContentPartPr>
              <p14:xfrm>
                <a:off x="6890932" y="5254560"/>
                <a:ext cx="276480" cy="64440"/>
              </p14:xfrm>
            </p:contentPart>
          </mc:Choice>
          <mc:Fallback xmlns="">
            <p:pic>
              <p:nvPicPr>
                <p:cNvPr id="19543" name="Freihand 19542">
                  <a:extLst>
                    <a:ext uri="{FF2B5EF4-FFF2-40B4-BE49-F238E27FC236}">
                      <a16:creationId xmlns:a16="http://schemas.microsoft.com/office/drawing/2014/main" id="{727634A1-83D5-FD5C-E5C9-956437AB3683}"/>
                    </a:ext>
                  </a:extLst>
                </p:cNvPr>
                <p:cNvPicPr/>
                <p:nvPr/>
              </p:nvPicPr>
              <p:blipFill>
                <a:blip r:embed="rId169"/>
                <a:stretch>
                  <a:fillRect/>
                </a:stretch>
              </p:blipFill>
              <p:spPr>
                <a:xfrm>
                  <a:off x="6886612" y="5250240"/>
                  <a:ext cx="285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544" name="Freihand 19543">
                  <a:extLst>
                    <a:ext uri="{FF2B5EF4-FFF2-40B4-BE49-F238E27FC236}">
                      <a16:creationId xmlns:a16="http://schemas.microsoft.com/office/drawing/2014/main" id="{17DD770D-5EFE-0101-81F8-2D859BF4DC10}"/>
                    </a:ext>
                  </a:extLst>
                </p14:cNvPr>
                <p14:cNvContentPartPr/>
                <p14:nvPr/>
              </p14:nvContentPartPr>
              <p14:xfrm>
                <a:off x="6840172" y="5403240"/>
                <a:ext cx="60120" cy="249120"/>
              </p14:xfrm>
            </p:contentPart>
          </mc:Choice>
          <mc:Fallback xmlns="">
            <p:pic>
              <p:nvPicPr>
                <p:cNvPr id="19544" name="Freihand 19543">
                  <a:extLst>
                    <a:ext uri="{FF2B5EF4-FFF2-40B4-BE49-F238E27FC236}">
                      <a16:creationId xmlns:a16="http://schemas.microsoft.com/office/drawing/2014/main" id="{17DD770D-5EFE-0101-81F8-2D859BF4DC10}"/>
                    </a:ext>
                  </a:extLst>
                </p:cNvPr>
                <p:cNvPicPr/>
                <p:nvPr/>
              </p:nvPicPr>
              <p:blipFill>
                <a:blip r:embed="rId171"/>
                <a:stretch>
                  <a:fillRect/>
                </a:stretch>
              </p:blipFill>
              <p:spPr>
                <a:xfrm>
                  <a:off x="6835852" y="5398920"/>
                  <a:ext cx="687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547" name="Freihand 19546">
                  <a:extLst>
                    <a:ext uri="{FF2B5EF4-FFF2-40B4-BE49-F238E27FC236}">
                      <a16:creationId xmlns:a16="http://schemas.microsoft.com/office/drawing/2014/main" id="{C30DC5B6-C493-5874-41F7-DFA030D3E228}"/>
                    </a:ext>
                  </a:extLst>
                </p14:cNvPr>
                <p14:cNvContentPartPr/>
                <p14:nvPr/>
              </p14:nvContentPartPr>
              <p14:xfrm>
                <a:off x="6849532" y="5629320"/>
                <a:ext cx="9360" cy="140760"/>
              </p14:xfrm>
            </p:contentPart>
          </mc:Choice>
          <mc:Fallback xmlns="">
            <p:pic>
              <p:nvPicPr>
                <p:cNvPr id="19547" name="Freihand 19546">
                  <a:extLst>
                    <a:ext uri="{FF2B5EF4-FFF2-40B4-BE49-F238E27FC236}">
                      <a16:creationId xmlns:a16="http://schemas.microsoft.com/office/drawing/2014/main" id="{C30DC5B6-C493-5874-41F7-DFA030D3E228}"/>
                    </a:ext>
                  </a:extLst>
                </p:cNvPr>
                <p:cNvPicPr/>
                <p:nvPr/>
              </p:nvPicPr>
              <p:blipFill>
                <a:blip r:embed="rId173"/>
                <a:stretch>
                  <a:fillRect/>
                </a:stretch>
              </p:blipFill>
              <p:spPr>
                <a:xfrm>
                  <a:off x="6845212" y="5625000"/>
                  <a:ext cx="18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548" name="Freihand 19547">
                  <a:extLst>
                    <a:ext uri="{FF2B5EF4-FFF2-40B4-BE49-F238E27FC236}">
                      <a16:creationId xmlns:a16="http://schemas.microsoft.com/office/drawing/2014/main" id="{1CA58B02-A22F-A556-182A-EE90ADFF4D3D}"/>
                    </a:ext>
                  </a:extLst>
                </p14:cNvPr>
                <p14:cNvContentPartPr/>
                <p14:nvPr/>
              </p14:nvContentPartPr>
              <p14:xfrm>
                <a:off x="7118812" y="5443200"/>
                <a:ext cx="119880" cy="294840"/>
              </p14:xfrm>
            </p:contentPart>
          </mc:Choice>
          <mc:Fallback xmlns="">
            <p:pic>
              <p:nvPicPr>
                <p:cNvPr id="19548" name="Freihand 19547">
                  <a:extLst>
                    <a:ext uri="{FF2B5EF4-FFF2-40B4-BE49-F238E27FC236}">
                      <a16:creationId xmlns:a16="http://schemas.microsoft.com/office/drawing/2014/main" id="{1CA58B02-A22F-A556-182A-EE90ADFF4D3D}"/>
                    </a:ext>
                  </a:extLst>
                </p:cNvPr>
                <p:cNvPicPr/>
                <p:nvPr/>
              </p:nvPicPr>
              <p:blipFill>
                <a:blip r:embed="rId175"/>
                <a:stretch>
                  <a:fillRect/>
                </a:stretch>
              </p:blipFill>
              <p:spPr>
                <a:xfrm>
                  <a:off x="7114492" y="5438880"/>
                  <a:ext cx="128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549" name="Freihand 19548">
                  <a:extLst>
                    <a:ext uri="{FF2B5EF4-FFF2-40B4-BE49-F238E27FC236}">
                      <a16:creationId xmlns:a16="http://schemas.microsoft.com/office/drawing/2014/main" id="{DAF0B10A-EAE2-8614-8B4D-26B404DD9732}"/>
                    </a:ext>
                  </a:extLst>
                </p14:cNvPr>
                <p14:cNvContentPartPr/>
                <p14:nvPr/>
              </p14:nvContentPartPr>
              <p14:xfrm>
                <a:off x="6822532" y="5614920"/>
                <a:ext cx="389880" cy="475560"/>
              </p14:xfrm>
            </p:contentPart>
          </mc:Choice>
          <mc:Fallback xmlns="">
            <p:pic>
              <p:nvPicPr>
                <p:cNvPr id="19549" name="Freihand 19548">
                  <a:extLst>
                    <a:ext uri="{FF2B5EF4-FFF2-40B4-BE49-F238E27FC236}">
                      <a16:creationId xmlns:a16="http://schemas.microsoft.com/office/drawing/2014/main" id="{DAF0B10A-EAE2-8614-8B4D-26B404DD9732}"/>
                    </a:ext>
                  </a:extLst>
                </p:cNvPr>
                <p:cNvPicPr/>
                <p:nvPr/>
              </p:nvPicPr>
              <p:blipFill>
                <a:blip r:embed="rId177"/>
                <a:stretch>
                  <a:fillRect/>
                </a:stretch>
              </p:blipFill>
              <p:spPr>
                <a:xfrm>
                  <a:off x="6818212" y="5610600"/>
                  <a:ext cx="3985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550" name="Freihand 19549">
                  <a:extLst>
                    <a:ext uri="{FF2B5EF4-FFF2-40B4-BE49-F238E27FC236}">
                      <a16:creationId xmlns:a16="http://schemas.microsoft.com/office/drawing/2014/main" id="{B7E709AB-5276-C0B9-70C9-F67F4F9A7F74}"/>
                    </a:ext>
                  </a:extLst>
                </p14:cNvPr>
                <p14:cNvContentPartPr/>
                <p14:nvPr/>
              </p14:nvContentPartPr>
              <p14:xfrm>
                <a:off x="6811732" y="5793840"/>
                <a:ext cx="32760" cy="90360"/>
              </p14:xfrm>
            </p:contentPart>
          </mc:Choice>
          <mc:Fallback xmlns="">
            <p:pic>
              <p:nvPicPr>
                <p:cNvPr id="19550" name="Freihand 19549">
                  <a:extLst>
                    <a:ext uri="{FF2B5EF4-FFF2-40B4-BE49-F238E27FC236}">
                      <a16:creationId xmlns:a16="http://schemas.microsoft.com/office/drawing/2014/main" id="{B7E709AB-5276-C0B9-70C9-F67F4F9A7F74}"/>
                    </a:ext>
                  </a:extLst>
                </p:cNvPr>
                <p:cNvPicPr/>
                <p:nvPr/>
              </p:nvPicPr>
              <p:blipFill>
                <a:blip r:embed="rId179"/>
                <a:stretch>
                  <a:fillRect/>
                </a:stretch>
              </p:blipFill>
              <p:spPr>
                <a:xfrm>
                  <a:off x="6807412" y="5789520"/>
                  <a:ext cx="41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551" name="Freihand 19550">
                  <a:extLst>
                    <a:ext uri="{FF2B5EF4-FFF2-40B4-BE49-F238E27FC236}">
                      <a16:creationId xmlns:a16="http://schemas.microsoft.com/office/drawing/2014/main" id="{FE3188BE-C147-A8CE-A0DB-E696D35B6647}"/>
                    </a:ext>
                  </a:extLst>
                </p14:cNvPr>
                <p14:cNvContentPartPr/>
                <p14:nvPr/>
              </p14:nvContentPartPr>
              <p14:xfrm>
                <a:off x="6736492" y="5397480"/>
                <a:ext cx="360" cy="11880"/>
              </p14:xfrm>
            </p:contentPart>
          </mc:Choice>
          <mc:Fallback xmlns="">
            <p:pic>
              <p:nvPicPr>
                <p:cNvPr id="19551" name="Freihand 19550">
                  <a:extLst>
                    <a:ext uri="{FF2B5EF4-FFF2-40B4-BE49-F238E27FC236}">
                      <a16:creationId xmlns:a16="http://schemas.microsoft.com/office/drawing/2014/main" id="{FE3188BE-C147-A8CE-A0DB-E696D35B6647}"/>
                    </a:ext>
                  </a:extLst>
                </p:cNvPr>
                <p:cNvPicPr/>
                <p:nvPr/>
              </p:nvPicPr>
              <p:blipFill>
                <a:blip r:embed="rId181"/>
                <a:stretch>
                  <a:fillRect/>
                </a:stretch>
              </p:blipFill>
              <p:spPr>
                <a:xfrm>
                  <a:off x="6732172" y="5393160"/>
                  <a:ext cx="9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558" name="Freihand 19557">
                  <a:extLst>
                    <a:ext uri="{FF2B5EF4-FFF2-40B4-BE49-F238E27FC236}">
                      <a16:creationId xmlns:a16="http://schemas.microsoft.com/office/drawing/2014/main" id="{80DA9E2A-58A1-4A5B-F9E7-410DE90A3D3C}"/>
                    </a:ext>
                  </a:extLst>
                </p14:cNvPr>
                <p14:cNvContentPartPr/>
                <p14:nvPr/>
              </p14:nvContentPartPr>
              <p14:xfrm>
                <a:off x="6750532" y="5412960"/>
                <a:ext cx="30960" cy="385200"/>
              </p14:xfrm>
            </p:contentPart>
          </mc:Choice>
          <mc:Fallback xmlns="">
            <p:pic>
              <p:nvPicPr>
                <p:cNvPr id="19558" name="Freihand 19557">
                  <a:extLst>
                    <a:ext uri="{FF2B5EF4-FFF2-40B4-BE49-F238E27FC236}">
                      <a16:creationId xmlns:a16="http://schemas.microsoft.com/office/drawing/2014/main" id="{80DA9E2A-58A1-4A5B-F9E7-410DE90A3D3C}"/>
                    </a:ext>
                  </a:extLst>
                </p:cNvPr>
                <p:cNvPicPr/>
                <p:nvPr/>
              </p:nvPicPr>
              <p:blipFill>
                <a:blip r:embed="rId183"/>
                <a:stretch>
                  <a:fillRect/>
                </a:stretch>
              </p:blipFill>
              <p:spPr>
                <a:xfrm>
                  <a:off x="6746212" y="5408640"/>
                  <a:ext cx="396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559" name="Freihand 19558">
                  <a:extLst>
                    <a:ext uri="{FF2B5EF4-FFF2-40B4-BE49-F238E27FC236}">
                      <a16:creationId xmlns:a16="http://schemas.microsoft.com/office/drawing/2014/main" id="{8803564E-B067-6817-D406-9DC74E72F778}"/>
                    </a:ext>
                  </a:extLst>
                </p14:cNvPr>
                <p14:cNvContentPartPr/>
                <p14:nvPr/>
              </p14:nvContentPartPr>
              <p14:xfrm>
                <a:off x="6745492" y="5757840"/>
                <a:ext cx="50760" cy="213480"/>
              </p14:xfrm>
            </p:contentPart>
          </mc:Choice>
          <mc:Fallback xmlns="">
            <p:pic>
              <p:nvPicPr>
                <p:cNvPr id="19559" name="Freihand 19558">
                  <a:extLst>
                    <a:ext uri="{FF2B5EF4-FFF2-40B4-BE49-F238E27FC236}">
                      <a16:creationId xmlns:a16="http://schemas.microsoft.com/office/drawing/2014/main" id="{8803564E-B067-6817-D406-9DC74E72F778}"/>
                    </a:ext>
                  </a:extLst>
                </p:cNvPr>
                <p:cNvPicPr/>
                <p:nvPr/>
              </p:nvPicPr>
              <p:blipFill>
                <a:blip r:embed="rId185"/>
                <a:stretch>
                  <a:fillRect/>
                </a:stretch>
              </p:blipFill>
              <p:spPr>
                <a:xfrm>
                  <a:off x="6741172" y="5753520"/>
                  <a:ext cx="59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560" name="Freihand 19559">
                  <a:extLst>
                    <a:ext uri="{FF2B5EF4-FFF2-40B4-BE49-F238E27FC236}">
                      <a16:creationId xmlns:a16="http://schemas.microsoft.com/office/drawing/2014/main" id="{C155B666-0D3D-33DF-FFE9-BCF093D534D5}"/>
                    </a:ext>
                  </a:extLst>
                </p14:cNvPr>
                <p14:cNvContentPartPr/>
                <p14:nvPr/>
              </p14:nvContentPartPr>
              <p14:xfrm>
                <a:off x="6772132" y="5169960"/>
                <a:ext cx="113040" cy="60120"/>
              </p14:xfrm>
            </p:contentPart>
          </mc:Choice>
          <mc:Fallback xmlns="">
            <p:pic>
              <p:nvPicPr>
                <p:cNvPr id="19560" name="Freihand 19559">
                  <a:extLst>
                    <a:ext uri="{FF2B5EF4-FFF2-40B4-BE49-F238E27FC236}">
                      <a16:creationId xmlns:a16="http://schemas.microsoft.com/office/drawing/2014/main" id="{C155B666-0D3D-33DF-FFE9-BCF093D534D5}"/>
                    </a:ext>
                  </a:extLst>
                </p:cNvPr>
                <p:cNvPicPr/>
                <p:nvPr/>
              </p:nvPicPr>
              <p:blipFill>
                <a:blip r:embed="rId187"/>
                <a:stretch>
                  <a:fillRect/>
                </a:stretch>
              </p:blipFill>
              <p:spPr>
                <a:xfrm>
                  <a:off x="6767812" y="5165640"/>
                  <a:ext cx="121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9561" name="Freihand 19560">
                  <a:extLst>
                    <a:ext uri="{FF2B5EF4-FFF2-40B4-BE49-F238E27FC236}">
                      <a16:creationId xmlns:a16="http://schemas.microsoft.com/office/drawing/2014/main" id="{4C8BB73E-6C1D-AFEF-A220-89D4180D30ED}"/>
                    </a:ext>
                  </a:extLst>
                </p14:cNvPr>
                <p14:cNvContentPartPr/>
                <p14:nvPr/>
              </p14:nvContentPartPr>
              <p14:xfrm>
                <a:off x="6537052" y="5331600"/>
                <a:ext cx="166680" cy="422640"/>
              </p14:xfrm>
            </p:contentPart>
          </mc:Choice>
          <mc:Fallback xmlns="">
            <p:pic>
              <p:nvPicPr>
                <p:cNvPr id="19561" name="Freihand 19560">
                  <a:extLst>
                    <a:ext uri="{FF2B5EF4-FFF2-40B4-BE49-F238E27FC236}">
                      <a16:creationId xmlns:a16="http://schemas.microsoft.com/office/drawing/2014/main" id="{4C8BB73E-6C1D-AFEF-A220-89D4180D30ED}"/>
                    </a:ext>
                  </a:extLst>
                </p:cNvPr>
                <p:cNvPicPr/>
                <p:nvPr/>
              </p:nvPicPr>
              <p:blipFill>
                <a:blip r:embed="rId189"/>
                <a:stretch>
                  <a:fillRect/>
                </a:stretch>
              </p:blipFill>
              <p:spPr>
                <a:xfrm>
                  <a:off x="6532732" y="5327280"/>
                  <a:ext cx="17532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563" name="Freihand 19562">
                  <a:extLst>
                    <a:ext uri="{FF2B5EF4-FFF2-40B4-BE49-F238E27FC236}">
                      <a16:creationId xmlns:a16="http://schemas.microsoft.com/office/drawing/2014/main" id="{260300EB-A284-E184-BB11-A3F8AE75C243}"/>
                    </a:ext>
                  </a:extLst>
                </p14:cNvPr>
                <p14:cNvContentPartPr/>
                <p14:nvPr/>
              </p14:nvContentPartPr>
              <p14:xfrm>
                <a:off x="6522652" y="6145920"/>
                <a:ext cx="402480" cy="300960"/>
              </p14:xfrm>
            </p:contentPart>
          </mc:Choice>
          <mc:Fallback xmlns="">
            <p:pic>
              <p:nvPicPr>
                <p:cNvPr id="19563" name="Freihand 19562">
                  <a:extLst>
                    <a:ext uri="{FF2B5EF4-FFF2-40B4-BE49-F238E27FC236}">
                      <a16:creationId xmlns:a16="http://schemas.microsoft.com/office/drawing/2014/main" id="{260300EB-A284-E184-BB11-A3F8AE75C243}"/>
                    </a:ext>
                  </a:extLst>
                </p:cNvPr>
                <p:cNvPicPr/>
                <p:nvPr/>
              </p:nvPicPr>
              <p:blipFill>
                <a:blip r:embed="rId191"/>
                <a:stretch>
                  <a:fillRect/>
                </a:stretch>
              </p:blipFill>
              <p:spPr>
                <a:xfrm>
                  <a:off x="6518332" y="6141600"/>
                  <a:ext cx="411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9564" name="Freihand 19563">
                  <a:extLst>
                    <a:ext uri="{FF2B5EF4-FFF2-40B4-BE49-F238E27FC236}">
                      <a16:creationId xmlns:a16="http://schemas.microsoft.com/office/drawing/2014/main" id="{569C3CA4-02B3-C084-ACEB-6CFC3ABAF34E}"/>
                    </a:ext>
                  </a:extLst>
                </p14:cNvPr>
                <p14:cNvContentPartPr/>
                <p14:nvPr/>
              </p14:nvContentPartPr>
              <p14:xfrm>
                <a:off x="6878332" y="6366240"/>
                <a:ext cx="30960" cy="600840"/>
              </p14:xfrm>
            </p:contentPart>
          </mc:Choice>
          <mc:Fallback xmlns="">
            <p:pic>
              <p:nvPicPr>
                <p:cNvPr id="19564" name="Freihand 19563">
                  <a:extLst>
                    <a:ext uri="{FF2B5EF4-FFF2-40B4-BE49-F238E27FC236}">
                      <a16:creationId xmlns:a16="http://schemas.microsoft.com/office/drawing/2014/main" id="{569C3CA4-02B3-C084-ACEB-6CFC3ABAF34E}"/>
                    </a:ext>
                  </a:extLst>
                </p:cNvPr>
                <p:cNvPicPr/>
                <p:nvPr/>
              </p:nvPicPr>
              <p:blipFill>
                <a:blip r:embed="rId193"/>
                <a:stretch>
                  <a:fillRect/>
                </a:stretch>
              </p:blipFill>
              <p:spPr>
                <a:xfrm>
                  <a:off x="6874012" y="6361920"/>
                  <a:ext cx="3960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566" name="Freihand 19565">
                  <a:extLst>
                    <a:ext uri="{FF2B5EF4-FFF2-40B4-BE49-F238E27FC236}">
                      <a16:creationId xmlns:a16="http://schemas.microsoft.com/office/drawing/2014/main" id="{8BFD76D3-410D-5060-9FDC-B969FC305A58}"/>
                    </a:ext>
                  </a:extLst>
                </p14:cNvPr>
                <p14:cNvContentPartPr/>
                <p14:nvPr/>
              </p14:nvContentPartPr>
              <p14:xfrm>
                <a:off x="6472612" y="6606000"/>
                <a:ext cx="82800" cy="431640"/>
              </p14:xfrm>
            </p:contentPart>
          </mc:Choice>
          <mc:Fallback xmlns="">
            <p:pic>
              <p:nvPicPr>
                <p:cNvPr id="19566" name="Freihand 19565">
                  <a:extLst>
                    <a:ext uri="{FF2B5EF4-FFF2-40B4-BE49-F238E27FC236}">
                      <a16:creationId xmlns:a16="http://schemas.microsoft.com/office/drawing/2014/main" id="{8BFD76D3-410D-5060-9FDC-B969FC305A58}"/>
                    </a:ext>
                  </a:extLst>
                </p:cNvPr>
                <p:cNvPicPr/>
                <p:nvPr/>
              </p:nvPicPr>
              <p:blipFill>
                <a:blip r:embed="rId195"/>
                <a:stretch>
                  <a:fillRect/>
                </a:stretch>
              </p:blipFill>
              <p:spPr>
                <a:xfrm>
                  <a:off x="6468292" y="6601680"/>
                  <a:ext cx="914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569" name="Freihand 19568">
                  <a:extLst>
                    <a:ext uri="{FF2B5EF4-FFF2-40B4-BE49-F238E27FC236}">
                      <a16:creationId xmlns:a16="http://schemas.microsoft.com/office/drawing/2014/main" id="{2580D703-C0AB-487A-472F-CFA9D0F43EA6}"/>
                    </a:ext>
                  </a:extLst>
                </p14:cNvPr>
                <p14:cNvContentPartPr/>
                <p14:nvPr/>
              </p14:nvContentPartPr>
              <p14:xfrm>
                <a:off x="6413212" y="6661080"/>
                <a:ext cx="5760" cy="250920"/>
              </p14:xfrm>
            </p:contentPart>
          </mc:Choice>
          <mc:Fallback xmlns="">
            <p:pic>
              <p:nvPicPr>
                <p:cNvPr id="19569" name="Freihand 19568">
                  <a:extLst>
                    <a:ext uri="{FF2B5EF4-FFF2-40B4-BE49-F238E27FC236}">
                      <a16:creationId xmlns:a16="http://schemas.microsoft.com/office/drawing/2014/main" id="{2580D703-C0AB-487A-472F-CFA9D0F43EA6}"/>
                    </a:ext>
                  </a:extLst>
                </p:cNvPr>
                <p:cNvPicPr/>
                <p:nvPr/>
              </p:nvPicPr>
              <p:blipFill>
                <a:blip r:embed="rId197"/>
                <a:stretch>
                  <a:fillRect/>
                </a:stretch>
              </p:blipFill>
              <p:spPr>
                <a:xfrm>
                  <a:off x="6408892" y="6656760"/>
                  <a:ext cx="144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571" name="Freihand 19570">
                  <a:extLst>
                    <a:ext uri="{FF2B5EF4-FFF2-40B4-BE49-F238E27FC236}">
                      <a16:creationId xmlns:a16="http://schemas.microsoft.com/office/drawing/2014/main" id="{B4F6896C-090D-46AA-7159-15E370075FE0}"/>
                    </a:ext>
                  </a:extLst>
                </p14:cNvPr>
                <p14:cNvContentPartPr/>
                <p14:nvPr/>
              </p14:nvContentPartPr>
              <p14:xfrm>
                <a:off x="4647772" y="6331680"/>
                <a:ext cx="1382040" cy="642600"/>
              </p14:xfrm>
            </p:contentPart>
          </mc:Choice>
          <mc:Fallback xmlns="">
            <p:pic>
              <p:nvPicPr>
                <p:cNvPr id="19571" name="Freihand 19570">
                  <a:extLst>
                    <a:ext uri="{FF2B5EF4-FFF2-40B4-BE49-F238E27FC236}">
                      <a16:creationId xmlns:a16="http://schemas.microsoft.com/office/drawing/2014/main" id="{B4F6896C-090D-46AA-7159-15E370075FE0}"/>
                    </a:ext>
                  </a:extLst>
                </p:cNvPr>
                <p:cNvPicPr/>
                <p:nvPr/>
              </p:nvPicPr>
              <p:blipFill>
                <a:blip r:embed="rId199"/>
                <a:stretch>
                  <a:fillRect/>
                </a:stretch>
              </p:blipFill>
              <p:spPr>
                <a:xfrm>
                  <a:off x="4643452" y="6327360"/>
                  <a:ext cx="139068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572" name="Freihand 19571">
                  <a:extLst>
                    <a:ext uri="{FF2B5EF4-FFF2-40B4-BE49-F238E27FC236}">
                      <a16:creationId xmlns:a16="http://schemas.microsoft.com/office/drawing/2014/main" id="{79810DBD-AB08-3ED0-66FE-FCEFAF0CA265}"/>
                    </a:ext>
                  </a:extLst>
                </p14:cNvPr>
                <p14:cNvContentPartPr/>
                <p14:nvPr/>
              </p14:nvContentPartPr>
              <p14:xfrm>
                <a:off x="5166892" y="6746760"/>
                <a:ext cx="16560" cy="140760"/>
              </p14:xfrm>
            </p:contentPart>
          </mc:Choice>
          <mc:Fallback xmlns="">
            <p:pic>
              <p:nvPicPr>
                <p:cNvPr id="19572" name="Freihand 19571">
                  <a:extLst>
                    <a:ext uri="{FF2B5EF4-FFF2-40B4-BE49-F238E27FC236}">
                      <a16:creationId xmlns:a16="http://schemas.microsoft.com/office/drawing/2014/main" id="{79810DBD-AB08-3ED0-66FE-FCEFAF0CA265}"/>
                    </a:ext>
                  </a:extLst>
                </p:cNvPr>
                <p:cNvPicPr/>
                <p:nvPr/>
              </p:nvPicPr>
              <p:blipFill>
                <a:blip r:embed="rId201"/>
                <a:stretch>
                  <a:fillRect/>
                </a:stretch>
              </p:blipFill>
              <p:spPr>
                <a:xfrm>
                  <a:off x="5162572" y="6742440"/>
                  <a:ext cx="25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9580" name="Freihand 19579">
                  <a:extLst>
                    <a:ext uri="{FF2B5EF4-FFF2-40B4-BE49-F238E27FC236}">
                      <a16:creationId xmlns:a16="http://schemas.microsoft.com/office/drawing/2014/main" id="{BE096B5E-5C6B-90B4-68E5-F1620848C53C}"/>
                    </a:ext>
                  </a:extLst>
                </p14:cNvPr>
                <p14:cNvContentPartPr/>
                <p14:nvPr/>
              </p14:nvContentPartPr>
              <p14:xfrm>
                <a:off x="7526692" y="4930920"/>
                <a:ext cx="1608480" cy="1194480"/>
              </p14:xfrm>
            </p:contentPart>
          </mc:Choice>
          <mc:Fallback xmlns="">
            <p:pic>
              <p:nvPicPr>
                <p:cNvPr id="19580" name="Freihand 19579">
                  <a:extLst>
                    <a:ext uri="{FF2B5EF4-FFF2-40B4-BE49-F238E27FC236}">
                      <a16:creationId xmlns:a16="http://schemas.microsoft.com/office/drawing/2014/main" id="{BE096B5E-5C6B-90B4-68E5-F1620848C53C}"/>
                    </a:ext>
                  </a:extLst>
                </p:cNvPr>
                <p:cNvPicPr/>
                <p:nvPr/>
              </p:nvPicPr>
              <p:blipFill>
                <a:blip r:embed="rId203"/>
                <a:stretch>
                  <a:fillRect/>
                </a:stretch>
              </p:blipFill>
              <p:spPr>
                <a:xfrm>
                  <a:off x="7522372" y="4926600"/>
                  <a:ext cx="161712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581" name="Freihand 19580">
                  <a:extLst>
                    <a:ext uri="{FF2B5EF4-FFF2-40B4-BE49-F238E27FC236}">
                      <a16:creationId xmlns:a16="http://schemas.microsoft.com/office/drawing/2014/main" id="{0DACAEA6-B967-E435-BC60-1A697508160A}"/>
                    </a:ext>
                  </a:extLst>
                </p14:cNvPr>
                <p14:cNvContentPartPr/>
                <p14:nvPr/>
              </p14:nvContentPartPr>
              <p14:xfrm>
                <a:off x="7025572" y="5109840"/>
                <a:ext cx="138600" cy="84600"/>
              </p14:xfrm>
            </p:contentPart>
          </mc:Choice>
          <mc:Fallback xmlns="">
            <p:pic>
              <p:nvPicPr>
                <p:cNvPr id="19581" name="Freihand 19580">
                  <a:extLst>
                    <a:ext uri="{FF2B5EF4-FFF2-40B4-BE49-F238E27FC236}">
                      <a16:creationId xmlns:a16="http://schemas.microsoft.com/office/drawing/2014/main" id="{0DACAEA6-B967-E435-BC60-1A697508160A}"/>
                    </a:ext>
                  </a:extLst>
                </p:cNvPr>
                <p:cNvPicPr/>
                <p:nvPr/>
              </p:nvPicPr>
              <p:blipFill>
                <a:blip r:embed="rId205"/>
                <a:stretch>
                  <a:fillRect/>
                </a:stretch>
              </p:blipFill>
              <p:spPr>
                <a:xfrm>
                  <a:off x="7021252" y="5105520"/>
                  <a:ext cx="147240" cy="93240"/>
                </a:xfrm>
                <a:prstGeom prst="rect">
                  <a:avLst/>
                </a:prstGeom>
              </p:spPr>
            </p:pic>
          </mc:Fallback>
        </mc:AlternateContent>
      </p:grpSp>
    </p:spTree>
    <p:extLst>
      <p:ext uri="{BB962C8B-B14F-4D97-AF65-F5344CB8AC3E}">
        <p14:creationId xmlns:p14="http://schemas.microsoft.com/office/powerpoint/2010/main" val="3549619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BB2708-4BC3-C0AF-7D0F-0C444B5A9D20}"/>
              </a:ext>
            </a:extLst>
          </p:cNvPr>
          <p:cNvSpPr>
            <a:spLocks noGrp="1"/>
          </p:cNvSpPr>
          <p:nvPr>
            <p:ph type="title"/>
          </p:nvPr>
        </p:nvSpPr>
        <p:spPr/>
        <p:txBody>
          <a:bodyPr/>
          <a:lstStyle/>
          <a:p>
            <a:r>
              <a:rPr lang="de-DE" dirty="0"/>
              <a:t>World </a:t>
            </a:r>
            <a:r>
              <a:rPr lang="de-DE" dirty="0" err="1"/>
              <a:t>building</a:t>
            </a:r>
            <a:endParaRPr lang="de-DE" dirty="0"/>
          </a:p>
        </p:txBody>
      </p:sp>
      <p:sp>
        <p:nvSpPr>
          <p:cNvPr id="3" name="Inhaltsplatzhalter 2">
            <a:extLst>
              <a:ext uri="{FF2B5EF4-FFF2-40B4-BE49-F238E27FC236}">
                <a16:creationId xmlns:a16="http://schemas.microsoft.com/office/drawing/2014/main" id="{1933F2A4-B8B4-3C68-1358-8982E0989EF1}"/>
              </a:ext>
            </a:extLst>
          </p:cNvPr>
          <p:cNvSpPr>
            <a:spLocks noGrp="1"/>
          </p:cNvSpPr>
          <p:nvPr>
            <p:ph idx="1"/>
          </p:nvPr>
        </p:nvSpPr>
        <p:spPr/>
        <p:txBody>
          <a:bodyPr/>
          <a:lstStyle/>
          <a:p>
            <a:pPr marL="0" indent="0">
              <a:buNone/>
            </a:pPr>
            <a:r>
              <a:rPr lang="de-DE" dirty="0"/>
              <a:t>Großes, Breites und wunderschönes Thema in welchem man Jahre lang Arbeiten kann wenn man erst mal drin ist. Jedoch Versteckt man sich dort auch wenn man nicht gerne mit dem Skript anfangen will (ich spreche aus Erfahrung). </a:t>
            </a:r>
          </a:p>
          <a:p>
            <a:pPr marL="0" indent="0">
              <a:buNone/>
            </a:pPr>
            <a:endParaRPr lang="de-DE" dirty="0"/>
          </a:p>
          <a:p>
            <a:pPr marL="0" indent="0">
              <a:buNone/>
            </a:pPr>
            <a:r>
              <a:rPr lang="de-DE" dirty="0"/>
              <a:t>Sobald die Story und alles drumherum so groß wird das man es                            aufschreiben muss weil man es sonst vergisst,</a:t>
            </a:r>
          </a:p>
          <a:p>
            <a:pPr marL="0" indent="0">
              <a:buNone/>
            </a:pPr>
            <a:r>
              <a:rPr lang="de-DE" dirty="0"/>
              <a:t>Dann wird es Zeit…</a:t>
            </a:r>
          </a:p>
        </p:txBody>
      </p:sp>
      <p:pic>
        <p:nvPicPr>
          <p:cNvPr id="9218" name="Picture 2" descr="Quellbild anzeigen">
            <a:extLst>
              <a:ext uri="{FF2B5EF4-FFF2-40B4-BE49-F238E27FC236}">
                <a16:creationId xmlns:a16="http://schemas.microsoft.com/office/drawing/2014/main" id="{43CEE219-10AC-DBC1-88B9-2DC767594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3112" y="3429000"/>
            <a:ext cx="2021442" cy="355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0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A2FB70-56D6-BFEA-1712-088F5E773D8C}"/>
              </a:ext>
            </a:extLst>
          </p:cNvPr>
          <p:cNvSpPr>
            <a:spLocks noGrp="1"/>
          </p:cNvSpPr>
          <p:nvPr>
            <p:ph type="title"/>
          </p:nvPr>
        </p:nvSpPr>
        <p:spPr/>
        <p:txBody>
          <a:bodyPr/>
          <a:lstStyle/>
          <a:p>
            <a:r>
              <a:rPr lang="de-DE" dirty="0"/>
              <a:t>Warte… du willst nicht mehr weiter machen?!</a:t>
            </a:r>
          </a:p>
        </p:txBody>
      </p:sp>
      <p:sp>
        <p:nvSpPr>
          <p:cNvPr id="3" name="Inhaltsplatzhalter 2">
            <a:extLst>
              <a:ext uri="{FF2B5EF4-FFF2-40B4-BE49-F238E27FC236}">
                <a16:creationId xmlns:a16="http://schemas.microsoft.com/office/drawing/2014/main" id="{C304CEDF-4D87-3B7A-9C02-879C1A32E5EC}"/>
              </a:ext>
            </a:extLst>
          </p:cNvPr>
          <p:cNvSpPr>
            <a:spLocks noGrp="1"/>
          </p:cNvSpPr>
          <p:nvPr>
            <p:ph idx="1"/>
          </p:nvPr>
        </p:nvSpPr>
        <p:spPr/>
        <p:txBody>
          <a:bodyPr>
            <a:normAutofit lnSpcReduction="10000"/>
          </a:bodyPr>
          <a:lstStyle/>
          <a:p>
            <a:pPr marL="0" indent="0">
              <a:buNone/>
            </a:pPr>
            <a:r>
              <a:rPr lang="de-DE" dirty="0"/>
              <a:t>Was soll das heißen? Du hast doch Spaß daran, oder nicht? Wenn du jetzt Aufhörst geht der ganze Aufwand und der ganze Prozess verloren!</a:t>
            </a:r>
          </a:p>
          <a:p>
            <a:pPr marL="0" indent="0">
              <a:buNone/>
            </a:pPr>
            <a:r>
              <a:rPr lang="de-DE" dirty="0"/>
              <a:t>…</a:t>
            </a:r>
          </a:p>
          <a:p>
            <a:pPr marL="0" indent="0">
              <a:buNone/>
            </a:pPr>
            <a:r>
              <a:rPr lang="de-DE" dirty="0"/>
              <a:t>Ne, </a:t>
            </a:r>
            <a:r>
              <a:rPr lang="de-DE" dirty="0" err="1"/>
              <a:t>jk</a:t>
            </a:r>
            <a:endParaRPr lang="de-DE" dirty="0"/>
          </a:p>
          <a:p>
            <a:pPr marL="0" indent="0">
              <a:buNone/>
            </a:pPr>
            <a:endParaRPr lang="de-DE" dirty="0"/>
          </a:p>
          <a:p>
            <a:pPr marL="0" indent="0">
              <a:buNone/>
            </a:pPr>
            <a:r>
              <a:rPr lang="de-DE" dirty="0" err="1"/>
              <a:t>FunFact</a:t>
            </a:r>
            <a:r>
              <a:rPr lang="de-DE" dirty="0"/>
              <a:t>: Die Serie an welcher ich seid dem ich 11 bin Arbeite wurde mehr als 2 mal auf Halt gelegt. Ich hatte keinen Bock mehr, ich habe die Charaktere als </a:t>
            </a:r>
            <a:r>
              <a:rPr lang="de-DE" dirty="0" err="1"/>
              <a:t>annoying</a:t>
            </a:r>
            <a:r>
              <a:rPr lang="de-DE" dirty="0"/>
              <a:t> empfunden und die Story war komplett wo anders. Jetzt soll die erste Folge bald rauskommen. Und nein, ich sage euch nicht wie die Serie heißt :))</a:t>
            </a:r>
          </a:p>
        </p:txBody>
      </p:sp>
      <p:grpSp>
        <p:nvGrpSpPr>
          <p:cNvPr id="9" name="Gruppieren 8">
            <a:extLst>
              <a:ext uri="{FF2B5EF4-FFF2-40B4-BE49-F238E27FC236}">
                <a16:creationId xmlns:a16="http://schemas.microsoft.com/office/drawing/2014/main" id="{010A2C85-589D-65A1-313D-CAF2F21323FA}"/>
              </a:ext>
            </a:extLst>
          </p:cNvPr>
          <p:cNvGrpSpPr/>
          <p:nvPr/>
        </p:nvGrpSpPr>
        <p:grpSpPr>
          <a:xfrm>
            <a:off x="3712217" y="2922377"/>
            <a:ext cx="511920" cy="456480"/>
            <a:chOff x="3712217" y="2922377"/>
            <a:chExt cx="511920" cy="45648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EA620FC5-E519-674D-9058-7B723FD46832}"/>
                    </a:ext>
                  </a:extLst>
                </p14:cNvPr>
                <p14:cNvContentPartPr/>
                <p14:nvPr/>
              </p14:nvContentPartPr>
              <p14:xfrm>
                <a:off x="3712217" y="2922377"/>
                <a:ext cx="511920" cy="456480"/>
              </p14:xfrm>
            </p:contentPart>
          </mc:Choice>
          <mc:Fallback xmlns="">
            <p:pic>
              <p:nvPicPr>
                <p:cNvPr id="4" name="Freihand 3">
                  <a:extLst>
                    <a:ext uri="{FF2B5EF4-FFF2-40B4-BE49-F238E27FC236}">
                      <a16:creationId xmlns:a16="http://schemas.microsoft.com/office/drawing/2014/main" id="{EA620FC5-E519-674D-9058-7B723FD46832}"/>
                    </a:ext>
                  </a:extLst>
                </p:cNvPr>
                <p:cNvPicPr/>
                <p:nvPr/>
              </p:nvPicPr>
              <p:blipFill>
                <a:blip r:embed="rId3"/>
                <a:stretch>
                  <a:fillRect/>
                </a:stretch>
              </p:blipFill>
              <p:spPr>
                <a:xfrm>
                  <a:off x="3707897" y="2918057"/>
                  <a:ext cx="5205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9C82D5FD-AA70-959F-A5C3-E21AC2EE6995}"/>
                    </a:ext>
                  </a:extLst>
                </p14:cNvPr>
                <p14:cNvContentPartPr/>
                <p14:nvPr/>
              </p14:nvContentPartPr>
              <p14:xfrm>
                <a:off x="3842177" y="3188777"/>
                <a:ext cx="255960" cy="11160"/>
              </p14:xfrm>
            </p:contentPart>
          </mc:Choice>
          <mc:Fallback xmlns="">
            <p:pic>
              <p:nvPicPr>
                <p:cNvPr id="5" name="Freihand 4">
                  <a:extLst>
                    <a:ext uri="{FF2B5EF4-FFF2-40B4-BE49-F238E27FC236}">
                      <a16:creationId xmlns:a16="http://schemas.microsoft.com/office/drawing/2014/main" id="{9C82D5FD-AA70-959F-A5C3-E21AC2EE6995}"/>
                    </a:ext>
                  </a:extLst>
                </p:cNvPr>
                <p:cNvPicPr/>
                <p:nvPr/>
              </p:nvPicPr>
              <p:blipFill>
                <a:blip r:embed="rId5"/>
                <a:stretch>
                  <a:fillRect/>
                </a:stretch>
              </p:blipFill>
              <p:spPr>
                <a:xfrm>
                  <a:off x="3837857" y="3184457"/>
                  <a:ext cx="264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Freihand 6">
                  <a:extLst>
                    <a:ext uri="{FF2B5EF4-FFF2-40B4-BE49-F238E27FC236}">
                      <a16:creationId xmlns:a16="http://schemas.microsoft.com/office/drawing/2014/main" id="{9A991542-19B0-6938-9198-41ED733F1E27}"/>
                    </a:ext>
                  </a:extLst>
                </p14:cNvPr>
                <p14:cNvContentPartPr/>
                <p14:nvPr/>
              </p14:nvContentPartPr>
              <p14:xfrm>
                <a:off x="3844337" y="3124697"/>
                <a:ext cx="8280" cy="5040"/>
              </p14:xfrm>
            </p:contentPart>
          </mc:Choice>
          <mc:Fallback xmlns="">
            <p:pic>
              <p:nvPicPr>
                <p:cNvPr id="7" name="Freihand 6">
                  <a:extLst>
                    <a:ext uri="{FF2B5EF4-FFF2-40B4-BE49-F238E27FC236}">
                      <a16:creationId xmlns:a16="http://schemas.microsoft.com/office/drawing/2014/main" id="{9A991542-19B0-6938-9198-41ED733F1E27}"/>
                    </a:ext>
                  </a:extLst>
                </p:cNvPr>
                <p:cNvPicPr/>
                <p:nvPr/>
              </p:nvPicPr>
              <p:blipFill>
                <a:blip r:embed="rId7"/>
                <a:stretch>
                  <a:fillRect/>
                </a:stretch>
              </p:blipFill>
              <p:spPr>
                <a:xfrm>
                  <a:off x="3840017" y="3120377"/>
                  <a:ext cx="16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Freihand 7">
                  <a:extLst>
                    <a:ext uri="{FF2B5EF4-FFF2-40B4-BE49-F238E27FC236}">
                      <a16:creationId xmlns:a16="http://schemas.microsoft.com/office/drawing/2014/main" id="{BEE9DF54-B89E-8D37-7F06-F18F4754B273}"/>
                    </a:ext>
                  </a:extLst>
                </p14:cNvPr>
                <p14:cNvContentPartPr/>
                <p14:nvPr/>
              </p14:nvContentPartPr>
              <p14:xfrm>
                <a:off x="4052777" y="3121457"/>
                <a:ext cx="4320" cy="1800"/>
              </p14:xfrm>
            </p:contentPart>
          </mc:Choice>
          <mc:Fallback xmlns="">
            <p:pic>
              <p:nvPicPr>
                <p:cNvPr id="8" name="Freihand 7">
                  <a:extLst>
                    <a:ext uri="{FF2B5EF4-FFF2-40B4-BE49-F238E27FC236}">
                      <a16:creationId xmlns:a16="http://schemas.microsoft.com/office/drawing/2014/main" id="{BEE9DF54-B89E-8D37-7F06-F18F4754B273}"/>
                    </a:ext>
                  </a:extLst>
                </p:cNvPr>
                <p:cNvPicPr/>
                <p:nvPr/>
              </p:nvPicPr>
              <p:blipFill>
                <a:blip r:embed="rId9"/>
                <a:stretch>
                  <a:fillRect/>
                </a:stretch>
              </p:blipFill>
              <p:spPr>
                <a:xfrm>
                  <a:off x="4048457" y="3117137"/>
                  <a:ext cx="12960" cy="10440"/>
                </a:xfrm>
                <a:prstGeom prst="rect">
                  <a:avLst/>
                </a:prstGeom>
              </p:spPr>
            </p:pic>
          </mc:Fallback>
        </mc:AlternateContent>
      </p:grpSp>
      <p:grpSp>
        <p:nvGrpSpPr>
          <p:cNvPr id="15" name="Gruppieren 14">
            <a:extLst>
              <a:ext uri="{FF2B5EF4-FFF2-40B4-BE49-F238E27FC236}">
                <a16:creationId xmlns:a16="http://schemas.microsoft.com/office/drawing/2014/main" id="{670BA757-56C4-AD2E-4AF0-6708D2CAE550}"/>
              </a:ext>
            </a:extLst>
          </p:cNvPr>
          <p:cNvGrpSpPr/>
          <p:nvPr/>
        </p:nvGrpSpPr>
        <p:grpSpPr>
          <a:xfrm>
            <a:off x="3787097" y="3397217"/>
            <a:ext cx="376200" cy="633600"/>
            <a:chOff x="3787097" y="3397217"/>
            <a:chExt cx="376200" cy="633600"/>
          </a:xfrm>
        </p:grpSpPr>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2E0D6504-172A-0C6E-91AE-EA48F85D85CB}"/>
                    </a:ext>
                  </a:extLst>
                </p14:cNvPr>
                <p14:cNvContentPartPr/>
                <p14:nvPr/>
              </p14:nvContentPartPr>
              <p14:xfrm>
                <a:off x="3968177" y="3397217"/>
                <a:ext cx="14040" cy="392040"/>
              </p14:xfrm>
            </p:contentPart>
          </mc:Choice>
          <mc:Fallback xmlns="">
            <p:pic>
              <p:nvPicPr>
                <p:cNvPr id="10" name="Freihand 9">
                  <a:extLst>
                    <a:ext uri="{FF2B5EF4-FFF2-40B4-BE49-F238E27FC236}">
                      <a16:creationId xmlns:a16="http://schemas.microsoft.com/office/drawing/2014/main" id="{2E0D6504-172A-0C6E-91AE-EA48F85D85CB}"/>
                    </a:ext>
                  </a:extLst>
                </p:cNvPr>
                <p:cNvPicPr/>
                <p:nvPr/>
              </p:nvPicPr>
              <p:blipFill>
                <a:blip r:embed="rId11"/>
                <a:stretch>
                  <a:fillRect/>
                </a:stretch>
              </p:blipFill>
              <p:spPr>
                <a:xfrm>
                  <a:off x="3963857" y="3392897"/>
                  <a:ext cx="2268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51CD258B-D88C-6652-DE21-B234F23727F7}"/>
                    </a:ext>
                  </a:extLst>
                </p14:cNvPr>
                <p14:cNvContentPartPr/>
                <p14:nvPr/>
              </p14:nvContentPartPr>
              <p14:xfrm>
                <a:off x="3787097" y="3519617"/>
                <a:ext cx="102600" cy="125640"/>
              </p14:xfrm>
            </p:contentPart>
          </mc:Choice>
          <mc:Fallback xmlns="">
            <p:pic>
              <p:nvPicPr>
                <p:cNvPr id="11" name="Freihand 10">
                  <a:extLst>
                    <a:ext uri="{FF2B5EF4-FFF2-40B4-BE49-F238E27FC236}">
                      <a16:creationId xmlns:a16="http://schemas.microsoft.com/office/drawing/2014/main" id="{51CD258B-D88C-6652-DE21-B234F23727F7}"/>
                    </a:ext>
                  </a:extLst>
                </p:cNvPr>
                <p:cNvPicPr/>
                <p:nvPr/>
              </p:nvPicPr>
              <p:blipFill>
                <a:blip r:embed="rId13"/>
                <a:stretch>
                  <a:fillRect/>
                </a:stretch>
              </p:blipFill>
              <p:spPr>
                <a:xfrm>
                  <a:off x="3782777" y="3515297"/>
                  <a:ext cx="1112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D495840A-5348-9B4F-5A25-9AEE43294514}"/>
                    </a:ext>
                  </a:extLst>
                </p14:cNvPr>
                <p14:cNvContentPartPr/>
                <p14:nvPr/>
              </p14:nvContentPartPr>
              <p14:xfrm>
                <a:off x="4036937" y="3488297"/>
                <a:ext cx="126360" cy="147600"/>
              </p14:xfrm>
            </p:contentPart>
          </mc:Choice>
          <mc:Fallback xmlns="">
            <p:pic>
              <p:nvPicPr>
                <p:cNvPr id="12" name="Freihand 11">
                  <a:extLst>
                    <a:ext uri="{FF2B5EF4-FFF2-40B4-BE49-F238E27FC236}">
                      <a16:creationId xmlns:a16="http://schemas.microsoft.com/office/drawing/2014/main" id="{D495840A-5348-9B4F-5A25-9AEE43294514}"/>
                    </a:ext>
                  </a:extLst>
                </p:cNvPr>
                <p:cNvPicPr/>
                <p:nvPr/>
              </p:nvPicPr>
              <p:blipFill>
                <a:blip r:embed="rId15"/>
                <a:stretch>
                  <a:fillRect/>
                </a:stretch>
              </p:blipFill>
              <p:spPr>
                <a:xfrm>
                  <a:off x="4032617" y="3483977"/>
                  <a:ext cx="135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C100605A-BF5D-D0AF-7A73-A10654AEEE50}"/>
                    </a:ext>
                  </a:extLst>
                </p14:cNvPr>
                <p14:cNvContentPartPr/>
                <p14:nvPr/>
              </p14:nvContentPartPr>
              <p14:xfrm>
                <a:off x="3824537" y="3858017"/>
                <a:ext cx="110520" cy="172800"/>
              </p14:xfrm>
            </p:contentPart>
          </mc:Choice>
          <mc:Fallback xmlns="">
            <p:pic>
              <p:nvPicPr>
                <p:cNvPr id="13" name="Freihand 12">
                  <a:extLst>
                    <a:ext uri="{FF2B5EF4-FFF2-40B4-BE49-F238E27FC236}">
                      <a16:creationId xmlns:a16="http://schemas.microsoft.com/office/drawing/2014/main" id="{C100605A-BF5D-D0AF-7A73-A10654AEEE50}"/>
                    </a:ext>
                  </a:extLst>
                </p:cNvPr>
                <p:cNvPicPr/>
                <p:nvPr/>
              </p:nvPicPr>
              <p:blipFill>
                <a:blip r:embed="rId17"/>
                <a:stretch>
                  <a:fillRect/>
                </a:stretch>
              </p:blipFill>
              <p:spPr>
                <a:xfrm>
                  <a:off x="3820217" y="3853697"/>
                  <a:ext cx="119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8EBD027A-35EB-74CB-B385-7C55FE2D72C2}"/>
                    </a:ext>
                  </a:extLst>
                </p14:cNvPr>
                <p14:cNvContentPartPr/>
                <p14:nvPr/>
              </p14:nvContentPartPr>
              <p14:xfrm>
                <a:off x="3997697" y="3862697"/>
                <a:ext cx="136080" cy="136800"/>
              </p14:xfrm>
            </p:contentPart>
          </mc:Choice>
          <mc:Fallback xmlns="">
            <p:pic>
              <p:nvPicPr>
                <p:cNvPr id="14" name="Freihand 13">
                  <a:extLst>
                    <a:ext uri="{FF2B5EF4-FFF2-40B4-BE49-F238E27FC236}">
                      <a16:creationId xmlns:a16="http://schemas.microsoft.com/office/drawing/2014/main" id="{8EBD027A-35EB-74CB-B385-7C55FE2D72C2}"/>
                    </a:ext>
                  </a:extLst>
                </p:cNvPr>
                <p:cNvPicPr/>
                <p:nvPr/>
              </p:nvPicPr>
              <p:blipFill>
                <a:blip r:embed="rId19"/>
                <a:stretch>
                  <a:fillRect/>
                </a:stretch>
              </p:blipFill>
              <p:spPr>
                <a:xfrm>
                  <a:off x="3993377" y="3858377"/>
                  <a:ext cx="144720" cy="145440"/>
                </a:xfrm>
                <a:prstGeom prst="rect">
                  <a:avLst/>
                </a:prstGeom>
              </p:spPr>
            </p:pic>
          </mc:Fallback>
        </mc:AlternateContent>
      </p:grpSp>
      <p:grpSp>
        <p:nvGrpSpPr>
          <p:cNvPr id="21" name="Gruppieren 20">
            <a:extLst>
              <a:ext uri="{FF2B5EF4-FFF2-40B4-BE49-F238E27FC236}">
                <a16:creationId xmlns:a16="http://schemas.microsoft.com/office/drawing/2014/main" id="{1D2737BC-9FF0-ED88-7DDE-3E6B1F7A072B}"/>
              </a:ext>
            </a:extLst>
          </p:cNvPr>
          <p:cNvGrpSpPr/>
          <p:nvPr/>
        </p:nvGrpSpPr>
        <p:grpSpPr>
          <a:xfrm>
            <a:off x="4328177" y="3166817"/>
            <a:ext cx="503640" cy="153720"/>
            <a:chOff x="4328177" y="3166817"/>
            <a:chExt cx="503640" cy="153720"/>
          </a:xfrm>
        </p:grpSpPr>
        <mc:AlternateContent xmlns:mc="http://schemas.openxmlformats.org/markup-compatibility/2006" xmlns:p14="http://schemas.microsoft.com/office/powerpoint/2010/main">
          <mc:Choice Requires="p14">
            <p:contentPart p14:bwMode="auto" r:id="rId20">
              <p14:nvContentPartPr>
                <p14:cNvPr id="16" name="Freihand 15">
                  <a:extLst>
                    <a:ext uri="{FF2B5EF4-FFF2-40B4-BE49-F238E27FC236}">
                      <a16:creationId xmlns:a16="http://schemas.microsoft.com/office/drawing/2014/main" id="{D3F056F4-8C07-1BEA-A2D0-BA2B4F743CC3}"/>
                    </a:ext>
                  </a:extLst>
                </p14:cNvPr>
                <p14:cNvContentPartPr/>
                <p14:nvPr/>
              </p14:nvContentPartPr>
              <p14:xfrm>
                <a:off x="4328177" y="3166817"/>
                <a:ext cx="49320" cy="141480"/>
              </p14:xfrm>
            </p:contentPart>
          </mc:Choice>
          <mc:Fallback xmlns="">
            <p:pic>
              <p:nvPicPr>
                <p:cNvPr id="16" name="Freihand 15">
                  <a:extLst>
                    <a:ext uri="{FF2B5EF4-FFF2-40B4-BE49-F238E27FC236}">
                      <a16:creationId xmlns:a16="http://schemas.microsoft.com/office/drawing/2014/main" id="{D3F056F4-8C07-1BEA-A2D0-BA2B4F743CC3}"/>
                    </a:ext>
                  </a:extLst>
                </p:cNvPr>
                <p:cNvPicPr/>
                <p:nvPr/>
              </p:nvPicPr>
              <p:blipFill>
                <a:blip r:embed="rId21"/>
                <a:stretch>
                  <a:fillRect/>
                </a:stretch>
              </p:blipFill>
              <p:spPr>
                <a:xfrm>
                  <a:off x="4323857" y="3162497"/>
                  <a:ext cx="57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ECD99AFF-5AD9-0E06-3EC5-ABCD7CC4800F}"/>
                    </a:ext>
                  </a:extLst>
                </p14:cNvPr>
                <p14:cNvContentPartPr/>
                <p14:nvPr/>
              </p14:nvContentPartPr>
              <p14:xfrm>
                <a:off x="4441937" y="3224777"/>
                <a:ext cx="104760" cy="58320"/>
              </p14:xfrm>
            </p:contentPart>
          </mc:Choice>
          <mc:Fallback xmlns="">
            <p:pic>
              <p:nvPicPr>
                <p:cNvPr id="17" name="Freihand 16">
                  <a:extLst>
                    <a:ext uri="{FF2B5EF4-FFF2-40B4-BE49-F238E27FC236}">
                      <a16:creationId xmlns:a16="http://schemas.microsoft.com/office/drawing/2014/main" id="{ECD99AFF-5AD9-0E06-3EC5-ABCD7CC4800F}"/>
                    </a:ext>
                  </a:extLst>
                </p:cNvPr>
                <p:cNvPicPr/>
                <p:nvPr/>
              </p:nvPicPr>
              <p:blipFill>
                <a:blip r:embed="rId23"/>
                <a:stretch>
                  <a:fillRect/>
                </a:stretch>
              </p:blipFill>
              <p:spPr>
                <a:xfrm>
                  <a:off x="4437617" y="3220457"/>
                  <a:ext cx="113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8F14E64B-E8C7-24D7-DF70-64F73B39AB2B}"/>
                    </a:ext>
                  </a:extLst>
                </p14:cNvPr>
                <p14:cNvContentPartPr/>
                <p14:nvPr/>
              </p14:nvContentPartPr>
              <p14:xfrm>
                <a:off x="4634897" y="3270137"/>
                <a:ext cx="2160" cy="3600"/>
              </p14:xfrm>
            </p:contentPart>
          </mc:Choice>
          <mc:Fallback xmlns="">
            <p:pic>
              <p:nvPicPr>
                <p:cNvPr id="18" name="Freihand 17">
                  <a:extLst>
                    <a:ext uri="{FF2B5EF4-FFF2-40B4-BE49-F238E27FC236}">
                      <a16:creationId xmlns:a16="http://schemas.microsoft.com/office/drawing/2014/main" id="{8F14E64B-E8C7-24D7-DF70-64F73B39AB2B}"/>
                    </a:ext>
                  </a:extLst>
                </p:cNvPr>
                <p:cNvPicPr/>
                <p:nvPr/>
              </p:nvPicPr>
              <p:blipFill>
                <a:blip r:embed="rId9"/>
                <a:stretch>
                  <a:fillRect/>
                </a:stretch>
              </p:blipFill>
              <p:spPr>
                <a:xfrm>
                  <a:off x="4630577" y="3265817"/>
                  <a:ext cx="1080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Freihand 18">
                  <a:extLst>
                    <a:ext uri="{FF2B5EF4-FFF2-40B4-BE49-F238E27FC236}">
                      <a16:creationId xmlns:a16="http://schemas.microsoft.com/office/drawing/2014/main" id="{CEDAFB22-E49F-3BA7-F16E-F4B140852830}"/>
                    </a:ext>
                  </a:extLst>
                </p14:cNvPr>
                <p14:cNvContentPartPr/>
                <p14:nvPr/>
              </p14:nvContentPartPr>
              <p14:xfrm>
                <a:off x="4729217" y="3292097"/>
                <a:ext cx="6120" cy="1800"/>
              </p14:xfrm>
            </p:contentPart>
          </mc:Choice>
          <mc:Fallback xmlns="">
            <p:pic>
              <p:nvPicPr>
                <p:cNvPr id="19" name="Freihand 18">
                  <a:extLst>
                    <a:ext uri="{FF2B5EF4-FFF2-40B4-BE49-F238E27FC236}">
                      <a16:creationId xmlns:a16="http://schemas.microsoft.com/office/drawing/2014/main" id="{CEDAFB22-E49F-3BA7-F16E-F4B140852830}"/>
                    </a:ext>
                  </a:extLst>
                </p:cNvPr>
                <p:cNvPicPr/>
                <p:nvPr/>
              </p:nvPicPr>
              <p:blipFill>
                <a:blip r:embed="rId26"/>
                <a:stretch>
                  <a:fillRect/>
                </a:stretch>
              </p:blipFill>
              <p:spPr>
                <a:xfrm>
                  <a:off x="4724897" y="3287777"/>
                  <a:ext cx="1476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Freihand 19">
                  <a:extLst>
                    <a:ext uri="{FF2B5EF4-FFF2-40B4-BE49-F238E27FC236}">
                      <a16:creationId xmlns:a16="http://schemas.microsoft.com/office/drawing/2014/main" id="{9DF47962-52B7-5ADB-A76F-0118DE881172}"/>
                    </a:ext>
                  </a:extLst>
                </p14:cNvPr>
                <p14:cNvContentPartPr/>
                <p14:nvPr/>
              </p14:nvContentPartPr>
              <p14:xfrm>
                <a:off x="4831457" y="3318737"/>
                <a:ext cx="360" cy="1800"/>
              </p14:xfrm>
            </p:contentPart>
          </mc:Choice>
          <mc:Fallback xmlns="">
            <p:pic>
              <p:nvPicPr>
                <p:cNvPr id="20" name="Freihand 19">
                  <a:extLst>
                    <a:ext uri="{FF2B5EF4-FFF2-40B4-BE49-F238E27FC236}">
                      <a16:creationId xmlns:a16="http://schemas.microsoft.com/office/drawing/2014/main" id="{9DF47962-52B7-5ADB-A76F-0118DE881172}"/>
                    </a:ext>
                  </a:extLst>
                </p:cNvPr>
                <p:cNvPicPr/>
                <p:nvPr/>
              </p:nvPicPr>
              <p:blipFill>
                <a:blip r:embed="rId28"/>
                <a:stretch>
                  <a:fillRect/>
                </a:stretch>
              </p:blipFill>
              <p:spPr>
                <a:xfrm>
                  <a:off x="4827137" y="3314417"/>
                  <a:ext cx="9000" cy="10440"/>
                </a:xfrm>
                <a:prstGeom prst="rect">
                  <a:avLst/>
                </a:prstGeom>
              </p:spPr>
            </p:pic>
          </mc:Fallback>
        </mc:AlternateContent>
      </p:grpSp>
    </p:spTree>
    <p:extLst>
      <p:ext uri="{BB962C8B-B14F-4D97-AF65-F5344CB8AC3E}">
        <p14:creationId xmlns:p14="http://schemas.microsoft.com/office/powerpoint/2010/main" val="41519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02B7BD-5551-A70C-C266-01AF19A70348}"/>
              </a:ext>
            </a:extLst>
          </p:cNvPr>
          <p:cNvSpPr>
            <a:spLocks noGrp="1"/>
          </p:cNvSpPr>
          <p:nvPr>
            <p:ph type="title"/>
          </p:nvPr>
        </p:nvSpPr>
        <p:spPr/>
        <p:txBody>
          <a:bodyPr/>
          <a:lstStyle/>
          <a:p>
            <a:r>
              <a:rPr lang="de-DE" dirty="0"/>
              <a:t>Und jetzt- HÖR AUF</a:t>
            </a:r>
          </a:p>
        </p:txBody>
      </p:sp>
      <p:sp>
        <p:nvSpPr>
          <p:cNvPr id="3" name="Inhaltsplatzhalter 2">
            <a:extLst>
              <a:ext uri="{FF2B5EF4-FFF2-40B4-BE49-F238E27FC236}">
                <a16:creationId xmlns:a16="http://schemas.microsoft.com/office/drawing/2014/main" id="{8DC078A4-95E2-4C90-7887-DD886EC9D766}"/>
              </a:ext>
            </a:extLst>
          </p:cNvPr>
          <p:cNvSpPr>
            <a:spLocks noGrp="1"/>
          </p:cNvSpPr>
          <p:nvPr>
            <p:ph idx="1"/>
          </p:nvPr>
        </p:nvSpPr>
        <p:spPr>
          <a:xfrm>
            <a:off x="838200" y="1825624"/>
            <a:ext cx="10515600" cy="4927513"/>
          </a:xfrm>
        </p:spPr>
        <p:txBody>
          <a:bodyPr>
            <a:normAutofit/>
          </a:bodyPr>
          <a:lstStyle/>
          <a:p>
            <a:pPr marL="0" indent="0">
              <a:buNone/>
            </a:pPr>
            <a:r>
              <a:rPr lang="de-DE" dirty="0"/>
              <a:t>Es gibt einen Punkt an welchem du deine Story nicht mehr verbesserst sondern ihn NUR noch </a:t>
            </a:r>
            <a:r>
              <a:rPr lang="de-DE" dirty="0" err="1"/>
              <a:t>details</a:t>
            </a:r>
            <a:r>
              <a:rPr lang="de-DE" dirty="0"/>
              <a:t> gibst. Ab diesem Punkt weißt du es, die Zeit ist gekommen…</a:t>
            </a:r>
          </a:p>
          <a:p>
            <a:pPr marL="0" indent="0">
              <a:buNone/>
            </a:pPr>
            <a:endParaRPr lang="de-DE" dirty="0"/>
          </a:p>
          <a:p>
            <a:pPr marL="0" indent="0">
              <a:buNone/>
            </a:pPr>
            <a:r>
              <a:rPr lang="de-DE" dirty="0"/>
              <a:t>Wenn du jetzt noch keine Ahnung hast wie die erste Folge aussehen soll, guck dir die erste Folge von vielen deiner (Lieblings, hass) Serien an. Dann entwickle </a:t>
            </a:r>
            <a:r>
              <a:rPr lang="de-DE" dirty="0" err="1"/>
              <a:t>Do‘s</a:t>
            </a:r>
            <a:r>
              <a:rPr lang="de-DE" dirty="0"/>
              <a:t> und </a:t>
            </a:r>
            <a:r>
              <a:rPr lang="de-DE" dirty="0" err="1"/>
              <a:t>Don‘t</a:t>
            </a:r>
            <a:r>
              <a:rPr lang="de-DE" dirty="0"/>
              <a:t> für deine erste Folge</a:t>
            </a:r>
          </a:p>
          <a:p>
            <a:pPr marL="0" indent="0">
              <a:buNone/>
            </a:pPr>
            <a:endParaRPr lang="de-DE" dirty="0"/>
          </a:p>
          <a:p>
            <a:pPr marL="0" indent="0">
              <a:buNone/>
            </a:pPr>
            <a:r>
              <a:rPr lang="de-DE" dirty="0"/>
              <a:t>(Ich werde nicht sagen „das ist wichtig für die 1. Folge und das nicht“, denn wenn du es hier noch nicht selbst weißt, dann zurück mit dir ans Reviews schauen)</a:t>
            </a:r>
          </a:p>
        </p:txBody>
      </p:sp>
      <p:pic>
        <p:nvPicPr>
          <p:cNvPr id="13314" name="Picture 2" descr="Bildergebnis für memes cheems">
            <a:extLst>
              <a:ext uri="{FF2B5EF4-FFF2-40B4-BE49-F238E27FC236}">
                <a16:creationId xmlns:a16="http://schemas.microsoft.com/office/drawing/2014/main" id="{6D30CA30-A414-2A6C-19B6-64198C8C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994" y="385764"/>
            <a:ext cx="1304924" cy="130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564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9BEA42-2E8E-DF2A-7CEE-0A4DCEE4E9DE}"/>
              </a:ext>
            </a:extLst>
          </p:cNvPr>
          <p:cNvSpPr>
            <a:spLocks noGrp="1"/>
          </p:cNvSpPr>
          <p:nvPr>
            <p:ph type="title"/>
          </p:nvPr>
        </p:nvSpPr>
        <p:spPr/>
        <p:txBody>
          <a:bodyPr>
            <a:normAutofit/>
          </a:bodyPr>
          <a:lstStyle/>
          <a:p>
            <a:r>
              <a:rPr lang="de-DE" sz="4000" dirty="0"/>
              <a:t>Du hast eine Story, Charaktere und die Designs… und jetzt?</a:t>
            </a:r>
          </a:p>
        </p:txBody>
      </p:sp>
      <p:sp>
        <p:nvSpPr>
          <p:cNvPr id="3" name="Inhaltsplatzhalter 2">
            <a:extLst>
              <a:ext uri="{FF2B5EF4-FFF2-40B4-BE49-F238E27FC236}">
                <a16:creationId xmlns:a16="http://schemas.microsoft.com/office/drawing/2014/main" id="{88B93814-838E-3A3B-839A-FBBF92C8D58D}"/>
              </a:ext>
            </a:extLst>
          </p:cNvPr>
          <p:cNvSpPr>
            <a:spLocks noGrp="1"/>
          </p:cNvSpPr>
          <p:nvPr>
            <p:ph idx="1"/>
          </p:nvPr>
        </p:nvSpPr>
        <p:spPr/>
        <p:txBody>
          <a:bodyPr/>
          <a:lstStyle/>
          <a:p>
            <a:pPr marL="0" indent="0">
              <a:buNone/>
            </a:pPr>
            <a:r>
              <a:rPr lang="de-DE" dirty="0"/>
              <a:t>Zeit für das Skript für die erste Folge! Aber wenn du jetzt mit dem Skript anfängst dann kannst du dieses zu 99% sofort wegwerfen (also, nach dieser Analyse :D)</a:t>
            </a:r>
          </a:p>
          <a:p>
            <a:pPr marL="0" indent="0">
              <a:buNone/>
            </a:pPr>
            <a:endParaRPr lang="de-DE" dirty="0"/>
          </a:p>
          <a:p>
            <a:pPr marL="514350" indent="-514350">
              <a:buAutoNum type="arabicPeriod"/>
            </a:pPr>
            <a:r>
              <a:rPr lang="de-DE" dirty="0"/>
              <a:t>Skript Ablauf (30%)</a:t>
            </a:r>
          </a:p>
          <a:p>
            <a:pPr marL="514350" indent="-514350">
              <a:buAutoNum type="arabicPeriod"/>
            </a:pPr>
            <a:r>
              <a:rPr lang="de-DE" dirty="0"/>
              <a:t>Skript (20%)</a:t>
            </a:r>
          </a:p>
          <a:p>
            <a:pPr marL="514350" indent="-514350">
              <a:buAutoNum type="arabicPeriod"/>
            </a:pPr>
            <a:r>
              <a:rPr lang="de-DE" dirty="0"/>
              <a:t>Prüfen und wieder lesen… (50%)</a:t>
            </a:r>
          </a:p>
          <a:p>
            <a:pPr marL="0" indent="0">
              <a:buNone/>
            </a:pPr>
            <a:endParaRPr lang="de-DE" dirty="0"/>
          </a:p>
          <a:p>
            <a:pPr marL="0" indent="0">
              <a:buNone/>
            </a:pPr>
            <a:r>
              <a:rPr lang="de-DE" dirty="0"/>
              <a:t>(Ab Schritt 2) Hier kann es hilfreich sein einen Co-Writer zu haben</a:t>
            </a:r>
          </a:p>
        </p:txBody>
      </p:sp>
      <p:pic>
        <p:nvPicPr>
          <p:cNvPr id="3074" name="Picture 2" descr="Quellbild anzeigen">
            <a:extLst>
              <a:ext uri="{FF2B5EF4-FFF2-40B4-BE49-F238E27FC236}">
                <a16:creationId xmlns:a16="http://schemas.microsoft.com/office/drawing/2014/main" id="{E6B27FDB-F08E-5441-89A8-7D0C095A0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0690" y="3146381"/>
            <a:ext cx="1942221" cy="197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03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1F3E35-7C82-4FCF-B660-A2E410735B0D}"/>
              </a:ext>
            </a:extLst>
          </p:cNvPr>
          <p:cNvSpPr>
            <a:spLocks noGrp="1"/>
          </p:cNvSpPr>
          <p:nvPr>
            <p:ph type="title"/>
          </p:nvPr>
        </p:nvSpPr>
        <p:spPr/>
        <p:txBody>
          <a:bodyPr/>
          <a:lstStyle/>
          <a:p>
            <a:r>
              <a:rPr lang="de-DE" dirty="0"/>
              <a:t>Wozu der ganze Aufwand?</a:t>
            </a:r>
          </a:p>
        </p:txBody>
      </p:sp>
      <p:sp>
        <p:nvSpPr>
          <p:cNvPr id="3" name="Inhaltsplatzhalter 2">
            <a:extLst>
              <a:ext uri="{FF2B5EF4-FFF2-40B4-BE49-F238E27FC236}">
                <a16:creationId xmlns:a16="http://schemas.microsoft.com/office/drawing/2014/main" id="{D3CAD603-BDCF-8224-DA47-C95F34C6353C}"/>
              </a:ext>
            </a:extLst>
          </p:cNvPr>
          <p:cNvSpPr>
            <a:spLocks noGrp="1"/>
          </p:cNvSpPr>
          <p:nvPr>
            <p:ph idx="1"/>
          </p:nvPr>
        </p:nvSpPr>
        <p:spPr/>
        <p:txBody>
          <a:bodyPr>
            <a:normAutofit/>
          </a:bodyPr>
          <a:lstStyle/>
          <a:p>
            <a:pPr marL="0" indent="0">
              <a:buNone/>
            </a:pPr>
            <a:r>
              <a:rPr lang="de-DE" dirty="0"/>
              <a:t>Ein Skript ist ein Gleiß…</a:t>
            </a:r>
          </a:p>
          <a:p>
            <a:pPr marL="0" indent="0">
              <a:buNone/>
            </a:pPr>
            <a:endParaRPr lang="de-DE" dirty="0"/>
          </a:p>
          <a:p>
            <a:pPr marL="514350" indent="-514350">
              <a:buAutoNum type="arabicPeriod"/>
            </a:pPr>
            <a:r>
              <a:rPr lang="de-DE" dirty="0"/>
              <a:t>Kenne Anfang und Ende (Plot)</a:t>
            </a:r>
          </a:p>
          <a:p>
            <a:pPr marL="514350" indent="-514350">
              <a:buAutoNum type="arabicPeriod"/>
            </a:pPr>
            <a:r>
              <a:rPr lang="de-DE" dirty="0"/>
              <a:t>Gibt es Haltestationen? (Konflikte)</a:t>
            </a:r>
          </a:p>
          <a:p>
            <a:pPr marL="514350" indent="-514350">
              <a:buAutoNum type="arabicPeriod"/>
            </a:pPr>
            <a:r>
              <a:rPr lang="de-DE" dirty="0"/>
              <a:t>Gibt es noch einen weiteren Zug? (B-Plot)</a:t>
            </a:r>
          </a:p>
          <a:p>
            <a:pPr marL="514350" indent="-514350">
              <a:buAutoNum type="arabicPeriod"/>
            </a:pPr>
            <a:r>
              <a:rPr lang="de-DE" dirty="0"/>
              <a:t>Wo werden die Schienen liegen? (Was soll passieren?)</a:t>
            </a:r>
          </a:p>
          <a:p>
            <a:pPr marL="514350" indent="-514350">
              <a:buAutoNum type="arabicPeriod"/>
            </a:pPr>
            <a:r>
              <a:rPr lang="de-DE" dirty="0"/>
              <a:t>Schaue es noch einmal durch bevor du das Skript anfängst</a:t>
            </a:r>
          </a:p>
          <a:p>
            <a:pPr marL="0" indent="0">
              <a:buNone/>
            </a:pPr>
            <a:r>
              <a:rPr lang="de-DE" sz="2400" dirty="0"/>
              <a:t>(Man fängt ja nicht mit dem </a:t>
            </a:r>
            <a:r>
              <a:rPr lang="de-DE" sz="2400" dirty="0" err="1"/>
              <a:t>Lineart</a:t>
            </a:r>
            <a:r>
              <a:rPr lang="de-DE" sz="2400" dirty="0"/>
              <a:t> zuerst an, man beginnt mit der Skizze)</a:t>
            </a:r>
          </a:p>
        </p:txBody>
      </p:sp>
      <mc:AlternateContent xmlns:mc="http://schemas.openxmlformats.org/markup-compatibility/2006" xmlns:p14="http://schemas.microsoft.com/office/powerpoint/2010/main">
        <mc:Choice Requires="p14">
          <p:contentPart p14:bwMode="auto" r:id="rId2">
            <p14:nvContentPartPr>
              <p14:cNvPr id="36" name="Freihand 35">
                <a:extLst>
                  <a:ext uri="{FF2B5EF4-FFF2-40B4-BE49-F238E27FC236}">
                    <a16:creationId xmlns:a16="http://schemas.microsoft.com/office/drawing/2014/main" id="{7D830292-41D3-D692-D151-6495A2468108}"/>
                  </a:ext>
                </a:extLst>
              </p14:cNvPr>
              <p14:cNvContentPartPr/>
              <p14:nvPr/>
            </p14:nvContentPartPr>
            <p14:xfrm>
              <a:off x="11562737" y="1847057"/>
              <a:ext cx="52920" cy="107280"/>
            </p14:xfrm>
          </p:contentPart>
        </mc:Choice>
        <mc:Fallback xmlns="">
          <p:pic>
            <p:nvPicPr>
              <p:cNvPr id="36" name="Freihand 35">
                <a:extLst>
                  <a:ext uri="{FF2B5EF4-FFF2-40B4-BE49-F238E27FC236}">
                    <a16:creationId xmlns:a16="http://schemas.microsoft.com/office/drawing/2014/main" id="{7D830292-41D3-D692-D151-6495A2468108}"/>
                  </a:ext>
                </a:extLst>
              </p:cNvPr>
              <p:cNvPicPr/>
              <p:nvPr/>
            </p:nvPicPr>
            <p:blipFill>
              <a:blip r:embed="rId3"/>
              <a:stretch>
                <a:fillRect/>
              </a:stretch>
            </p:blipFill>
            <p:spPr>
              <a:xfrm>
                <a:off x="11558417" y="1842737"/>
                <a:ext cx="615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Freihand 56">
                <a:extLst>
                  <a:ext uri="{FF2B5EF4-FFF2-40B4-BE49-F238E27FC236}">
                    <a16:creationId xmlns:a16="http://schemas.microsoft.com/office/drawing/2014/main" id="{0484346F-6649-2255-3343-B16CED5364CB}"/>
                  </a:ext>
                </a:extLst>
              </p14:cNvPr>
              <p14:cNvContentPartPr/>
              <p14:nvPr/>
            </p14:nvContentPartPr>
            <p14:xfrm>
              <a:off x="11257457" y="2209217"/>
              <a:ext cx="250200" cy="22320"/>
            </p14:xfrm>
          </p:contentPart>
        </mc:Choice>
        <mc:Fallback xmlns="">
          <p:pic>
            <p:nvPicPr>
              <p:cNvPr id="57" name="Freihand 56">
                <a:extLst>
                  <a:ext uri="{FF2B5EF4-FFF2-40B4-BE49-F238E27FC236}">
                    <a16:creationId xmlns:a16="http://schemas.microsoft.com/office/drawing/2014/main" id="{0484346F-6649-2255-3343-B16CED5364CB}"/>
                  </a:ext>
                </a:extLst>
              </p:cNvPr>
              <p:cNvPicPr/>
              <p:nvPr/>
            </p:nvPicPr>
            <p:blipFill>
              <a:blip r:embed="rId5"/>
              <a:stretch>
                <a:fillRect/>
              </a:stretch>
            </p:blipFill>
            <p:spPr>
              <a:xfrm>
                <a:off x="11253137" y="2204897"/>
                <a:ext cx="258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Freihand 131">
                <a:extLst>
                  <a:ext uri="{FF2B5EF4-FFF2-40B4-BE49-F238E27FC236}">
                    <a16:creationId xmlns:a16="http://schemas.microsoft.com/office/drawing/2014/main" id="{2E86ADC5-CC66-2C40-7AF5-1371D5D52A03}"/>
                  </a:ext>
                </a:extLst>
              </p14:cNvPr>
              <p14:cNvContentPartPr/>
              <p14:nvPr/>
            </p14:nvContentPartPr>
            <p14:xfrm>
              <a:off x="10295537" y="2542937"/>
              <a:ext cx="230400" cy="236880"/>
            </p14:xfrm>
          </p:contentPart>
        </mc:Choice>
        <mc:Fallback xmlns="">
          <p:pic>
            <p:nvPicPr>
              <p:cNvPr id="132" name="Freihand 131">
                <a:extLst>
                  <a:ext uri="{FF2B5EF4-FFF2-40B4-BE49-F238E27FC236}">
                    <a16:creationId xmlns:a16="http://schemas.microsoft.com/office/drawing/2014/main" id="{2E86ADC5-CC66-2C40-7AF5-1371D5D52A03}"/>
                  </a:ext>
                </a:extLst>
              </p:cNvPr>
              <p:cNvPicPr/>
              <p:nvPr/>
            </p:nvPicPr>
            <p:blipFill>
              <a:blip r:embed="rId7"/>
              <a:stretch>
                <a:fillRect/>
              </a:stretch>
            </p:blipFill>
            <p:spPr>
              <a:xfrm>
                <a:off x="10291217" y="2538617"/>
                <a:ext cx="239040" cy="245520"/>
              </a:xfrm>
              <a:prstGeom prst="rect">
                <a:avLst/>
              </a:prstGeom>
            </p:spPr>
          </p:pic>
        </mc:Fallback>
      </mc:AlternateContent>
      <p:grpSp>
        <p:nvGrpSpPr>
          <p:cNvPr id="225" name="Gruppieren 224">
            <a:extLst>
              <a:ext uri="{FF2B5EF4-FFF2-40B4-BE49-F238E27FC236}">
                <a16:creationId xmlns:a16="http://schemas.microsoft.com/office/drawing/2014/main" id="{9DB3CD1B-CC84-C172-F84C-739C0B9B0032}"/>
              </a:ext>
            </a:extLst>
          </p:cNvPr>
          <p:cNvGrpSpPr/>
          <p:nvPr/>
        </p:nvGrpSpPr>
        <p:grpSpPr>
          <a:xfrm>
            <a:off x="7567457" y="746537"/>
            <a:ext cx="4476960" cy="3812400"/>
            <a:chOff x="7567457" y="746537"/>
            <a:chExt cx="4476960" cy="3812400"/>
          </a:xfrm>
        </p:grpSpPr>
        <mc:AlternateContent xmlns:mc="http://schemas.openxmlformats.org/markup-compatibility/2006" xmlns:p14="http://schemas.microsoft.com/office/powerpoint/2010/main">
          <mc:Choice Requires="p14">
            <p:contentPart p14:bwMode="auto" r:id="rId8">
              <p14:nvContentPartPr>
                <p14:cNvPr id="4" name="Freihand 3">
                  <a:extLst>
                    <a:ext uri="{FF2B5EF4-FFF2-40B4-BE49-F238E27FC236}">
                      <a16:creationId xmlns:a16="http://schemas.microsoft.com/office/drawing/2014/main" id="{34FAE9D2-33FA-C836-3DE2-8481F9ECDA83}"/>
                    </a:ext>
                  </a:extLst>
                </p14:cNvPr>
                <p14:cNvContentPartPr/>
                <p14:nvPr/>
              </p14:nvContentPartPr>
              <p14:xfrm>
                <a:off x="8094497" y="1687217"/>
                <a:ext cx="45720" cy="605160"/>
              </p14:xfrm>
            </p:contentPart>
          </mc:Choice>
          <mc:Fallback xmlns="">
            <p:pic>
              <p:nvPicPr>
                <p:cNvPr id="4" name="Freihand 3">
                  <a:extLst>
                    <a:ext uri="{FF2B5EF4-FFF2-40B4-BE49-F238E27FC236}">
                      <a16:creationId xmlns:a16="http://schemas.microsoft.com/office/drawing/2014/main" id="{34FAE9D2-33FA-C836-3DE2-8481F9ECDA83}"/>
                    </a:ext>
                  </a:extLst>
                </p:cNvPr>
                <p:cNvPicPr/>
                <p:nvPr/>
              </p:nvPicPr>
              <p:blipFill>
                <a:blip r:embed="rId9"/>
                <a:stretch>
                  <a:fillRect/>
                </a:stretch>
              </p:blipFill>
              <p:spPr>
                <a:xfrm>
                  <a:off x="8090177" y="1682897"/>
                  <a:ext cx="543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Freihand 4">
                  <a:extLst>
                    <a:ext uri="{FF2B5EF4-FFF2-40B4-BE49-F238E27FC236}">
                      <a16:creationId xmlns:a16="http://schemas.microsoft.com/office/drawing/2014/main" id="{2AF91B3E-7076-06B1-DE92-23734FDA7A60}"/>
                    </a:ext>
                  </a:extLst>
                </p14:cNvPr>
                <p14:cNvContentPartPr/>
                <p14:nvPr/>
              </p14:nvContentPartPr>
              <p14:xfrm>
                <a:off x="8075057" y="1925537"/>
                <a:ext cx="662040" cy="417240"/>
              </p14:xfrm>
            </p:contentPart>
          </mc:Choice>
          <mc:Fallback xmlns="">
            <p:pic>
              <p:nvPicPr>
                <p:cNvPr id="5" name="Freihand 4">
                  <a:extLst>
                    <a:ext uri="{FF2B5EF4-FFF2-40B4-BE49-F238E27FC236}">
                      <a16:creationId xmlns:a16="http://schemas.microsoft.com/office/drawing/2014/main" id="{2AF91B3E-7076-06B1-DE92-23734FDA7A60}"/>
                    </a:ext>
                  </a:extLst>
                </p:cNvPr>
                <p:cNvPicPr/>
                <p:nvPr/>
              </p:nvPicPr>
              <p:blipFill>
                <a:blip r:embed="rId11"/>
                <a:stretch>
                  <a:fillRect/>
                </a:stretch>
              </p:blipFill>
              <p:spPr>
                <a:xfrm>
                  <a:off x="8070737" y="1921217"/>
                  <a:ext cx="6706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Freihand 6">
                  <a:extLst>
                    <a:ext uri="{FF2B5EF4-FFF2-40B4-BE49-F238E27FC236}">
                      <a16:creationId xmlns:a16="http://schemas.microsoft.com/office/drawing/2014/main" id="{95DB0C19-166C-A478-2B2B-5A0B18BE1597}"/>
                    </a:ext>
                  </a:extLst>
                </p14:cNvPr>
                <p14:cNvContentPartPr/>
                <p14:nvPr/>
              </p14:nvContentPartPr>
              <p14:xfrm>
                <a:off x="8721977" y="1837697"/>
                <a:ext cx="142200" cy="479880"/>
              </p14:xfrm>
            </p:contentPart>
          </mc:Choice>
          <mc:Fallback xmlns="">
            <p:pic>
              <p:nvPicPr>
                <p:cNvPr id="7" name="Freihand 6">
                  <a:extLst>
                    <a:ext uri="{FF2B5EF4-FFF2-40B4-BE49-F238E27FC236}">
                      <a16:creationId xmlns:a16="http://schemas.microsoft.com/office/drawing/2014/main" id="{95DB0C19-166C-A478-2B2B-5A0B18BE1597}"/>
                    </a:ext>
                  </a:extLst>
                </p:cNvPr>
                <p:cNvPicPr/>
                <p:nvPr/>
              </p:nvPicPr>
              <p:blipFill>
                <a:blip r:embed="rId13"/>
                <a:stretch>
                  <a:fillRect/>
                </a:stretch>
              </p:blipFill>
              <p:spPr>
                <a:xfrm>
                  <a:off x="8717657" y="1833377"/>
                  <a:ext cx="15084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Freihand 7">
                  <a:extLst>
                    <a:ext uri="{FF2B5EF4-FFF2-40B4-BE49-F238E27FC236}">
                      <a16:creationId xmlns:a16="http://schemas.microsoft.com/office/drawing/2014/main" id="{DAD4ACD9-156F-5A23-C185-816453427A8C}"/>
                    </a:ext>
                  </a:extLst>
                </p14:cNvPr>
                <p14:cNvContentPartPr/>
                <p14:nvPr/>
              </p14:nvContentPartPr>
              <p14:xfrm>
                <a:off x="8763377" y="1779737"/>
                <a:ext cx="73080" cy="111600"/>
              </p14:xfrm>
            </p:contentPart>
          </mc:Choice>
          <mc:Fallback xmlns="">
            <p:pic>
              <p:nvPicPr>
                <p:cNvPr id="8" name="Freihand 7">
                  <a:extLst>
                    <a:ext uri="{FF2B5EF4-FFF2-40B4-BE49-F238E27FC236}">
                      <a16:creationId xmlns:a16="http://schemas.microsoft.com/office/drawing/2014/main" id="{DAD4ACD9-156F-5A23-C185-816453427A8C}"/>
                    </a:ext>
                  </a:extLst>
                </p:cNvPr>
                <p:cNvPicPr/>
                <p:nvPr/>
              </p:nvPicPr>
              <p:blipFill>
                <a:blip r:embed="rId15"/>
                <a:stretch>
                  <a:fillRect/>
                </a:stretch>
              </p:blipFill>
              <p:spPr>
                <a:xfrm>
                  <a:off x="8759057" y="1775417"/>
                  <a:ext cx="81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Freihand 8">
                  <a:extLst>
                    <a:ext uri="{FF2B5EF4-FFF2-40B4-BE49-F238E27FC236}">
                      <a16:creationId xmlns:a16="http://schemas.microsoft.com/office/drawing/2014/main" id="{73D2268B-1496-1722-DD3C-7631A0329F6F}"/>
                    </a:ext>
                  </a:extLst>
                </p14:cNvPr>
                <p14:cNvContentPartPr/>
                <p14:nvPr/>
              </p14:nvContentPartPr>
              <p14:xfrm>
                <a:off x="8169377" y="1665257"/>
                <a:ext cx="504000" cy="216720"/>
              </p14:xfrm>
            </p:contentPart>
          </mc:Choice>
          <mc:Fallback xmlns="">
            <p:pic>
              <p:nvPicPr>
                <p:cNvPr id="9" name="Freihand 8">
                  <a:extLst>
                    <a:ext uri="{FF2B5EF4-FFF2-40B4-BE49-F238E27FC236}">
                      <a16:creationId xmlns:a16="http://schemas.microsoft.com/office/drawing/2014/main" id="{73D2268B-1496-1722-DD3C-7631A0329F6F}"/>
                    </a:ext>
                  </a:extLst>
                </p:cNvPr>
                <p:cNvPicPr/>
                <p:nvPr/>
              </p:nvPicPr>
              <p:blipFill>
                <a:blip r:embed="rId17"/>
                <a:stretch>
                  <a:fillRect/>
                </a:stretch>
              </p:blipFill>
              <p:spPr>
                <a:xfrm>
                  <a:off x="8165057" y="1660937"/>
                  <a:ext cx="512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Freihand 9">
                  <a:extLst>
                    <a:ext uri="{FF2B5EF4-FFF2-40B4-BE49-F238E27FC236}">
                      <a16:creationId xmlns:a16="http://schemas.microsoft.com/office/drawing/2014/main" id="{34111F95-B262-16B6-3D06-E7B1F70414C3}"/>
                    </a:ext>
                  </a:extLst>
                </p14:cNvPr>
                <p14:cNvContentPartPr/>
                <p14:nvPr/>
              </p14:nvContentPartPr>
              <p14:xfrm>
                <a:off x="8100617" y="1395977"/>
                <a:ext cx="212760" cy="243360"/>
              </p14:xfrm>
            </p:contentPart>
          </mc:Choice>
          <mc:Fallback xmlns="">
            <p:pic>
              <p:nvPicPr>
                <p:cNvPr id="10" name="Freihand 9">
                  <a:extLst>
                    <a:ext uri="{FF2B5EF4-FFF2-40B4-BE49-F238E27FC236}">
                      <a16:creationId xmlns:a16="http://schemas.microsoft.com/office/drawing/2014/main" id="{34111F95-B262-16B6-3D06-E7B1F70414C3}"/>
                    </a:ext>
                  </a:extLst>
                </p:cNvPr>
                <p:cNvPicPr/>
                <p:nvPr/>
              </p:nvPicPr>
              <p:blipFill>
                <a:blip r:embed="rId19"/>
                <a:stretch>
                  <a:fillRect/>
                </a:stretch>
              </p:blipFill>
              <p:spPr>
                <a:xfrm>
                  <a:off x="8096297" y="1391657"/>
                  <a:ext cx="221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Freihand 11">
                  <a:extLst>
                    <a:ext uri="{FF2B5EF4-FFF2-40B4-BE49-F238E27FC236}">
                      <a16:creationId xmlns:a16="http://schemas.microsoft.com/office/drawing/2014/main" id="{729CB0FB-FD81-A563-89E7-0246418D9E31}"/>
                    </a:ext>
                  </a:extLst>
                </p14:cNvPr>
                <p14:cNvContentPartPr/>
                <p14:nvPr/>
              </p14:nvContentPartPr>
              <p14:xfrm>
                <a:off x="8482217" y="1411457"/>
                <a:ext cx="214920" cy="442440"/>
              </p14:xfrm>
            </p:contentPart>
          </mc:Choice>
          <mc:Fallback xmlns="">
            <p:pic>
              <p:nvPicPr>
                <p:cNvPr id="12" name="Freihand 11">
                  <a:extLst>
                    <a:ext uri="{FF2B5EF4-FFF2-40B4-BE49-F238E27FC236}">
                      <a16:creationId xmlns:a16="http://schemas.microsoft.com/office/drawing/2014/main" id="{729CB0FB-FD81-A563-89E7-0246418D9E31}"/>
                    </a:ext>
                  </a:extLst>
                </p:cNvPr>
                <p:cNvPicPr/>
                <p:nvPr/>
              </p:nvPicPr>
              <p:blipFill>
                <a:blip r:embed="rId21"/>
                <a:stretch>
                  <a:fillRect/>
                </a:stretch>
              </p:blipFill>
              <p:spPr>
                <a:xfrm>
                  <a:off x="8477897" y="1407137"/>
                  <a:ext cx="2235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Freihand 12">
                  <a:extLst>
                    <a:ext uri="{FF2B5EF4-FFF2-40B4-BE49-F238E27FC236}">
                      <a16:creationId xmlns:a16="http://schemas.microsoft.com/office/drawing/2014/main" id="{E4D515EF-19AB-E5BC-8139-4E8E9CF2F3F9}"/>
                    </a:ext>
                  </a:extLst>
                </p14:cNvPr>
                <p14:cNvContentPartPr/>
                <p14:nvPr/>
              </p14:nvContentPartPr>
              <p14:xfrm>
                <a:off x="8509937" y="1360697"/>
                <a:ext cx="345960" cy="320760"/>
              </p14:xfrm>
            </p:contentPart>
          </mc:Choice>
          <mc:Fallback xmlns="">
            <p:pic>
              <p:nvPicPr>
                <p:cNvPr id="13" name="Freihand 12">
                  <a:extLst>
                    <a:ext uri="{FF2B5EF4-FFF2-40B4-BE49-F238E27FC236}">
                      <a16:creationId xmlns:a16="http://schemas.microsoft.com/office/drawing/2014/main" id="{E4D515EF-19AB-E5BC-8139-4E8E9CF2F3F9}"/>
                    </a:ext>
                  </a:extLst>
                </p:cNvPr>
                <p:cNvPicPr/>
                <p:nvPr/>
              </p:nvPicPr>
              <p:blipFill>
                <a:blip r:embed="rId23"/>
                <a:stretch>
                  <a:fillRect/>
                </a:stretch>
              </p:blipFill>
              <p:spPr>
                <a:xfrm>
                  <a:off x="8505617" y="1356377"/>
                  <a:ext cx="3546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Freihand 14">
                  <a:extLst>
                    <a:ext uri="{FF2B5EF4-FFF2-40B4-BE49-F238E27FC236}">
                      <a16:creationId xmlns:a16="http://schemas.microsoft.com/office/drawing/2014/main" id="{1B8A84EA-E733-098E-36CB-613831EE4A3A}"/>
                    </a:ext>
                  </a:extLst>
                </p14:cNvPr>
                <p14:cNvContentPartPr/>
                <p14:nvPr/>
              </p14:nvContentPartPr>
              <p14:xfrm>
                <a:off x="8863817" y="2311097"/>
                <a:ext cx="2136240" cy="149760"/>
              </p14:xfrm>
            </p:contentPart>
          </mc:Choice>
          <mc:Fallback xmlns="">
            <p:pic>
              <p:nvPicPr>
                <p:cNvPr id="15" name="Freihand 14">
                  <a:extLst>
                    <a:ext uri="{FF2B5EF4-FFF2-40B4-BE49-F238E27FC236}">
                      <a16:creationId xmlns:a16="http://schemas.microsoft.com/office/drawing/2014/main" id="{1B8A84EA-E733-098E-36CB-613831EE4A3A}"/>
                    </a:ext>
                  </a:extLst>
                </p:cNvPr>
                <p:cNvPicPr/>
                <p:nvPr/>
              </p:nvPicPr>
              <p:blipFill>
                <a:blip r:embed="rId25"/>
                <a:stretch>
                  <a:fillRect/>
                </a:stretch>
              </p:blipFill>
              <p:spPr>
                <a:xfrm>
                  <a:off x="8859497" y="2306777"/>
                  <a:ext cx="2144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Freihand 15">
                  <a:extLst>
                    <a:ext uri="{FF2B5EF4-FFF2-40B4-BE49-F238E27FC236}">
                      <a16:creationId xmlns:a16="http://schemas.microsoft.com/office/drawing/2014/main" id="{CDAEAE8A-4CEE-1500-8E75-27DCF474B4C5}"/>
                    </a:ext>
                  </a:extLst>
                </p14:cNvPr>
                <p14:cNvContentPartPr/>
                <p14:nvPr/>
              </p14:nvContentPartPr>
              <p14:xfrm>
                <a:off x="9007097" y="2159537"/>
                <a:ext cx="2022480" cy="115560"/>
              </p14:xfrm>
            </p:contentPart>
          </mc:Choice>
          <mc:Fallback xmlns="">
            <p:pic>
              <p:nvPicPr>
                <p:cNvPr id="16" name="Freihand 15">
                  <a:extLst>
                    <a:ext uri="{FF2B5EF4-FFF2-40B4-BE49-F238E27FC236}">
                      <a16:creationId xmlns:a16="http://schemas.microsoft.com/office/drawing/2014/main" id="{CDAEAE8A-4CEE-1500-8E75-27DCF474B4C5}"/>
                    </a:ext>
                  </a:extLst>
                </p:cNvPr>
                <p:cNvPicPr/>
                <p:nvPr/>
              </p:nvPicPr>
              <p:blipFill>
                <a:blip r:embed="rId27"/>
                <a:stretch>
                  <a:fillRect/>
                </a:stretch>
              </p:blipFill>
              <p:spPr>
                <a:xfrm>
                  <a:off x="9002777" y="2155217"/>
                  <a:ext cx="2031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D844D508-D7D9-9EA7-20F8-460C41A9FC28}"/>
                    </a:ext>
                  </a:extLst>
                </p14:cNvPr>
                <p14:cNvContentPartPr/>
                <p14:nvPr/>
              </p14:nvContentPartPr>
              <p14:xfrm>
                <a:off x="11003657" y="1942817"/>
                <a:ext cx="11880" cy="531360"/>
              </p14:xfrm>
            </p:contentPart>
          </mc:Choice>
          <mc:Fallback xmlns="">
            <p:pic>
              <p:nvPicPr>
                <p:cNvPr id="22" name="Freihand 21">
                  <a:extLst>
                    <a:ext uri="{FF2B5EF4-FFF2-40B4-BE49-F238E27FC236}">
                      <a16:creationId xmlns:a16="http://schemas.microsoft.com/office/drawing/2014/main" id="{D844D508-D7D9-9EA7-20F8-460C41A9FC28}"/>
                    </a:ext>
                  </a:extLst>
                </p:cNvPr>
                <p:cNvPicPr/>
                <p:nvPr/>
              </p:nvPicPr>
              <p:blipFill>
                <a:blip r:embed="rId29"/>
                <a:stretch>
                  <a:fillRect/>
                </a:stretch>
              </p:blipFill>
              <p:spPr>
                <a:xfrm>
                  <a:off x="10999337" y="1938497"/>
                  <a:ext cx="205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Freihand 23">
                  <a:extLst>
                    <a:ext uri="{FF2B5EF4-FFF2-40B4-BE49-F238E27FC236}">
                      <a16:creationId xmlns:a16="http://schemas.microsoft.com/office/drawing/2014/main" id="{59E8A1A0-8880-2BC2-6053-9C323CAFD090}"/>
                    </a:ext>
                  </a:extLst>
                </p14:cNvPr>
                <p14:cNvContentPartPr/>
                <p14:nvPr/>
              </p14:nvContentPartPr>
              <p14:xfrm>
                <a:off x="11033177" y="2480297"/>
                <a:ext cx="637560" cy="34920"/>
              </p14:xfrm>
            </p:contentPart>
          </mc:Choice>
          <mc:Fallback xmlns="">
            <p:pic>
              <p:nvPicPr>
                <p:cNvPr id="24" name="Freihand 23">
                  <a:extLst>
                    <a:ext uri="{FF2B5EF4-FFF2-40B4-BE49-F238E27FC236}">
                      <a16:creationId xmlns:a16="http://schemas.microsoft.com/office/drawing/2014/main" id="{59E8A1A0-8880-2BC2-6053-9C323CAFD090}"/>
                    </a:ext>
                  </a:extLst>
                </p:cNvPr>
                <p:cNvPicPr/>
                <p:nvPr/>
              </p:nvPicPr>
              <p:blipFill>
                <a:blip r:embed="rId31"/>
                <a:stretch>
                  <a:fillRect/>
                </a:stretch>
              </p:blipFill>
              <p:spPr>
                <a:xfrm>
                  <a:off x="11028857" y="2475977"/>
                  <a:ext cx="646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Freihand 24">
                  <a:extLst>
                    <a:ext uri="{FF2B5EF4-FFF2-40B4-BE49-F238E27FC236}">
                      <a16:creationId xmlns:a16="http://schemas.microsoft.com/office/drawing/2014/main" id="{A15982BF-BA0B-18E4-9A0B-7A295C75B4DE}"/>
                    </a:ext>
                  </a:extLst>
                </p14:cNvPr>
                <p14:cNvContentPartPr/>
                <p14:nvPr/>
              </p14:nvContentPartPr>
              <p14:xfrm>
                <a:off x="11636897" y="2267177"/>
                <a:ext cx="157680" cy="249480"/>
              </p14:xfrm>
            </p:contentPart>
          </mc:Choice>
          <mc:Fallback xmlns="">
            <p:pic>
              <p:nvPicPr>
                <p:cNvPr id="25" name="Freihand 24">
                  <a:extLst>
                    <a:ext uri="{FF2B5EF4-FFF2-40B4-BE49-F238E27FC236}">
                      <a16:creationId xmlns:a16="http://schemas.microsoft.com/office/drawing/2014/main" id="{A15982BF-BA0B-18E4-9A0B-7A295C75B4DE}"/>
                    </a:ext>
                  </a:extLst>
                </p:cNvPr>
                <p:cNvPicPr/>
                <p:nvPr/>
              </p:nvPicPr>
              <p:blipFill>
                <a:blip r:embed="rId33"/>
                <a:stretch>
                  <a:fillRect/>
                </a:stretch>
              </p:blipFill>
              <p:spPr>
                <a:xfrm>
                  <a:off x="11632577" y="2262857"/>
                  <a:ext cx="166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Freihand 25">
                  <a:extLst>
                    <a:ext uri="{FF2B5EF4-FFF2-40B4-BE49-F238E27FC236}">
                      <a16:creationId xmlns:a16="http://schemas.microsoft.com/office/drawing/2014/main" id="{E183991A-F0E9-DB33-09C8-28AED0B420C2}"/>
                    </a:ext>
                  </a:extLst>
                </p14:cNvPr>
                <p14:cNvContentPartPr/>
                <p14:nvPr/>
              </p14:nvContentPartPr>
              <p14:xfrm>
                <a:off x="11611337" y="1939577"/>
                <a:ext cx="37800" cy="513000"/>
              </p14:xfrm>
            </p:contentPart>
          </mc:Choice>
          <mc:Fallback xmlns="">
            <p:pic>
              <p:nvPicPr>
                <p:cNvPr id="26" name="Freihand 25">
                  <a:extLst>
                    <a:ext uri="{FF2B5EF4-FFF2-40B4-BE49-F238E27FC236}">
                      <a16:creationId xmlns:a16="http://schemas.microsoft.com/office/drawing/2014/main" id="{E183991A-F0E9-DB33-09C8-28AED0B420C2}"/>
                    </a:ext>
                  </a:extLst>
                </p:cNvPr>
                <p:cNvPicPr/>
                <p:nvPr/>
              </p:nvPicPr>
              <p:blipFill>
                <a:blip r:embed="rId35"/>
                <a:stretch>
                  <a:fillRect/>
                </a:stretch>
              </p:blipFill>
              <p:spPr>
                <a:xfrm>
                  <a:off x="11607017" y="1935257"/>
                  <a:ext cx="464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Freihand 26">
                  <a:extLst>
                    <a:ext uri="{FF2B5EF4-FFF2-40B4-BE49-F238E27FC236}">
                      <a16:creationId xmlns:a16="http://schemas.microsoft.com/office/drawing/2014/main" id="{88200855-66E8-9B5E-515B-5DD1F99D5C18}"/>
                    </a:ext>
                  </a:extLst>
                </p14:cNvPr>
                <p14:cNvContentPartPr/>
                <p14:nvPr/>
              </p14:nvContentPartPr>
              <p14:xfrm>
                <a:off x="11758937" y="1938137"/>
                <a:ext cx="6120" cy="299880"/>
              </p14:xfrm>
            </p:contentPart>
          </mc:Choice>
          <mc:Fallback xmlns="">
            <p:pic>
              <p:nvPicPr>
                <p:cNvPr id="27" name="Freihand 26">
                  <a:extLst>
                    <a:ext uri="{FF2B5EF4-FFF2-40B4-BE49-F238E27FC236}">
                      <a16:creationId xmlns:a16="http://schemas.microsoft.com/office/drawing/2014/main" id="{88200855-66E8-9B5E-515B-5DD1F99D5C18}"/>
                    </a:ext>
                  </a:extLst>
                </p:cNvPr>
                <p:cNvPicPr/>
                <p:nvPr/>
              </p:nvPicPr>
              <p:blipFill>
                <a:blip r:embed="rId37"/>
                <a:stretch>
                  <a:fillRect/>
                </a:stretch>
              </p:blipFill>
              <p:spPr>
                <a:xfrm>
                  <a:off x="11754617" y="1933817"/>
                  <a:ext cx="14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Freihand 27">
                  <a:extLst>
                    <a:ext uri="{FF2B5EF4-FFF2-40B4-BE49-F238E27FC236}">
                      <a16:creationId xmlns:a16="http://schemas.microsoft.com/office/drawing/2014/main" id="{942B09C1-1211-79BD-B9B2-C22B4EA59443}"/>
                    </a:ext>
                  </a:extLst>
                </p14:cNvPr>
                <p14:cNvContentPartPr/>
                <p14:nvPr/>
              </p14:nvContentPartPr>
              <p14:xfrm>
                <a:off x="10966217" y="1880177"/>
                <a:ext cx="549000" cy="14400"/>
              </p14:xfrm>
            </p:contentPart>
          </mc:Choice>
          <mc:Fallback xmlns="">
            <p:pic>
              <p:nvPicPr>
                <p:cNvPr id="28" name="Freihand 27">
                  <a:extLst>
                    <a:ext uri="{FF2B5EF4-FFF2-40B4-BE49-F238E27FC236}">
                      <a16:creationId xmlns:a16="http://schemas.microsoft.com/office/drawing/2014/main" id="{942B09C1-1211-79BD-B9B2-C22B4EA59443}"/>
                    </a:ext>
                  </a:extLst>
                </p:cNvPr>
                <p:cNvPicPr/>
                <p:nvPr/>
              </p:nvPicPr>
              <p:blipFill>
                <a:blip r:embed="rId39"/>
                <a:stretch>
                  <a:fillRect/>
                </a:stretch>
              </p:blipFill>
              <p:spPr>
                <a:xfrm>
                  <a:off x="10961897" y="1875857"/>
                  <a:ext cx="557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Freihand 28">
                  <a:extLst>
                    <a:ext uri="{FF2B5EF4-FFF2-40B4-BE49-F238E27FC236}">
                      <a16:creationId xmlns:a16="http://schemas.microsoft.com/office/drawing/2014/main" id="{89D44A8E-241A-5584-9CAA-A9E291C1E2BA}"/>
                    </a:ext>
                  </a:extLst>
                </p14:cNvPr>
                <p14:cNvContentPartPr/>
                <p14:nvPr/>
              </p14:nvContentPartPr>
              <p14:xfrm>
                <a:off x="10995737" y="1420817"/>
                <a:ext cx="279720" cy="396720"/>
              </p14:xfrm>
            </p:contentPart>
          </mc:Choice>
          <mc:Fallback xmlns="">
            <p:pic>
              <p:nvPicPr>
                <p:cNvPr id="29" name="Freihand 28">
                  <a:extLst>
                    <a:ext uri="{FF2B5EF4-FFF2-40B4-BE49-F238E27FC236}">
                      <a16:creationId xmlns:a16="http://schemas.microsoft.com/office/drawing/2014/main" id="{89D44A8E-241A-5584-9CAA-A9E291C1E2BA}"/>
                    </a:ext>
                  </a:extLst>
                </p:cNvPr>
                <p:cNvPicPr/>
                <p:nvPr/>
              </p:nvPicPr>
              <p:blipFill>
                <a:blip r:embed="rId41"/>
                <a:stretch>
                  <a:fillRect/>
                </a:stretch>
              </p:blipFill>
              <p:spPr>
                <a:xfrm>
                  <a:off x="10991417" y="1416497"/>
                  <a:ext cx="288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Freihand 29">
                  <a:extLst>
                    <a:ext uri="{FF2B5EF4-FFF2-40B4-BE49-F238E27FC236}">
                      <a16:creationId xmlns:a16="http://schemas.microsoft.com/office/drawing/2014/main" id="{896C7C5F-8A30-E05A-574A-3B552022046B}"/>
                    </a:ext>
                  </a:extLst>
                </p14:cNvPr>
                <p14:cNvContentPartPr/>
                <p14:nvPr/>
              </p14:nvContentPartPr>
              <p14:xfrm>
                <a:off x="11385257" y="1403537"/>
                <a:ext cx="395640" cy="343440"/>
              </p14:xfrm>
            </p:contentPart>
          </mc:Choice>
          <mc:Fallback xmlns="">
            <p:pic>
              <p:nvPicPr>
                <p:cNvPr id="30" name="Freihand 29">
                  <a:extLst>
                    <a:ext uri="{FF2B5EF4-FFF2-40B4-BE49-F238E27FC236}">
                      <a16:creationId xmlns:a16="http://schemas.microsoft.com/office/drawing/2014/main" id="{896C7C5F-8A30-E05A-574A-3B552022046B}"/>
                    </a:ext>
                  </a:extLst>
                </p:cNvPr>
                <p:cNvPicPr/>
                <p:nvPr/>
              </p:nvPicPr>
              <p:blipFill>
                <a:blip r:embed="rId43"/>
                <a:stretch>
                  <a:fillRect/>
                </a:stretch>
              </p:blipFill>
              <p:spPr>
                <a:xfrm>
                  <a:off x="11380937" y="1399217"/>
                  <a:ext cx="4042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Freihand 30">
                  <a:extLst>
                    <a:ext uri="{FF2B5EF4-FFF2-40B4-BE49-F238E27FC236}">
                      <a16:creationId xmlns:a16="http://schemas.microsoft.com/office/drawing/2014/main" id="{80A26E04-819A-9ED3-39EB-3080D96B2A98}"/>
                    </a:ext>
                  </a:extLst>
                </p14:cNvPr>
                <p14:cNvContentPartPr/>
                <p14:nvPr/>
              </p14:nvContentPartPr>
              <p14:xfrm>
                <a:off x="11379137" y="1539977"/>
                <a:ext cx="192960" cy="234720"/>
              </p14:xfrm>
            </p:contentPart>
          </mc:Choice>
          <mc:Fallback xmlns="">
            <p:pic>
              <p:nvPicPr>
                <p:cNvPr id="31" name="Freihand 30">
                  <a:extLst>
                    <a:ext uri="{FF2B5EF4-FFF2-40B4-BE49-F238E27FC236}">
                      <a16:creationId xmlns:a16="http://schemas.microsoft.com/office/drawing/2014/main" id="{80A26E04-819A-9ED3-39EB-3080D96B2A98}"/>
                    </a:ext>
                  </a:extLst>
                </p:cNvPr>
                <p:cNvPicPr/>
                <p:nvPr/>
              </p:nvPicPr>
              <p:blipFill>
                <a:blip r:embed="rId45"/>
                <a:stretch>
                  <a:fillRect/>
                </a:stretch>
              </p:blipFill>
              <p:spPr>
                <a:xfrm>
                  <a:off x="11374817" y="1535657"/>
                  <a:ext cx="201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Freihand 41">
                  <a:extLst>
                    <a:ext uri="{FF2B5EF4-FFF2-40B4-BE49-F238E27FC236}">
                      <a16:creationId xmlns:a16="http://schemas.microsoft.com/office/drawing/2014/main" id="{53106A83-5D38-E57F-E00D-57F383AC531D}"/>
                    </a:ext>
                  </a:extLst>
                </p14:cNvPr>
                <p14:cNvContentPartPr/>
                <p14:nvPr/>
              </p14:nvContentPartPr>
              <p14:xfrm>
                <a:off x="8401577" y="2068097"/>
                <a:ext cx="6120" cy="1800"/>
              </p14:xfrm>
            </p:contentPart>
          </mc:Choice>
          <mc:Fallback xmlns="">
            <p:pic>
              <p:nvPicPr>
                <p:cNvPr id="42" name="Freihand 41">
                  <a:extLst>
                    <a:ext uri="{FF2B5EF4-FFF2-40B4-BE49-F238E27FC236}">
                      <a16:creationId xmlns:a16="http://schemas.microsoft.com/office/drawing/2014/main" id="{53106A83-5D38-E57F-E00D-57F383AC531D}"/>
                    </a:ext>
                  </a:extLst>
                </p:cNvPr>
                <p:cNvPicPr/>
                <p:nvPr/>
              </p:nvPicPr>
              <p:blipFill>
                <a:blip r:embed="rId47"/>
                <a:stretch>
                  <a:fillRect/>
                </a:stretch>
              </p:blipFill>
              <p:spPr>
                <a:xfrm>
                  <a:off x="8397257" y="2063777"/>
                  <a:ext cx="1476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Freihand 42">
                  <a:extLst>
                    <a:ext uri="{FF2B5EF4-FFF2-40B4-BE49-F238E27FC236}">
                      <a16:creationId xmlns:a16="http://schemas.microsoft.com/office/drawing/2014/main" id="{10DA6DDC-B115-643C-D0F7-C11D5BA49A84}"/>
                    </a:ext>
                  </a:extLst>
                </p14:cNvPr>
                <p14:cNvContentPartPr/>
                <p14:nvPr/>
              </p14:nvContentPartPr>
              <p14:xfrm>
                <a:off x="8511737" y="2110577"/>
                <a:ext cx="10080" cy="19080"/>
              </p14:xfrm>
            </p:contentPart>
          </mc:Choice>
          <mc:Fallback xmlns="">
            <p:pic>
              <p:nvPicPr>
                <p:cNvPr id="43" name="Freihand 42">
                  <a:extLst>
                    <a:ext uri="{FF2B5EF4-FFF2-40B4-BE49-F238E27FC236}">
                      <a16:creationId xmlns:a16="http://schemas.microsoft.com/office/drawing/2014/main" id="{10DA6DDC-B115-643C-D0F7-C11D5BA49A84}"/>
                    </a:ext>
                  </a:extLst>
                </p:cNvPr>
                <p:cNvPicPr/>
                <p:nvPr/>
              </p:nvPicPr>
              <p:blipFill>
                <a:blip r:embed="rId49"/>
                <a:stretch>
                  <a:fillRect/>
                </a:stretch>
              </p:blipFill>
              <p:spPr>
                <a:xfrm>
                  <a:off x="8507417" y="2106257"/>
                  <a:ext cx="18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Freihand 43">
                  <a:extLst>
                    <a:ext uri="{FF2B5EF4-FFF2-40B4-BE49-F238E27FC236}">
                      <a16:creationId xmlns:a16="http://schemas.microsoft.com/office/drawing/2014/main" id="{4CC3B5F3-CEDE-0B7E-D25A-0DC3A3C06BDC}"/>
                    </a:ext>
                  </a:extLst>
                </p14:cNvPr>
                <p14:cNvContentPartPr/>
                <p14:nvPr/>
              </p14:nvContentPartPr>
              <p14:xfrm>
                <a:off x="8385737" y="2124617"/>
                <a:ext cx="132120" cy="63360"/>
              </p14:xfrm>
            </p:contentPart>
          </mc:Choice>
          <mc:Fallback xmlns="">
            <p:pic>
              <p:nvPicPr>
                <p:cNvPr id="44" name="Freihand 43">
                  <a:extLst>
                    <a:ext uri="{FF2B5EF4-FFF2-40B4-BE49-F238E27FC236}">
                      <a16:creationId xmlns:a16="http://schemas.microsoft.com/office/drawing/2014/main" id="{4CC3B5F3-CEDE-0B7E-D25A-0DC3A3C06BDC}"/>
                    </a:ext>
                  </a:extLst>
                </p:cNvPr>
                <p:cNvPicPr/>
                <p:nvPr/>
              </p:nvPicPr>
              <p:blipFill>
                <a:blip r:embed="rId51"/>
                <a:stretch>
                  <a:fillRect/>
                </a:stretch>
              </p:blipFill>
              <p:spPr>
                <a:xfrm>
                  <a:off x="8381417" y="2120297"/>
                  <a:ext cx="140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Freihand 49">
                  <a:extLst>
                    <a:ext uri="{FF2B5EF4-FFF2-40B4-BE49-F238E27FC236}">
                      <a16:creationId xmlns:a16="http://schemas.microsoft.com/office/drawing/2014/main" id="{32DBC70B-5CB9-7B70-9CC4-8A3901B17045}"/>
                    </a:ext>
                  </a:extLst>
                </p14:cNvPr>
                <p14:cNvContentPartPr/>
                <p14:nvPr/>
              </p14:nvContentPartPr>
              <p14:xfrm>
                <a:off x="11318297" y="2145137"/>
                <a:ext cx="12960" cy="14400"/>
              </p14:xfrm>
            </p:contentPart>
          </mc:Choice>
          <mc:Fallback xmlns="">
            <p:pic>
              <p:nvPicPr>
                <p:cNvPr id="50" name="Freihand 49">
                  <a:extLst>
                    <a:ext uri="{FF2B5EF4-FFF2-40B4-BE49-F238E27FC236}">
                      <a16:creationId xmlns:a16="http://schemas.microsoft.com/office/drawing/2014/main" id="{32DBC70B-5CB9-7B70-9CC4-8A3901B17045}"/>
                    </a:ext>
                  </a:extLst>
                </p:cNvPr>
                <p:cNvPicPr/>
                <p:nvPr/>
              </p:nvPicPr>
              <p:blipFill>
                <a:blip r:embed="rId53"/>
                <a:stretch>
                  <a:fillRect/>
                </a:stretch>
              </p:blipFill>
              <p:spPr>
                <a:xfrm>
                  <a:off x="11313977" y="2140817"/>
                  <a:ext cx="21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Freihand 50">
                  <a:extLst>
                    <a:ext uri="{FF2B5EF4-FFF2-40B4-BE49-F238E27FC236}">
                      <a16:creationId xmlns:a16="http://schemas.microsoft.com/office/drawing/2014/main" id="{7B38FD90-733A-B335-824F-047E352F7228}"/>
                    </a:ext>
                  </a:extLst>
                </p14:cNvPr>
                <p14:cNvContentPartPr/>
                <p14:nvPr/>
              </p14:nvContentPartPr>
              <p14:xfrm>
                <a:off x="11404697" y="2148017"/>
                <a:ext cx="14040" cy="9720"/>
              </p14:xfrm>
            </p:contentPart>
          </mc:Choice>
          <mc:Fallback xmlns="">
            <p:pic>
              <p:nvPicPr>
                <p:cNvPr id="51" name="Freihand 50">
                  <a:extLst>
                    <a:ext uri="{FF2B5EF4-FFF2-40B4-BE49-F238E27FC236}">
                      <a16:creationId xmlns:a16="http://schemas.microsoft.com/office/drawing/2014/main" id="{7B38FD90-733A-B335-824F-047E352F7228}"/>
                    </a:ext>
                  </a:extLst>
                </p:cNvPr>
                <p:cNvPicPr/>
                <p:nvPr/>
              </p:nvPicPr>
              <p:blipFill>
                <a:blip r:embed="rId55"/>
                <a:stretch>
                  <a:fillRect/>
                </a:stretch>
              </p:blipFill>
              <p:spPr>
                <a:xfrm>
                  <a:off x="11400377" y="2143697"/>
                  <a:ext cx="226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Freihand 65">
                  <a:extLst>
                    <a:ext uri="{FF2B5EF4-FFF2-40B4-BE49-F238E27FC236}">
                      <a16:creationId xmlns:a16="http://schemas.microsoft.com/office/drawing/2014/main" id="{F244AAE7-FC69-B6C0-006A-19E12DFC73C2}"/>
                    </a:ext>
                  </a:extLst>
                </p14:cNvPr>
                <p14:cNvContentPartPr/>
                <p14:nvPr/>
              </p14:nvContentPartPr>
              <p14:xfrm>
                <a:off x="8988017" y="2251697"/>
                <a:ext cx="90360" cy="96120"/>
              </p14:xfrm>
            </p:contentPart>
          </mc:Choice>
          <mc:Fallback xmlns="">
            <p:pic>
              <p:nvPicPr>
                <p:cNvPr id="66" name="Freihand 65">
                  <a:extLst>
                    <a:ext uri="{FF2B5EF4-FFF2-40B4-BE49-F238E27FC236}">
                      <a16:creationId xmlns:a16="http://schemas.microsoft.com/office/drawing/2014/main" id="{F244AAE7-FC69-B6C0-006A-19E12DFC73C2}"/>
                    </a:ext>
                  </a:extLst>
                </p:cNvPr>
                <p:cNvPicPr/>
                <p:nvPr/>
              </p:nvPicPr>
              <p:blipFill>
                <a:blip r:embed="rId57"/>
                <a:stretch>
                  <a:fillRect/>
                </a:stretch>
              </p:blipFill>
              <p:spPr>
                <a:xfrm>
                  <a:off x="8983697" y="2247377"/>
                  <a:ext cx="99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7" name="Freihand 66">
                  <a:extLst>
                    <a:ext uri="{FF2B5EF4-FFF2-40B4-BE49-F238E27FC236}">
                      <a16:creationId xmlns:a16="http://schemas.microsoft.com/office/drawing/2014/main" id="{A9B67335-C603-45C7-DDD8-D2EC4F916C83}"/>
                    </a:ext>
                  </a:extLst>
                </p14:cNvPr>
                <p14:cNvContentPartPr/>
                <p14:nvPr/>
              </p14:nvContentPartPr>
              <p14:xfrm>
                <a:off x="9193217" y="2290577"/>
                <a:ext cx="81720" cy="69480"/>
              </p14:xfrm>
            </p:contentPart>
          </mc:Choice>
          <mc:Fallback xmlns="">
            <p:pic>
              <p:nvPicPr>
                <p:cNvPr id="67" name="Freihand 66">
                  <a:extLst>
                    <a:ext uri="{FF2B5EF4-FFF2-40B4-BE49-F238E27FC236}">
                      <a16:creationId xmlns:a16="http://schemas.microsoft.com/office/drawing/2014/main" id="{A9B67335-C603-45C7-DDD8-D2EC4F916C83}"/>
                    </a:ext>
                  </a:extLst>
                </p:cNvPr>
                <p:cNvPicPr/>
                <p:nvPr/>
              </p:nvPicPr>
              <p:blipFill>
                <a:blip r:embed="rId59"/>
                <a:stretch>
                  <a:fillRect/>
                </a:stretch>
              </p:blipFill>
              <p:spPr>
                <a:xfrm>
                  <a:off x="9188897" y="2286257"/>
                  <a:ext cx="903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Freihand 67">
                  <a:extLst>
                    <a:ext uri="{FF2B5EF4-FFF2-40B4-BE49-F238E27FC236}">
                      <a16:creationId xmlns:a16="http://schemas.microsoft.com/office/drawing/2014/main" id="{D3C76B30-CEF1-23D9-8194-AEB9C77D608F}"/>
                    </a:ext>
                  </a:extLst>
                </p14:cNvPr>
                <p14:cNvContentPartPr/>
                <p14:nvPr/>
              </p14:nvContentPartPr>
              <p14:xfrm>
                <a:off x="9011057" y="2262497"/>
                <a:ext cx="279720" cy="40320"/>
              </p14:xfrm>
            </p:contentPart>
          </mc:Choice>
          <mc:Fallback xmlns="">
            <p:pic>
              <p:nvPicPr>
                <p:cNvPr id="68" name="Freihand 67">
                  <a:extLst>
                    <a:ext uri="{FF2B5EF4-FFF2-40B4-BE49-F238E27FC236}">
                      <a16:creationId xmlns:a16="http://schemas.microsoft.com/office/drawing/2014/main" id="{D3C76B30-CEF1-23D9-8194-AEB9C77D608F}"/>
                    </a:ext>
                  </a:extLst>
                </p:cNvPr>
                <p:cNvPicPr/>
                <p:nvPr/>
              </p:nvPicPr>
              <p:blipFill>
                <a:blip r:embed="rId61"/>
                <a:stretch>
                  <a:fillRect/>
                </a:stretch>
              </p:blipFill>
              <p:spPr>
                <a:xfrm>
                  <a:off x="9006737" y="2258177"/>
                  <a:ext cx="288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Freihand 68">
                  <a:extLst>
                    <a:ext uri="{FF2B5EF4-FFF2-40B4-BE49-F238E27FC236}">
                      <a16:creationId xmlns:a16="http://schemas.microsoft.com/office/drawing/2014/main" id="{7A8EDD12-10D0-3ECB-EF47-35DF82C9E05B}"/>
                    </a:ext>
                  </a:extLst>
                </p14:cNvPr>
                <p14:cNvContentPartPr/>
                <p14:nvPr/>
              </p14:nvContentPartPr>
              <p14:xfrm>
                <a:off x="8975777" y="2072777"/>
                <a:ext cx="343800" cy="200880"/>
              </p14:xfrm>
            </p:contentPart>
          </mc:Choice>
          <mc:Fallback xmlns="">
            <p:pic>
              <p:nvPicPr>
                <p:cNvPr id="69" name="Freihand 68">
                  <a:extLst>
                    <a:ext uri="{FF2B5EF4-FFF2-40B4-BE49-F238E27FC236}">
                      <a16:creationId xmlns:a16="http://schemas.microsoft.com/office/drawing/2014/main" id="{7A8EDD12-10D0-3ECB-EF47-35DF82C9E05B}"/>
                    </a:ext>
                  </a:extLst>
                </p:cNvPr>
                <p:cNvPicPr/>
                <p:nvPr/>
              </p:nvPicPr>
              <p:blipFill>
                <a:blip r:embed="rId63"/>
                <a:stretch>
                  <a:fillRect/>
                </a:stretch>
              </p:blipFill>
              <p:spPr>
                <a:xfrm>
                  <a:off x="8971457" y="2068457"/>
                  <a:ext cx="352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Freihand 69">
                  <a:extLst>
                    <a:ext uri="{FF2B5EF4-FFF2-40B4-BE49-F238E27FC236}">
                      <a16:creationId xmlns:a16="http://schemas.microsoft.com/office/drawing/2014/main" id="{26543C3E-4635-DE7D-B199-E92AFB97CF81}"/>
                    </a:ext>
                  </a:extLst>
                </p14:cNvPr>
                <p14:cNvContentPartPr/>
                <p14:nvPr/>
              </p14:nvContentPartPr>
              <p14:xfrm>
                <a:off x="9066137" y="2082497"/>
                <a:ext cx="2160" cy="158760"/>
              </p14:xfrm>
            </p:contentPart>
          </mc:Choice>
          <mc:Fallback xmlns="">
            <p:pic>
              <p:nvPicPr>
                <p:cNvPr id="70" name="Freihand 69">
                  <a:extLst>
                    <a:ext uri="{FF2B5EF4-FFF2-40B4-BE49-F238E27FC236}">
                      <a16:creationId xmlns:a16="http://schemas.microsoft.com/office/drawing/2014/main" id="{26543C3E-4635-DE7D-B199-E92AFB97CF81}"/>
                    </a:ext>
                  </a:extLst>
                </p:cNvPr>
                <p:cNvPicPr/>
                <p:nvPr/>
              </p:nvPicPr>
              <p:blipFill>
                <a:blip r:embed="rId65"/>
                <a:stretch>
                  <a:fillRect/>
                </a:stretch>
              </p:blipFill>
              <p:spPr>
                <a:xfrm>
                  <a:off x="9061817" y="2078177"/>
                  <a:ext cx="10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Freihand 70">
                  <a:extLst>
                    <a:ext uri="{FF2B5EF4-FFF2-40B4-BE49-F238E27FC236}">
                      <a16:creationId xmlns:a16="http://schemas.microsoft.com/office/drawing/2014/main" id="{9DCB4750-A9FF-6796-CC23-BA377EE41C0F}"/>
                    </a:ext>
                  </a:extLst>
                </p14:cNvPr>
                <p14:cNvContentPartPr/>
                <p14:nvPr/>
              </p14:nvContentPartPr>
              <p14:xfrm>
                <a:off x="9115457" y="2093297"/>
                <a:ext cx="9720" cy="152280"/>
              </p14:xfrm>
            </p:contentPart>
          </mc:Choice>
          <mc:Fallback xmlns="">
            <p:pic>
              <p:nvPicPr>
                <p:cNvPr id="71" name="Freihand 70">
                  <a:extLst>
                    <a:ext uri="{FF2B5EF4-FFF2-40B4-BE49-F238E27FC236}">
                      <a16:creationId xmlns:a16="http://schemas.microsoft.com/office/drawing/2014/main" id="{9DCB4750-A9FF-6796-CC23-BA377EE41C0F}"/>
                    </a:ext>
                  </a:extLst>
                </p:cNvPr>
                <p:cNvPicPr/>
                <p:nvPr/>
              </p:nvPicPr>
              <p:blipFill>
                <a:blip r:embed="rId67"/>
                <a:stretch>
                  <a:fillRect/>
                </a:stretch>
              </p:blipFill>
              <p:spPr>
                <a:xfrm>
                  <a:off x="9111137" y="2088977"/>
                  <a:ext cx="18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3" name="Freihand 72">
                  <a:extLst>
                    <a:ext uri="{FF2B5EF4-FFF2-40B4-BE49-F238E27FC236}">
                      <a16:creationId xmlns:a16="http://schemas.microsoft.com/office/drawing/2014/main" id="{1D8E010D-DC5C-D0A7-0B90-59B9F8A8CB0F}"/>
                    </a:ext>
                  </a:extLst>
                </p14:cNvPr>
                <p14:cNvContentPartPr/>
                <p14:nvPr/>
              </p14:nvContentPartPr>
              <p14:xfrm>
                <a:off x="9390857" y="2203097"/>
                <a:ext cx="63360" cy="133560"/>
              </p14:xfrm>
            </p:contentPart>
          </mc:Choice>
          <mc:Fallback xmlns="">
            <p:pic>
              <p:nvPicPr>
                <p:cNvPr id="73" name="Freihand 72">
                  <a:extLst>
                    <a:ext uri="{FF2B5EF4-FFF2-40B4-BE49-F238E27FC236}">
                      <a16:creationId xmlns:a16="http://schemas.microsoft.com/office/drawing/2014/main" id="{1D8E010D-DC5C-D0A7-0B90-59B9F8A8CB0F}"/>
                    </a:ext>
                  </a:extLst>
                </p:cNvPr>
                <p:cNvPicPr/>
                <p:nvPr/>
              </p:nvPicPr>
              <p:blipFill>
                <a:blip r:embed="rId69"/>
                <a:stretch>
                  <a:fillRect/>
                </a:stretch>
              </p:blipFill>
              <p:spPr>
                <a:xfrm>
                  <a:off x="9386537" y="2198777"/>
                  <a:ext cx="72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Freihand 73">
                  <a:extLst>
                    <a:ext uri="{FF2B5EF4-FFF2-40B4-BE49-F238E27FC236}">
                      <a16:creationId xmlns:a16="http://schemas.microsoft.com/office/drawing/2014/main" id="{B4C5F8EB-8D2A-E2FF-651D-49C56659E10E}"/>
                    </a:ext>
                  </a:extLst>
                </p14:cNvPr>
                <p14:cNvContentPartPr/>
                <p14:nvPr/>
              </p14:nvContentPartPr>
              <p14:xfrm>
                <a:off x="9431897" y="2221817"/>
                <a:ext cx="73080" cy="168120"/>
              </p14:xfrm>
            </p:contentPart>
          </mc:Choice>
          <mc:Fallback xmlns="">
            <p:pic>
              <p:nvPicPr>
                <p:cNvPr id="74" name="Freihand 73">
                  <a:extLst>
                    <a:ext uri="{FF2B5EF4-FFF2-40B4-BE49-F238E27FC236}">
                      <a16:creationId xmlns:a16="http://schemas.microsoft.com/office/drawing/2014/main" id="{B4C5F8EB-8D2A-E2FF-651D-49C56659E10E}"/>
                    </a:ext>
                  </a:extLst>
                </p:cNvPr>
                <p:cNvPicPr/>
                <p:nvPr/>
              </p:nvPicPr>
              <p:blipFill>
                <a:blip r:embed="rId71"/>
                <a:stretch>
                  <a:fillRect/>
                </a:stretch>
              </p:blipFill>
              <p:spPr>
                <a:xfrm>
                  <a:off x="9427577" y="2217497"/>
                  <a:ext cx="81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3F323874-0A50-48FC-BA05-07760A233314}"/>
                    </a:ext>
                  </a:extLst>
                </p14:cNvPr>
                <p14:cNvContentPartPr/>
                <p14:nvPr/>
              </p14:nvContentPartPr>
              <p14:xfrm>
                <a:off x="9612977" y="2259257"/>
                <a:ext cx="55440" cy="114840"/>
              </p14:xfrm>
            </p:contentPart>
          </mc:Choice>
          <mc:Fallback xmlns="">
            <p:pic>
              <p:nvPicPr>
                <p:cNvPr id="75" name="Freihand 74">
                  <a:extLst>
                    <a:ext uri="{FF2B5EF4-FFF2-40B4-BE49-F238E27FC236}">
                      <a16:creationId xmlns:a16="http://schemas.microsoft.com/office/drawing/2014/main" id="{3F323874-0A50-48FC-BA05-07760A233314}"/>
                    </a:ext>
                  </a:extLst>
                </p:cNvPr>
                <p:cNvPicPr/>
                <p:nvPr/>
              </p:nvPicPr>
              <p:blipFill>
                <a:blip r:embed="rId73"/>
                <a:stretch>
                  <a:fillRect/>
                </a:stretch>
              </p:blipFill>
              <p:spPr>
                <a:xfrm>
                  <a:off x="9608657" y="2254937"/>
                  <a:ext cx="64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A02EF8C5-F979-2D43-0D6A-8307A13ECE20}"/>
                    </a:ext>
                  </a:extLst>
                </p14:cNvPr>
                <p14:cNvContentPartPr/>
                <p14:nvPr/>
              </p14:nvContentPartPr>
              <p14:xfrm>
                <a:off x="9681737" y="2240537"/>
                <a:ext cx="35640" cy="132120"/>
              </p14:xfrm>
            </p:contentPart>
          </mc:Choice>
          <mc:Fallback xmlns="">
            <p:pic>
              <p:nvPicPr>
                <p:cNvPr id="76" name="Freihand 75">
                  <a:extLst>
                    <a:ext uri="{FF2B5EF4-FFF2-40B4-BE49-F238E27FC236}">
                      <a16:creationId xmlns:a16="http://schemas.microsoft.com/office/drawing/2014/main" id="{A02EF8C5-F979-2D43-0D6A-8307A13ECE20}"/>
                    </a:ext>
                  </a:extLst>
                </p:cNvPr>
                <p:cNvPicPr/>
                <p:nvPr/>
              </p:nvPicPr>
              <p:blipFill>
                <a:blip r:embed="rId75"/>
                <a:stretch>
                  <a:fillRect/>
                </a:stretch>
              </p:blipFill>
              <p:spPr>
                <a:xfrm>
                  <a:off x="9677417" y="2236217"/>
                  <a:ext cx="442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7" name="Freihand 76">
                  <a:extLst>
                    <a:ext uri="{FF2B5EF4-FFF2-40B4-BE49-F238E27FC236}">
                      <a16:creationId xmlns:a16="http://schemas.microsoft.com/office/drawing/2014/main" id="{90B07DFF-3EAD-FF20-364F-F1005C035184}"/>
                    </a:ext>
                  </a:extLst>
                </p14:cNvPr>
                <p14:cNvContentPartPr/>
                <p14:nvPr/>
              </p14:nvContentPartPr>
              <p14:xfrm>
                <a:off x="9823577" y="2262497"/>
                <a:ext cx="39600" cy="102240"/>
              </p14:xfrm>
            </p:contentPart>
          </mc:Choice>
          <mc:Fallback xmlns="">
            <p:pic>
              <p:nvPicPr>
                <p:cNvPr id="77" name="Freihand 76">
                  <a:extLst>
                    <a:ext uri="{FF2B5EF4-FFF2-40B4-BE49-F238E27FC236}">
                      <a16:creationId xmlns:a16="http://schemas.microsoft.com/office/drawing/2014/main" id="{90B07DFF-3EAD-FF20-364F-F1005C035184}"/>
                    </a:ext>
                  </a:extLst>
                </p:cNvPr>
                <p:cNvPicPr/>
                <p:nvPr/>
              </p:nvPicPr>
              <p:blipFill>
                <a:blip r:embed="rId77"/>
                <a:stretch>
                  <a:fillRect/>
                </a:stretch>
              </p:blipFill>
              <p:spPr>
                <a:xfrm>
                  <a:off x="9819257" y="2258177"/>
                  <a:ext cx="482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Freihand 77">
                  <a:extLst>
                    <a:ext uri="{FF2B5EF4-FFF2-40B4-BE49-F238E27FC236}">
                      <a16:creationId xmlns:a16="http://schemas.microsoft.com/office/drawing/2014/main" id="{65BCAF15-7138-8983-445E-4E31077DAFE3}"/>
                    </a:ext>
                  </a:extLst>
                </p14:cNvPr>
                <p14:cNvContentPartPr/>
                <p14:nvPr/>
              </p14:nvContentPartPr>
              <p14:xfrm>
                <a:off x="9882617" y="2251697"/>
                <a:ext cx="49680" cy="141480"/>
              </p14:xfrm>
            </p:contentPart>
          </mc:Choice>
          <mc:Fallback xmlns="">
            <p:pic>
              <p:nvPicPr>
                <p:cNvPr id="78" name="Freihand 77">
                  <a:extLst>
                    <a:ext uri="{FF2B5EF4-FFF2-40B4-BE49-F238E27FC236}">
                      <a16:creationId xmlns:a16="http://schemas.microsoft.com/office/drawing/2014/main" id="{65BCAF15-7138-8983-445E-4E31077DAFE3}"/>
                    </a:ext>
                  </a:extLst>
                </p:cNvPr>
                <p:cNvPicPr/>
                <p:nvPr/>
              </p:nvPicPr>
              <p:blipFill>
                <a:blip r:embed="rId79"/>
                <a:stretch>
                  <a:fillRect/>
                </a:stretch>
              </p:blipFill>
              <p:spPr>
                <a:xfrm>
                  <a:off x="9878297" y="2247377"/>
                  <a:ext cx="583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0" name="Freihand 79">
                  <a:extLst>
                    <a:ext uri="{FF2B5EF4-FFF2-40B4-BE49-F238E27FC236}">
                      <a16:creationId xmlns:a16="http://schemas.microsoft.com/office/drawing/2014/main" id="{59F4A739-40D5-DD56-FDB4-6A1F89949662}"/>
                    </a:ext>
                  </a:extLst>
                </p14:cNvPr>
                <p14:cNvContentPartPr/>
                <p14:nvPr/>
              </p14:nvContentPartPr>
              <p14:xfrm>
                <a:off x="10840577" y="2240537"/>
                <a:ext cx="54720" cy="111240"/>
              </p14:xfrm>
            </p:contentPart>
          </mc:Choice>
          <mc:Fallback xmlns="">
            <p:pic>
              <p:nvPicPr>
                <p:cNvPr id="80" name="Freihand 79">
                  <a:extLst>
                    <a:ext uri="{FF2B5EF4-FFF2-40B4-BE49-F238E27FC236}">
                      <a16:creationId xmlns:a16="http://schemas.microsoft.com/office/drawing/2014/main" id="{59F4A739-40D5-DD56-FDB4-6A1F89949662}"/>
                    </a:ext>
                  </a:extLst>
                </p:cNvPr>
                <p:cNvPicPr/>
                <p:nvPr/>
              </p:nvPicPr>
              <p:blipFill>
                <a:blip r:embed="rId81"/>
                <a:stretch>
                  <a:fillRect/>
                </a:stretch>
              </p:blipFill>
              <p:spPr>
                <a:xfrm>
                  <a:off x="10836257" y="2236217"/>
                  <a:ext cx="63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1" name="Freihand 80">
                  <a:extLst>
                    <a:ext uri="{FF2B5EF4-FFF2-40B4-BE49-F238E27FC236}">
                      <a16:creationId xmlns:a16="http://schemas.microsoft.com/office/drawing/2014/main" id="{F0F9A930-0F5E-151E-E214-AE4558F9BB6B}"/>
                    </a:ext>
                  </a:extLst>
                </p14:cNvPr>
                <p14:cNvContentPartPr/>
                <p14:nvPr/>
              </p14:nvContentPartPr>
              <p14:xfrm>
                <a:off x="10860017" y="2256377"/>
                <a:ext cx="65160" cy="97560"/>
              </p14:xfrm>
            </p:contentPart>
          </mc:Choice>
          <mc:Fallback xmlns="">
            <p:pic>
              <p:nvPicPr>
                <p:cNvPr id="81" name="Freihand 80">
                  <a:extLst>
                    <a:ext uri="{FF2B5EF4-FFF2-40B4-BE49-F238E27FC236}">
                      <a16:creationId xmlns:a16="http://schemas.microsoft.com/office/drawing/2014/main" id="{F0F9A930-0F5E-151E-E214-AE4558F9BB6B}"/>
                    </a:ext>
                  </a:extLst>
                </p:cNvPr>
                <p:cNvPicPr/>
                <p:nvPr/>
              </p:nvPicPr>
              <p:blipFill>
                <a:blip r:embed="rId83"/>
                <a:stretch>
                  <a:fillRect/>
                </a:stretch>
              </p:blipFill>
              <p:spPr>
                <a:xfrm>
                  <a:off x="10855697" y="2252057"/>
                  <a:ext cx="73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2" name="Freihand 81">
                  <a:extLst>
                    <a:ext uri="{FF2B5EF4-FFF2-40B4-BE49-F238E27FC236}">
                      <a16:creationId xmlns:a16="http://schemas.microsoft.com/office/drawing/2014/main" id="{7924C247-8FF0-49B8-730F-C36F820FA365}"/>
                    </a:ext>
                  </a:extLst>
                </p14:cNvPr>
                <p14:cNvContentPartPr/>
                <p14:nvPr/>
              </p14:nvContentPartPr>
              <p14:xfrm>
                <a:off x="10671377" y="2243777"/>
                <a:ext cx="79200" cy="141480"/>
              </p14:xfrm>
            </p:contentPart>
          </mc:Choice>
          <mc:Fallback xmlns="">
            <p:pic>
              <p:nvPicPr>
                <p:cNvPr id="82" name="Freihand 81">
                  <a:extLst>
                    <a:ext uri="{FF2B5EF4-FFF2-40B4-BE49-F238E27FC236}">
                      <a16:creationId xmlns:a16="http://schemas.microsoft.com/office/drawing/2014/main" id="{7924C247-8FF0-49B8-730F-C36F820FA365}"/>
                    </a:ext>
                  </a:extLst>
                </p:cNvPr>
                <p:cNvPicPr/>
                <p:nvPr/>
              </p:nvPicPr>
              <p:blipFill>
                <a:blip r:embed="rId85"/>
                <a:stretch>
                  <a:fillRect/>
                </a:stretch>
              </p:blipFill>
              <p:spPr>
                <a:xfrm>
                  <a:off x="10667057" y="2239457"/>
                  <a:ext cx="8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3" name="Freihand 82">
                  <a:extLst>
                    <a:ext uri="{FF2B5EF4-FFF2-40B4-BE49-F238E27FC236}">
                      <a16:creationId xmlns:a16="http://schemas.microsoft.com/office/drawing/2014/main" id="{8FD33487-A2FF-68A3-6ABC-EF205A53C36A}"/>
                    </a:ext>
                  </a:extLst>
                </p14:cNvPr>
                <p14:cNvContentPartPr/>
                <p14:nvPr/>
              </p14:nvContentPartPr>
              <p14:xfrm>
                <a:off x="10608377" y="2240537"/>
                <a:ext cx="79200" cy="163440"/>
              </p14:xfrm>
            </p:contentPart>
          </mc:Choice>
          <mc:Fallback xmlns="">
            <p:pic>
              <p:nvPicPr>
                <p:cNvPr id="83" name="Freihand 82">
                  <a:extLst>
                    <a:ext uri="{FF2B5EF4-FFF2-40B4-BE49-F238E27FC236}">
                      <a16:creationId xmlns:a16="http://schemas.microsoft.com/office/drawing/2014/main" id="{8FD33487-A2FF-68A3-6ABC-EF205A53C36A}"/>
                    </a:ext>
                  </a:extLst>
                </p:cNvPr>
                <p:cNvPicPr/>
                <p:nvPr/>
              </p:nvPicPr>
              <p:blipFill>
                <a:blip r:embed="rId87"/>
                <a:stretch>
                  <a:fillRect/>
                </a:stretch>
              </p:blipFill>
              <p:spPr>
                <a:xfrm>
                  <a:off x="10604057" y="2236217"/>
                  <a:ext cx="87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4" name="Freihand 83">
                  <a:extLst>
                    <a:ext uri="{FF2B5EF4-FFF2-40B4-BE49-F238E27FC236}">
                      <a16:creationId xmlns:a16="http://schemas.microsoft.com/office/drawing/2014/main" id="{09074CD3-01FB-BE52-1DA9-498A073F2F6F}"/>
                    </a:ext>
                  </a:extLst>
                </p14:cNvPr>
                <p14:cNvContentPartPr/>
                <p14:nvPr/>
              </p14:nvContentPartPr>
              <p14:xfrm>
                <a:off x="10041737" y="2251697"/>
                <a:ext cx="33840" cy="100080"/>
              </p14:xfrm>
            </p:contentPart>
          </mc:Choice>
          <mc:Fallback xmlns="">
            <p:pic>
              <p:nvPicPr>
                <p:cNvPr id="84" name="Freihand 83">
                  <a:extLst>
                    <a:ext uri="{FF2B5EF4-FFF2-40B4-BE49-F238E27FC236}">
                      <a16:creationId xmlns:a16="http://schemas.microsoft.com/office/drawing/2014/main" id="{09074CD3-01FB-BE52-1DA9-498A073F2F6F}"/>
                    </a:ext>
                  </a:extLst>
                </p:cNvPr>
                <p:cNvPicPr/>
                <p:nvPr/>
              </p:nvPicPr>
              <p:blipFill>
                <a:blip r:embed="rId89"/>
                <a:stretch>
                  <a:fillRect/>
                </a:stretch>
              </p:blipFill>
              <p:spPr>
                <a:xfrm>
                  <a:off x="10037417" y="2247377"/>
                  <a:ext cx="42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5" name="Freihand 84">
                  <a:extLst>
                    <a:ext uri="{FF2B5EF4-FFF2-40B4-BE49-F238E27FC236}">
                      <a16:creationId xmlns:a16="http://schemas.microsoft.com/office/drawing/2014/main" id="{0383A9E8-1F83-7BC4-73BB-BA37796DB2BB}"/>
                    </a:ext>
                  </a:extLst>
                </p14:cNvPr>
                <p14:cNvContentPartPr/>
                <p14:nvPr/>
              </p14:nvContentPartPr>
              <p14:xfrm>
                <a:off x="10071257" y="2256377"/>
                <a:ext cx="27720" cy="147600"/>
              </p14:xfrm>
            </p:contentPart>
          </mc:Choice>
          <mc:Fallback xmlns="">
            <p:pic>
              <p:nvPicPr>
                <p:cNvPr id="85" name="Freihand 84">
                  <a:extLst>
                    <a:ext uri="{FF2B5EF4-FFF2-40B4-BE49-F238E27FC236}">
                      <a16:creationId xmlns:a16="http://schemas.microsoft.com/office/drawing/2014/main" id="{0383A9E8-1F83-7BC4-73BB-BA37796DB2BB}"/>
                    </a:ext>
                  </a:extLst>
                </p:cNvPr>
                <p:cNvPicPr/>
                <p:nvPr/>
              </p:nvPicPr>
              <p:blipFill>
                <a:blip r:embed="rId91"/>
                <a:stretch>
                  <a:fillRect/>
                </a:stretch>
              </p:blipFill>
              <p:spPr>
                <a:xfrm>
                  <a:off x="10066937" y="2252057"/>
                  <a:ext cx="36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6" name="Freihand 85">
                  <a:extLst>
                    <a:ext uri="{FF2B5EF4-FFF2-40B4-BE49-F238E27FC236}">
                      <a16:creationId xmlns:a16="http://schemas.microsoft.com/office/drawing/2014/main" id="{36883A9E-87B9-A9D6-3AD4-47B674864E38}"/>
                    </a:ext>
                  </a:extLst>
                </p14:cNvPr>
                <p14:cNvContentPartPr/>
                <p14:nvPr/>
              </p14:nvContentPartPr>
              <p14:xfrm>
                <a:off x="10218857" y="2268617"/>
                <a:ext cx="45720" cy="147600"/>
              </p14:xfrm>
            </p:contentPart>
          </mc:Choice>
          <mc:Fallback xmlns="">
            <p:pic>
              <p:nvPicPr>
                <p:cNvPr id="86" name="Freihand 85">
                  <a:extLst>
                    <a:ext uri="{FF2B5EF4-FFF2-40B4-BE49-F238E27FC236}">
                      <a16:creationId xmlns:a16="http://schemas.microsoft.com/office/drawing/2014/main" id="{36883A9E-87B9-A9D6-3AD4-47B674864E38}"/>
                    </a:ext>
                  </a:extLst>
                </p:cNvPr>
                <p:cNvPicPr/>
                <p:nvPr/>
              </p:nvPicPr>
              <p:blipFill>
                <a:blip r:embed="rId93"/>
                <a:stretch>
                  <a:fillRect/>
                </a:stretch>
              </p:blipFill>
              <p:spPr>
                <a:xfrm>
                  <a:off x="10214537" y="2264297"/>
                  <a:ext cx="54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7" name="Freihand 86">
                  <a:extLst>
                    <a:ext uri="{FF2B5EF4-FFF2-40B4-BE49-F238E27FC236}">
                      <a16:creationId xmlns:a16="http://schemas.microsoft.com/office/drawing/2014/main" id="{432C4397-1B55-B451-9AF9-17201024EC5E}"/>
                    </a:ext>
                  </a:extLst>
                </p14:cNvPr>
                <p14:cNvContentPartPr/>
                <p14:nvPr/>
              </p14:nvContentPartPr>
              <p14:xfrm>
                <a:off x="10260257" y="2273657"/>
                <a:ext cx="41760" cy="176040"/>
              </p14:xfrm>
            </p:contentPart>
          </mc:Choice>
          <mc:Fallback xmlns="">
            <p:pic>
              <p:nvPicPr>
                <p:cNvPr id="87" name="Freihand 86">
                  <a:extLst>
                    <a:ext uri="{FF2B5EF4-FFF2-40B4-BE49-F238E27FC236}">
                      <a16:creationId xmlns:a16="http://schemas.microsoft.com/office/drawing/2014/main" id="{432C4397-1B55-B451-9AF9-17201024EC5E}"/>
                    </a:ext>
                  </a:extLst>
                </p:cNvPr>
                <p:cNvPicPr/>
                <p:nvPr/>
              </p:nvPicPr>
              <p:blipFill>
                <a:blip r:embed="rId95"/>
                <a:stretch>
                  <a:fillRect/>
                </a:stretch>
              </p:blipFill>
              <p:spPr>
                <a:xfrm>
                  <a:off x="10255937" y="2269337"/>
                  <a:ext cx="504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8" name="Freihand 87">
                  <a:extLst>
                    <a:ext uri="{FF2B5EF4-FFF2-40B4-BE49-F238E27FC236}">
                      <a16:creationId xmlns:a16="http://schemas.microsoft.com/office/drawing/2014/main" id="{96707F70-AE89-91D7-0D7B-7C814834CD57}"/>
                    </a:ext>
                  </a:extLst>
                </p14:cNvPr>
                <p14:cNvContentPartPr/>
                <p14:nvPr/>
              </p14:nvContentPartPr>
              <p14:xfrm>
                <a:off x="10427297" y="2279777"/>
                <a:ext cx="67320" cy="144720"/>
              </p14:xfrm>
            </p:contentPart>
          </mc:Choice>
          <mc:Fallback xmlns="">
            <p:pic>
              <p:nvPicPr>
                <p:cNvPr id="88" name="Freihand 87">
                  <a:extLst>
                    <a:ext uri="{FF2B5EF4-FFF2-40B4-BE49-F238E27FC236}">
                      <a16:creationId xmlns:a16="http://schemas.microsoft.com/office/drawing/2014/main" id="{96707F70-AE89-91D7-0D7B-7C814834CD57}"/>
                    </a:ext>
                  </a:extLst>
                </p:cNvPr>
                <p:cNvPicPr/>
                <p:nvPr/>
              </p:nvPicPr>
              <p:blipFill>
                <a:blip r:embed="rId97"/>
                <a:stretch>
                  <a:fillRect/>
                </a:stretch>
              </p:blipFill>
              <p:spPr>
                <a:xfrm>
                  <a:off x="10422977" y="2275457"/>
                  <a:ext cx="759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9" name="Freihand 88">
                  <a:extLst>
                    <a:ext uri="{FF2B5EF4-FFF2-40B4-BE49-F238E27FC236}">
                      <a16:creationId xmlns:a16="http://schemas.microsoft.com/office/drawing/2014/main" id="{B98C3DFC-1F3C-0E23-65D4-33D9741F2EEE}"/>
                    </a:ext>
                  </a:extLst>
                </p14:cNvPr>
                <p14:cNvContentPartPr/>
                <p14:nvPr/>
              </p14:nvContentPartPr>
              <p14:xfrm>
                <a:off x="10447097" y="2268617"/>
                <a:ext cx="96840" cy="168120"/>
              </p14:xfrm>
            </p:contentPart>
          </mc:Choice>
          <mc:Fallback xmlns="">
            <p:pic>
              <p:nvPicPr>
                <p:cNvPr id="89" name="Freihand 88">
                  <a:extLst>
                    <a:ext uri="{FF2B5EF4-FFF2-40B4-BE49-F238E27FC236}">
                      <a16:creationId xmlns:a16="http://schemas.microsoft.com/office/drawing/2014/main" id="{B98C3DFC-1F3C-0E23-65D4-33D9741F2EEE}"/>
                    </a:ext>
                  </a:extLst>
                </p:cNvPr>
                <p:cNvPicPr/>
                <p:nvPr/>
              </p:nvPicPr>
              <p:blipFill>
                <a:blip r:embed="rId99"/>
                <a:stretch>
                  <a:fillRect/>
                </a:stretch>
              </p:blipFill>
              <p:spPr>
                <a:xfrm>
                  <a:off x="10442777" y="2264297"/>
                  <a:ext cx="105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1" name="Freihand 90">
                  <a:extLst>
                    <a:ext uri="{FF2B5EF4-FFF2-40B4-BE49-F238E27FC236}">
                      <a16:creationId xmlns:a16="http://schemas.microsoft.com/office/drawing/2014/main" id="{5B745A00-883F-74BB-70DC-A830FCB37E26}"/>
                    </a:ext>
                  </a:extLst>
                </p14:cNvPr>
                <p14:cNvContentPartPr/>
                <p14:nvPr/>
              </p14:nvContentPartPr>
              <p14:xfrm>
                <a:off x="10915097" y="2527097"/>
                <a:ext cx="212760" cy="357840"/>
              </p14:xfrm>
            </p:contentPart>
          </mc:Choice>
          <mc:Fallback xmlns="">
            <p:pic>
              <p:nvPicPr>
                <p:cNvPr id="91" name="Freihand 90">
                  <a:extLst>
                    <a:ext uri="{FF2B5EF4-FFF2-40B4-BE49-F238E27FC236}">
                      <a16:creationId xmlns:a16="http://schemas.microsoft.com/office/drawing/2014/main" id="{5B745A00-883F-74BB-70DC-A830FCB37E26}"/>
                    </a:ext>
                  </a:extLst>
                </p:cNvPr>
                <p:cNvPicPr/>
                <p:nvPr/>
              </p:nvPicPr>
              <p:blipFill>
                <a:blip r:embed="rId101"/>
                <a:stretch>
                  <a:fillRect/>
                </a:stretch>
              </p:blipFill>
              <p:spPr>
                <a:xfrm>
                  <a:off x="10910777" y="2522777"/>
                  <a:ext cx="2214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Freihand 91">
                  <a:extLst>
                    <a:ext uri="{FF2B5EF4-FFF2-40B4-BE49-F238E27FC236}">
                      <a16:creationId xmlns:a16="http://schemas.microsoft.com/office/drawing/2014/main" id="{18313016-F6BB-14ED-AB2E-8A866F2D30D8}"/>
                    </a:ext>
                  </a:extLst>
                </p14:cNvPr>
                <p14:cNvContentPartPr/>
                <p14:nvPr/>
              </p14:nvContentPartPr>
              <p14:xfrm>
                <a:off x="11517017" y="2527457"/>
                <a:ext cx="51480" cy="577440"/>
              </p14:xfrm>
            </p:contentPart>
          </mc:Choice>
          <mc:Fallback xmlns="">
            <p:pic>
              <p:nvPicPr>
                <p:cNvPr id="92" name="Freihand 91">
                  <a:extLst>
                    <a:ext uri="{FF2B5EF4-FFF2-40B4-BE49-F238E27FC236}">
                      <a16:creationId xmlns:a16="http://schemas.microsoft.com/office/drawing/2014/main" id="{18313016-F6BB-14ED-AB2E-8A866F2D30D8}"/>
                    </a:ext>
                  </a:extLst>
                </p:cNvPr>
                <p:cNvPicPr/>
                <p:nvPr/>
              </p:nvPicPr>
              <p:blipFill>
                <a:blip r:embed="rId103"/>
                <a:stretch>
                  <a:fillRect/>
                </a:stretch>
              </p:blipFill>
              <p:spPr>
                <a:xfrm>
                  <a:off x="11512697" y="2523137"/>
                  <a:ext cx="6012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Freihand 92">
                  <a:extLst>
                    <a:ext uri="{FF2B5EF4-FFF2-40B4-BE49-F238E27FC236}">
                      <a16:creationId xmlns:a16="http://schemas.microsoft.com/office/drawing/2014/main" id="{B09E54FE-12A6-A41D-0991-8355E5F46830}"/>
                    </a:ext>
                  </a:extLst>
                </p14:cNvPr>
                <p14:cNvContentPartPr/>
                <p14:nvPr/>
              </p14:nvContentPartPr>
              <p14:xfrm>
                <a:off x="11174657" y="2577497"/>
                <a:ext cx="317160" cy="37800"/>
              </p14:xfrm>
            </p:contentPart>
          </mc:Choice>
          <mc:Fallback xmlns="">
            <p:pic>
              <p:nvPicPr>
                <p:cNvPr id="93" name="Freihand 92">
                  <a:extLst>
                    <a:ext uri="{FF2B5EF4-FFF2-40B4-BE49-F238E27FC236}">
                      <a16:creationId xmlns:a16="http://schemas.microsoft.com/office/drawing/2014/main" id="{B09E54FE-12A6-A41D-0991-8355E5F46830}"/>
                    </a:ext>
                  </a:extLst>
                </p:cNvPr>
                <p:cNvPicPr/>
                <p:nvPr/>
              </p:nvPicPr>
              <p:blipFill>
                <a:blip r:embed="rId105"/>
                <a:stretch>
                  <a:fillRect/>
                </a:stretch>
              </p:blipFill>
              <p:spPr>
                <a:xfrm>
                  <a:off x="11170337" y="2573177"/>
                  <a:ext cx="325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Freihand 93">
                  <a:extLst>
                    <a:ext uri="{FF2B5EF4-FFF2-40B4-BE49-F238E27FC236}">
                      <a16:creationId xmlns:a16="http://schemas.microsoft.com/office/drawing/2014/main" id="{C6440BBB-62AB-60C0-81AF-E7CAC323B7EB}"/>
                    </a:ext>
                  </a:extLst>
                </p14:cNvPr>
                <p14:cNvContentPartPr/>
                <p14:nvPr/>
              </p14:nvContentPartPr>
              <p14:xfrm>
                <a:off x="11184737" y="2586857"/>
                <a:ext cx="275760" cy="28440"/>
              </p14:xfrm>
            </p:contentPart>
          </mc:Choice>
          <mc:Fallback xmlns="">
            <p:pic>
              <p:nvPicPr>
                <p:cNvPr id="94" name="Freihand 93">
                  <a:extLst>
                    <a:ext uri="{FF2B5EF4-FFF2-40B4-BE49-F238E27FC236}">
                      <a16:creationId xmlns:a16="http://schemas.microsoft.com/office/drawing/2014/main" id="{C6440BBB-62AB-60C0-81AF-E7CAC323B7EB}"/>
                    </a:ext>
                  </a:extLst>
                </p:cNvPr>
                <p:cNvPicPr/>
                <p:nvPr/>
              </p:nvPicPr>
              <p:blipFill>
                <a:blip r:embed="rId107"/>
                <a:stretch>
                  <a:fillRect/>
                </a:stretch>
              </p:blipFill>
              <p:spPr>
                <a:xfrm>
                  <a:off x="11180417" y="2582537"/>
                  <a:ext cx="28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Freihand 94">
                  <a:extLst>
                    <a:ext uri="{FF2B5EF4-FFF2-40B4-BE49-F238E27FC236}">
                      <a16:creationId xmlns:a16="http://schemas.microsoft.com/office/drawing/2014/main" id="{35C670F4-7D7C-D336-95CF-EA20D8F7B386}"/>
                    </a:ext>
                  </a:extLst>
                </p14:cNvPr>
                <p14:cNvContentPartPr/>
                <p14:nvPr/>
              </p14:nvContentPartPr>
              <p14:xfrm>
                <a:off x="11157017" y="2630777"/>
                <a:ext cx="338400" cy="58320"/>
              </p14:xfrm>
            </p:contentPart>
          </mc:Choice>
          <mc:Fallback xmlns="">
            <p:pic>
              <p:nvPicPr>
                <p:cNvPr id="95" name="Freihand 94">
                  <a:extLst>
                    <a:ext uri="{FF2B5EF4-FFF2-40B4-BE49-F238E27FC236}">
                      <a16:creationId xmlns:a16="http://schemas.microsoft.com/office/drawing/2014/main" id="{35C670F4-7D7C-D336-95CF-EA20D8F7B386}"/>
                    </a:ext>
                  </a:extLst>
                </p:cNvPr>
                <p:cNvPicPr/>
                <p:nvPr/>
              </p:nvPicPr>
              <p:blipFill>
                <a:blip r:embed="rId109"/>
                <a:stretch>
                  <a:fillRect/>
                </a:stretch>
              </p:blipFill>
              <p:spPr>
                <a:xfrm>
                  <a:off x="11152697" y="2626457"/>
                  <a:ext cx="347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Freihand 95">
                  <a:extLst>
                    <a:ext uri="{FF2B5EF4-FFF2-40B4-BE49-F238E27FC236}">
                      <a16:creationId xmlns:a16="http://schemas.microsoft.com/office/drawing/2014/main" id="{BFCBC00A-5540-2F18-FE42-FAB2E74F12DF}"/>
                    </a:ext>
                  </a:extLst>
                </p14:cNvPr>
                <p14:cNvContentPartPr/>
                <p14:nvPr/>
              </p14:nvContentPartPr>
              <p14:xfrm>
                <a:off x="11064497" y="2776577"/>
                <a:ext cx="498240" cy="102240"/>
              </p14:xfrm>
            </p:contentPart>
          </mc:Choice>
          <mc:Fallback xmlns="">
            <p:pic>
              <p:nvPicPr>
                <p:cNvPr id="96" name="Freihand 95">
                  <a:extLst>
                    <a:ext uri="{FF2B5EF4-FFF2-40B4-BE49-F238E27FC236}">
                      <a16:creationId xmlns:a16="http://schemas.microsoft.com/office/drawing/2014/main" id="{BFCBC00A-5540-2F18-FE42-FAB2E74F12DF}"/>
                    </a:ext>
                  </a:extLst>
                </p:cNvPr>
                <p:cNvPicPr/>
                <p:nvPr/>
              </p:nvPicPr>
              <p:blipFill>
                <a:blip r:embed="rId111"/>
                <a:stretch>
                  <a:fillRect/>
                </a:stretch>
              </p:blipFill>
              <p:spPr>
                <a:xfrm>
                  <a:off x="11060177" y="2772257"/>
                  <a:ext cx="506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Freihand 96">
                  <a:extLst>
                    <a:ext uri="{FF2B5EF4-FFF2-40B4-BE49-F238E27FC236}">
                      <a16:creationId xmlns:a16="http://schemas.microsoft.com/office/drawing/2014/main" id="{9E7B0DD1-4C77-02FB-7CC3-B252400E6757}"/>
                    </a:ext>
                  </a:extLst>
                </p14:cNvPr>
                <p14:cNvContentPartPr/>
                <p14:nvPr/>
              </p14:nvContentPartPr>
              <p14:xfrm>
                <a:off x="10968377" y="2806457"/>
                <a:ext cx="518400" cy="118080"/>
              </p14:xfrm>
            </p:contentPart>
          </mc:Choice>
          <mc:Fallback xmlns="">
            <p:pic>
              <p:nvPicPr>
                <p:cNvPr id="97" name="Freihand 96">
                  <a:extLst>
                    <a:ext uri="{FF2B5EF4-FFF2-40B4-BE49-F238E27FC236}">
                      <a16:creationId xmlns:a16="http://schemas.microsoft.com/office/drawing/2014/main" id="{9E7B0DD1-4C77-02FB-7CC3-B252400E6757}"/>
                    </a:ext>
                  </a:extLst>
                </p:cNvPr>
                <p:cNvPicPr/>
                <p:nvPr/>
              </p:nvPicPr>
              <p:blipFill>
                <a:blip r:embed="rId113"/>
                <a:stretch>
                  <a:fillRect/>
                </a:stretch>
              </p:blipFill>
              <p:spPr>
                <a:xfrm>
                  <a:off x="10964057" y="2802137"/>
                  <a:ext cx="527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 name="Freihand 97">
                  <a:extLst>
                    <a:ext uri="{FF2B5EF4-FFF2-40B4-BE49-F238E27FC236}">
                      <a16:creationId xmlns:a16="http://schemas.microsoft.com/office/drawing/2014/main" id="{096CF88F-3925-B570-70F5-0FA46303060B}"/>
                    </a:ext>
                  </a:extLst>
                </p14:cNvPr>
                <p14:cNvContentPartPr/>
                <p14:nvPr/>
              </p14:nvContentPartPr>
              <p14:xfrm>
                <a:off x="10875857" y="3028937"/>
                <a:ext cx="625680" cy="96120"/>
              </p14:xfrm>
            </p:contentPart>
          </mc:Choice>
          <mc:Fallback xmlns="">
            <p:pic>
              <p:nvPicPr>
                <p:cNvPr id="98" name="Freihand 97">
                  <a:extLst>
                    <a:ext uri="{FF2B5EF4-FFF2-40B4-BE49-F238E27FC236}">
                      <a16:creationId xmlns:a16="http://schemas.microsoft.com/office/drawing/2014/main" id="{096CF88F-3925-B570-70F5-0FA46303060B}"/>
                    </a:ext>
                  </a:extLst>
                </p:cNvPr>
                <p:cNvPicPr/>
                <p:nvPr/>
              </p:nvPicPr>
              <p:blipFill>
                <a:blip r:embed="rId115"/>
                <a:stretch>
                  <a:fillRect/>
                </a:stretch>
              </p:blipFill>
              <p:spPr>
                <a:xfrm>
                  <a:off x="10871537" y="3024617"/>
                  <a:ext cx="634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Freihand 98">
                  <a:extLst>
                    <a:ext uri="{FF2B5EF4-FFF2-40B4-BE49-F238E27FC236}">
                      <a16:creationId xmlns:a16="http://schemas.microsoft.com/office/drawing/2014/main" id="{C2C64C44-C8D1-BB10-1C51-DF073FB56403}"/>
                    </a:ext>
                  </a:extLst>
                </p14:cNvPr>
                <p14:cNvContentPartPr/>
                <p14:nvPr/>
              </p14:nvContentPartPr>
              <p14:xfrm>
                <a:off x="10822577" y="3127577"/>
                <a:ext cx="633600" cy="78840"/>
              </p14:xfrm>
            </p:contentPart>
          </mc:Choice>
          <mc:Fallback xmlns="">
            <p:pic>
              <p:nvPicPr>
                <p:cNvPr id="99" name="Freihand 98">
                  <a:extLst>
                    <a:ext uri="{FF2B5EF4-FFF2-40B4-BE49-F238E27FC236}">
                      <a16:creationId xmlns:a16="http://schemas.microsoft.com/office/drawing/2014/main" id="{C2C64C44-C8D1-BB10-1C51-DF073FB56403}"/>
                    </a:ext>
                  </a:extLst>
                </p:cNvPr>
                <p:cNvPicPr/>
                <p:nvPr/>
              </p:nvPicPr>
              <p:blipFill>
                <a:blip r:embed="rId117"/>
                <a:stretch>
                  <a:fillRect/>
                </a:stretch>
              </p:blipFill>
              <p:spPr>
                <a:xfrm>
                  <a:off x="10818257" y="3123257"/>
                  <a:ext cx="642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1" name="Freihand 100">
                  <a:extLst>
                    <a:ext uri="{FF2B5EF4-FFF2-40B4-BE49-F238E27FC236}">
                      <a16:creationId xmlns:a16="http://schemas.microsoft.com/office/drawing/2014/main" id="{67C6D376-ECF7-676B-B890-86573B64DD68}"/>
                    </a:ext>
                  </a:extLst>
                </p14:cNvPr>
                <p14:cNvContentPartPr/>
                <p14:nvPr/>
              </p14:nvContentPartPr>
              <p14:xfrm>
                <a:off x="8179097" y="804137"/>
                <a:ext cx="162000" cy="319680"/>
              </p14:xfrm>
            </p:contentPart>
          </mc:Choice>
          <mc:Fallback xmlns="">
            <p:pic>
              <p:nvPicPr>
                <p:cNvPr id="101" name="Freihand 100">
                  <a:extLst>
                    <a:ext uri="{FF2B5EF4-FFF2-40B4-BE49-F238E27FC236}">
                      <a16:creationId xmlns:a16="http://schemas.microsoft.com/office/drawing/2014/main" id="{67C6D376-ECF7-676B-B890-86573B64DD68}"/>
                    </a:ext>
                  </a:extLst>
                </p:cNvPr>
                <p:cNvPicPr/>
                <p:nvPr/>
              </p:nvPicPr>
              <p:blipFill>
                <a:blip r:embed="rId119"/>
                <a:stretch>
                  <a:fillRect/>
                </a:stretch>
              </p:blipFill>
              <p:spPr>
                <a:xfrm>
                  <a:off x="8174777" y="799817"/>
                  <a:ext cx="1706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2" name="Freihand 101">
                  <a:extLst>
                    <a:ext uri="{FF2B5EF4-FFF2-40B4-BE49-F238E27FC236}">
                      <a16:creationId xmlns:a16="http://schemas.microsoft.com/office/drawing/2014/main" id="{9094E71F-C6C8-353D-8E09-76EFCABF0F9A}"/>
                    </a:ext>
                  </a:extLst>
                </p14:cNvPr>
                <p14:cNvContentPartPr/>
                <p14:nvPr/>
              </p14:nvContentPartPr>
              <p14:xfrm>
                <a:off x="8194937" y="1025897"/>
                <a:ext cx="187200" cy="16200"/>
              </p14:xfrm>
            </p:contentPart>
          </mc:Choice>
          <mc:Fallback xmlns="">
            <p:pic>
              <p:nvPicPr>
                <p:cNvPr id="102" name="Freihand 101">
                  <a:extLst>
                    <a:ext uri="{FF2B5EF4-FFF2-40B4-BE49-F238E27FC236}">
                      <a16:creationId xmlns:a16="http://schemas.microsoft.com/office/drawing/2014/main" id="{9094E71F-C6C8-353D-8E09-76EFCABF0F9A}"/>
                    </a:ext>
                  </a:extLst>
                </p:cNvPr>
                <p:cNvPicPr/>
                <p:nvPr/>
              </p:nvPicPr>
              <p:blipFill>
                <a:blip r:embed="rId121"/>
                <a:stretch>
                  <a:fillRect/>
                </a:stretch>
              </p:blipFill>
              <p:spPr>
                <a:xfrm>
                  <a:off x="8190617" y="1021577"/>
                  <a:ext cx="195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Freihand 102">
                  <a:extLst>
                    <a:ext uri="{FF2B5EF4-FFF2-40B4-BE49-F238E27FC236}">
                      <a16:creationId xmlns:a16="http://schemas.microsoft.com/office/drawing/2014/main" id="{26AF9A95-3330-FB63-D10C-D506A224405F}"/>
                    </a:ext>
                  </a:extLst>
                </p14:cNvPr>
                <p14:cNvContentPartPr/>
                <p14:nvPr/>
              </p14:nvContentPartPr>
              <p14:xfrm>
                <a:off x="8373857" y="945977"/>
                <a:ext cx="86760" cy="164880"/>
              </p14:xfrm>
            </p:contentPart>
          </mc:Choice>
          <mc:Fallback xmlns="">
            <p:pic>
              <p:nvPicPr>
                <p:cNvPr id="103" name="Freihand 102">
                  <a:extLst>
                    <a:ext uri="{FF2B5EF4-FFF2-40B4-BE49-F238E27FC236}">
                      <a16:creationId xmlns:a16="http://schemas.microsoft.com/office/drawing/2014/main" id="{26AF9A95-3330-FB63-D10C-D506A224405F}"/>
                    </a:ext>
                  </a:extLst>
                </p:cNvPr>
                <p:cNvPicPr/>
                <p:nvPr/>
              </p:nvPicPr>
              <p:blipFill>
                <a:blip r:embed="rId123"/>
                <a:stretch>
                  <a:fillRect/>
                </a:stretch>
              </p:blipFill>
              <p:spPr>
                <a:xfrm>
                  <a:off x="8369537" y="941657"/>
                  <a:ext cx="954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Freihand 103">
                  <a:extLst>
                    <a:ext uri="{FF2B5EF4-FFF2-40B4-BE49-F238E27FC236}">
                      <a16:creationId xmlns:a16="http://schemas.microsoft.com/office/drawing/2014/main" id="{ADFD4596-688C-BF56-D483-2C7185225CC9}"/>
                    </a:ext>
                  </a:extLst>
                </p14:cNvPr>
                <p14:cNvContentPartPr/>
                <p14:nvPr/>
              </p14:nvContentPartPr>
              <p14:xfrm>
                <a:off x="8503817" y="746537"/>
                <a:ext cx="151920" cy="469440"/>
              </p14:xfrm>
            </p:contentPart>
          </mc:Choice>
          <mc:Fallback xmlns="">
            <p:pic>
              <p:nvPicPr>
                <p:cNvPr id="104" name="Freihand 103">
                  <a:extLst>
                    <a:ext uri="{FF2B5EF4-FFF2-40B4-BE49-F238E27FC236}">
                      <a16:creationId xmlns:a16="http://schemas.microsoft.com/office/drawing/2014/main" id="{ADFD4596-688C-BF56-D483-2C7185225CC9}"/>
                    </a:ext>
                  </a:extLst>
                </p:cNvPr>
                <p:cNvPicPr/>
                <p:nvPr/>
              </p:nvPicPr>
              <p:blipFill>
                <a:blip r:embed="rId125"/>
                <a:stretch>
                  <a:fillRect/>
                </a:stretch>
              </p:blipFill>
              <p:spPr>
                <a:xfrm>
                  <a:off x="8499497" y="742217"/>
                  <a:ext cx="16056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Freihand 104">
                  <a:extLst>
                    <a:ext uri="{FF2B5EF4-FFF2-40B4-BE49-F238E27FC236}">
                      <a16:creationId xmlns:a16="http://schemas.microsoft.com/office/drawing/2014/main" id="{0DD61DF8-0D6C-4DBF-7B49-E3CA8E0C1572}"/>
                    </a:ext>
                  </a:extLst>
                </p14:cNvPr>
                <p14:cNvContentPartPr/>
                <p14:nvPr/>
              </p14:nvContentPartPr>
              <p14:xfrm>
                <a:off x="8478257" y="1033817"/>
                <a:ext cx="149760" cy="69840"/>
              </p14:xfrm>
            </p:contentPart>
          </mc:Choice>
          <mc:Fallback xmlns="">
            <p:pic>
              <p:nvPicPr>
                <p:cNvPr id="105" name="Freihand 104">
                  <a:extLst>
                    <a:ext uri="{FF2B5EF4-FFF2-40B4-BE49-F238E27FC236}">
                      <a16:creationId xmlns:a16="http://schemas.microsoft.com/office/drawing/2014/main" id="{0DD61DF8-0D6C-4DBF-7B49-E3CA8E0C1572}"/>
                    </a:ext>
                  </a:extLst>
                </p:cNvPr>
                <p:cNvPicPr/>
                <p:nvPr/>
              </p:nvPicPr>
              <p:blipFill>
                <a:blip r:embed="rId127"/>
                <a:stretch>
                  <a:fillRect/>
                </a:stretch>
              </p:blipFill>
              <p:spPr>
                <a:xfrm>
                  <a:off x="8473937" y="1029497"/>
                  <a:ext cx="158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Freihand 105">
                  <a:extLst>
                    <a:ext uri="{FF2B5EF4-FFF2-40B4-BE49-F238E27FC236}">
                      <a16:creationId xmlns:a16="http://schemas.microsoft.com/office/drawing/2014/main" id="{E32060B5-B2DD-50B6-D8F8-106834DF0737}"/>
                    </a:ext>
                  </a:extLst>
                </p14:cNvPr>
                <p14:cNvContentPartPr/>
                <p14:nvPr/>
              </p14:nvContentPartPr>
              <p14:xfrm>
                <a:off x="8564657" y="948137"/>
                <a:ext cx="60480" cy="129960"/>
              </p14:xfrm>
            </p:contentPart>
          </mc:Choice>
          <mc:Fallback xmlns="">
            <p:pic>
              <p:nvPicPr>
                <p:cNvPr id="106" name="Freihand 105">
                  <a:extLst>
                    <a:ext uri="{FF2B5EF4-FFF2-40B4-BE49-F238E27FC236}">
                      <a16:creationId xmlns:a16="http://schemas.microsoft.com/office/drawing/2014/main" id="{E32060B5-B2DD-50B6-D8F8-106834DF0737}"/>
                    </a:ext>
                  </a:extLst>
                </p:cNvPr>
                <p:cNvPicPr/>
                <p:nvPr/>
              </p:nvPicPr>
              <p:blipFill>
                <a:blip r:embed="rId129"/>
                <a:stretch>
                  <a:fillRect/>
                </a:stretch>
              </p:blipFill>
              <p:spPr>
                <a:xfrm>
                  <a:off x="8560337" y="943817"/>
                  <a:ext cx="691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70E6BF14-B22E-58F1-7CE9-127387B3D7E9}"/>
                    </a:ext>
                  </a:extLst>
                </p14:cNvPr>
                <p14:cNvContentPartPr/>
                <p14:nvPr/>
              </p14:nvContentPartPr>
              <p14:xfrm>
                <a:off x="8651777" y="960017"/>
                <a:ext cx="86400" cy="160200"/>
              </p14:xfrm>
            </p:contentPart>
          </mc:Choice>
          <mc:Fallback xmlns="">
            <p:pic>
              <p:nvPicPr>
                <p:cNvPr id="107" name="Freihand 106">
                  <a:extLst>
                    <a:ext uri="{FF2B5EF4-FFF2-40B4-BE49-F238E27FC236}">
                      <a16:creationId xmlns:a16="http://schemas.microsoft.com/office/drawing/2014/main" id="{70E6BF14-B22E-58F1-7CE9-127387B3D7E9}"/>
                    </a:ext>
                  </a:extLst>
                </p:cNvPr>
                <p:cNvPicPr/>
                <p:nvPr/>
              </p:nvPicPr>
              <p:blipFill>
                <a:blip r:embed="rId131"/>
                <a:stretch>
                  <a:fillRect/>
                </a:stretch>
              </p:blipFill>
              <p:spPr>
                <a:xfrm>
                  <a:off x="8647457" y="955697"/>
                  <a:ext cx="95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Freihand 108">
                  <a:extLst>
                    <a:ext uri="{FF2B5EF4-FFF2-40B4-BE49-F238E27FC236}">
                      <a16:creationId xmlns:a16="http://schemas.microsoft.com/office/drawing/2014/main" id="{22D79ABD-3319-8096-5610-750DF62EFCF9}"/>
                    </a:ext>
                  </a:extLst>
                </p14:cNvPr>
                <p14:cNvContentPartPr/>
                <p14:nvPr/>
              </p14:nvContentPartPr>
              <p14:xfrm>
                <a:off x="8649617" y="1021577"/>
                <a:ext cx="261720" cy="289800"/>
              </p14:xfrm>
            </p:contentPart>
          </mc:Choice>
          <mc:Fallback xmlns="">
            <p:pic>
              <p:nvPicPr>
                <p:cNvPr id="109" name="Freihand 108">
                  <a:extLst>
                    <a:ext uri="{FF2B5EF4-FFF2-40B4-BE49-F238E27FC236}">
                      <a16:creationId xmlns:a16="http://schemas.microsoft.com/office/drawing/2014/main" id="{22D79ABD-3319-8096-5610-750DF62EFCF9}"/>
                    </a:ext>
                  </a:extLst>
                </p:cNvPr>
                <p:cNvPicPr/>
                <p:nvPr/>
              </p:nvPicPr>
              <p:blipFill>
                <a:blip r:embed="rId133"/>
                <a:stretch>
                  <a:fillRect/>
                </a:stretch>
              </p:blipFill>
              <p:spPr>
                <a:xfrm>
                  <a:off x="8645297" y="1017257"/>
                  <a:ext cx="270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1" name="Freihand 110">
                  <a:extLst>
                    <a:ext uri="{FF2B5EF4-FFF2-40B4-BE49-F238E27FC236}">
                      <a16:creationId xmlns:a16="http://schemas.microsoft.com/office/drawing/2014/main" id="{674FA672-4A2C-E221-0AD5-EE969A20DE29}"/>
                    </a:ext>
                  </a:extLst>
                </p14:cNvPr>
                <p14:cNvContentPartPr/>
                <p14:nvPr/>
              </p14:nvContentPartPr>
              <p14:xfrm>
                <a:off x="11055857" y="800177"/>
                <a:ext cx="241200" cy="357840"/>
              </p14:xfrm>
            </p:contentPart>
          </mc:Choice>
          <mc:Fallback xmlns="">
            <p:pic>
              <p:nvPicPr>
                <p:cNvPr id="111" name="Freihand 110">
                  <a:extLst>
                    <a:ext uri="{FF2B5EF4-FFF2-40B4-BE49-F238E27FC236}">
                      <a16:creationId xmlns:a16="http://schemas.microsoft.com/office/drawing/2014/main" id="{674FA672-4A2C-E221-0AD5-EE969A20DE29}"/>
                    </a:ext>
                  </a:extLst>
                </p:cNvPr>
                <p:cNvPicPr/>
                <p:nvPr/>
              </p:nvPicPr>
              <p:blipFill>
                <a:blip r:embed="rId135"/>
                <a:stretch>
                  <a:fillRect/>
                </a:stretch>
              </p:blipFill>
              <p:spPr>
                <a:xfrm>
                  <a:off x="11051537" y="795857"/>
                  <a:ext cx="2498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2" name="Freihand 111">
                  <a:extLst>
                    <a:ext uri="{FF2B5EF4-FFF2-40B4-BE49-F238E27FC236}">
                      <a16:creationId xmlns:a16="http://schemas.microsoft.com/office/drawing/2014/main" id="{A88C2791-D098-C9A9-99C0-B0DB6A468868}"/>
                    </a:ext>
                  </a:extLst>
                </p14:cNvPr>
                <p14:cNvContentPartPr/>
                <p14:nvPr/>
              </p14:nvContentPartPr>
              <p14:xfrm>
                <a:off x="11283377" y="858137"/>
                <a:ext cx="392400" cy="462600"/>
              </p14:xfrm>
            </p:contentPart>
          </mc:Choice>
          <mc:Fallback xmlns="">
            <p:pic>
              <p:nvPicPr>
                <p:cNvPr id="112" name="Freihand 111">
                  <a:extLst>
                    <a:ext uri="{FF2B5EF4-FFF2-40B4-BE49-F238E27FC236}">
                      <a16:creationId xmlns:a16="http://schemas.microsoft.com/office/drawing/2014/main" id="{A88C2791-D098-C9A9-99C0-B0DB6A468868}"/>
                    </a:ext>
                  </a:extLst>
                </p:cNvPr>
                <p:cNvPicPr/>
                <p:nvPr/>
              </p:nvPicPr>
              <p:blipFill>
                <a:blip r:embed="rId137"/>
                <a:stretch>
                  <a:fillRect/>
                </a:stretch>
              </p:blipFill>
              <p:spPr>
                <a:xfrm>
                  <a:off x="11279057" y="853817"/>
                  <a:ext cx="4010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4" name="Freihand 113">
                  <a:extLst>
                    <a:ext uri="{FF2B5EF4-FFF2-40B4-BE49-F238E27FC236}">
                      <a16:creationId xmlns:a16="http://schemas.microsoft.com/office/drawing/2014/main" id="{2B75A408-5D73-1C93-EDE5-433611DB0E65}"/>
                    </a:ext>
                  </a:extLst>
                </p14:cNvPr>
                <p14:cNvContentPartPr/>
                <p14:nvPr/>
              </p14:nvContentPartPr>
              <p14:xfrm>
                <a:off x="10033817" y="2576057"/>
                <a:ext cx="350640" cy="42840"/>
              </p14:xfrm>
            </p:contentPart>
          </mc:Choice>
          <mc:Fallback xmlns="">
            <p:pic>
              <p:nvPicPr>
                <p:cNvPr id="114" name="Freihand 113">
                  <a:extLst>
                    <a:ext uri="{FF2B5EF4-FFF2-40B4-BE49-F238E27FC236}">
                      <a16:creationId xmlns:a16="http://schemas.microsoft.com/office/drawing/2014/main" id="{2B75A408-5D73-1C93-EDE5-433611DB0E65}"/>
                    </a:ext>
                  </a:extLst>
                </p:cNvPr>
                <p:cNvPicPr/>
                <p:nvPr/>
              </p:nvPicPr>
              <p:blipFill>
                <a:blip r:embed="rId139"/>
                <a:stretch>
                  <a:fillRect/>
                </a:stretch>
              </p:blipFill>
              <p:spPr>
                <a:xfrm>
                  <a:off x="10029497" y="2571737"/>
                  <a:ext cx="359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5" name="Freihand 114">
                  <a:extLst>
                    <a:ext uri="{FF2B5EF4-FFF2-40B4-BE49-F238E27FC236}">
                      <a16:creationId xmlns:a16="http://schemas.microsoft.com/office/drawing/2014/main" id="{C1458B14-5AF5-CE2F-5FA0-CADD3AC3E68A}"/>
                    </a:ext>
                  </a:extLst>
                </p14:cNvPr>
                <p14:cNvContentPartPr/>
                <p14:nvPr/>
              </p14:nvContentPartPr>
              <p14:xfrm>
                <a:off x="10334777" y="2549057"/>
                <a:ext cx="225000" cy="215640"/>
              </p14:xfrm>
            </p:contentPart>
          </mc:Choice>
          <mc:Fallback xmlns="">
            <p:pic>
              <p:nvPicPr>
                <p:cNvPr id="115" name="Freihand 114">
                  <a:extLst>
                    <a:ext uri="{FF2B5EF4-FFF2-40B4-BE49-F238E27FC236}">
                      <a16:creationId xmlns:a16="http://schemas.microsoft.com/office/drawing/2014/main" id="{C1458B14-5AF5-CE2F-5FA0-CADD3AC3E68A}"/>
                    </a:ext>
                  </a:extLst>
                </p:cNvPr>
                <p:cNvPicPr/>
                <p:nvPr/>
              </p:nvPicPr>
              <p:blipFill>
                <a:blip r:embed="rId141"/>
                <a:stretch>
                  <a:fillRect/>
                </a:stretch>
              </p:blipFill>
              <p:spPr>
                <a:xfrm>
                  <a:off x="10330457" y="2544737"/>
                  <a:ext cx="233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Freihand 116">
                  <a:extLst>
                    <a:ext uri="{FF2B5EF4-FFF2-40B4-BE49-F238E27FC236}">
                      <a16:creationId xmlns:a16="http://schemas.microsoft.com/office/drawing/2014/main" id="{51748AE4-4480-5615-573A-D9D3D18667BC}"/>
                    </a:ext>
                  </a:extLst>
                </p14:cNvPr>
                <p14:cNvContentPartPr/>
                <p14:nvPr/>
              </p14:nvContentPartPr>
              <p14:xfrm>
                <a:off x="11743097" y="2619977"/>
                <a:ext cx="53640" cy="546840"/>
              </p14:xfrm>
            </p:contentPart>
          </mc:Choice>
          <mc:Fallback xmlns="">
            <p:pic>
              <p:nvPicPr>
                <p:cNvPr id="117" name="Freihand 116">
                  <a:extLst>
                    <a:ext uri="{FF2B5EF4-FFF2-40B4-BE49-F238E27FC236}">
                      <a16:creationId xmlns:a16="http://schemas.microsoft.com/office/drawing/2014/main" id="{51748AE4-4480-5615-573A-D9D3D18667BC}"/>
                    </a:ext>
                  </a:extLst>
                </p:cNvPr>
                <p:cNvPicPr/>
                <p:nvPr/>
              </p:nvPicPr>
              <p:blipFill>
                <a:blip r:embed="rId143"/>
                <a:stretch>
                  <a:fillRect/>
                </a:stretch>
              </p:blipFill>
              <p:spPr>
                <a:xfrm>
                  <a:off x="11738777" y="2615657"/>
                  <a:ext cx="622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Freihand 117">
                  <a:extLst>
                    <a:ext uri="{FF2B5EF4-FFF2-40B4-BE49-F238E27FC236}">
                      <a16:creationId xmlns:a16="http://schemas.microsoft.com/office/drawing/2014/main" id="{D3C07719-8F72-0EC8-6A43-54257C813025}"/>
                    </a:ext>
                  </a:extLst>
                </p14:cNvPr>
                <p14:cNvContentPartPr/>
                <p14:nvPr/>
              </p14:nvContentPartPr>
              <p14:xfrm>
                <a:off x="11589737" y="3034697"/>
                <a:ext cx="376200" cy="22680"/>
              </p14:xfrm>
            </p:contentPart>
          </mc:Choice>
          <mc:Fallback xmlns="">
            <p:pic>
              <p:nvPicPr>
                <p:cNvPr id="118" name="Freihand 117">
                  <a:extLst>
                    <a:ext uri="{FF2B5EF4-FFF2-40B4-BE49-F238E27FC236}">
                      <a16:creationId xmlns:a16="http://schemas.microsoft.com/office/drawing/2014/main" id="{D3C07719-8F72-0EC8-6A43-54257C813025}"/>
                    </a:ext>
                  </a:extLst>
                </p:cNvPr>
                <p:cNvPicPr/>
                <p:nvPr/>
              </p:nvPicPr>
              <p:blipFill>
                <a:blip r:embed="rId145"/>
                <a:stretch>
                  <a:fillRect/>
                </a:stretch>
              </p:blipFill>
              <p:spPr>
                <a:xfrm>
                  <a:off x="11585417" y="3030377"/>
                  <a:ext cx="38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Freihand 119">
                  <a:extLst>
                    <a:ext uri="{FF2B5EF4-FFF2-40B4-BE49-F238E27FC236}">
                      <a16:creationId xmlns:a16="http://schemas.microsoft.com/office/drawing/2014/main" id="{B6987FA3-0175-0EA9-D698-BC7CDECB7963}"/>
                    </a:ext>
                  </a:extLst>
                </p14:cNvPr>
                <p14:cNvContentPartPr/>
                <p14:nvPr/>
              </p14:nvContentPartPr>
              <p14:xfrm>
                <a:off x="11798177" y="3066377"/>
                <a:ext cx="246240" cy="318600"/>
              </p14:xfrm>
            </p:contentPart>
          </mc:Choice>
          <mc:Fallback xmlns="">
            <p:pic>
              <p:nvPicPr>
                <p:cNvPr id="120" name="Freihand 119">
                  <a:extLst>
                    <a:ext uri="{FF2B5EF4-FFF2-40B4-BE49-F238E27FC236}">
                      <a16:creationId xmlns:a16="http://schemas.microsoft.com/office/drawing/2014/main" id="{B6987FA3-0175-0EA9-D698-BC7CDECB7963}"/>
                    </a:ext>
                  </a:extLst>
                </p:cNvPr>
                <p:cNvPicPr/>
                <p:nvPr/>
              </p:nvPicPr>
              <p:blipFill>
                <a:blip r:embed="rId147"/>
                <a:stretch>
                  <a:fillRect/>
                </a:stretch>
              </p:blipFill>
              <p:spPr>
                <a:xfrm>
                  <a:off x="11793857" y="3062057"/>
                  <a:ext cx="2548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Freihand 120">
                  <a:extLst>
                    <a:ext uri="{FF2B5EF4-FFF2-40B4-BE49-F238E27FC236}">
                      <a16:creationId xmlns:a16="http://schemas.microsoft.com/office/drawing/2014/main" id="{802A4FCD-F6CA-64BF-6CB8-A4CBC1A5CB86}"/>
                    </a:ext>
                  </a:extLst>
                </p14:cNvPr>
                <p14:cNvContentPartPr/>
                <p14:nvPr/>
              </p14:nvContentPartPr>
              <p14:xfrm>
                <a:off x="11542577" y="3108857"/>
                <a:ext cx="254160" cy="308160"/>
              </p14:xfrm>
            </p:contentPart>
          </mc:Choice>
          <mc:Fallback xmlns="">
            <p:pic>
              <p:nvPicPr>
                <p:cNvPr id="121" name="Freihand 120">
                  <a:extLst>
                    <a:ext uri="{FF2B5EF4-FFF2-40B4-BE49-F238E27FC236}">
                      <a16:creationId xmlns:a16="http://schemas.microsoft.com/office/drawing/2014/main" id="{802A4FCD-F6CA-64BF-6CB8-A4CBC1A5CB86}"/>
                    </a:ext>
                  </a:extLst>
                </p:cNvPr>
                <p:cNvPicPr/>
                <p:nvPr/>
              </p:nvPicPr>
              <p:blipFill>
                <a:blip r:embed="rId149"/>
                <a:stretch>
                  <a:fillRect/>
                </a:stretch>
              </p:blipFill>
              <p:spPr>
                <a:xfrm>
                  <a:off x="11538257" y="3104537"/>
                  <a:ext cx="2628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Freihand 121">
                  <a:extLst>
                    <a:ext uri="{FF2B5EF4-FFF2-40B4-BE49-F238E27FC236}">
                      <a16:creationId xmlns:a16="http://schemas.microsoft.com/office/drawing/2014/main" id="{5246882A-7B7A-156A-D1BF-4CC65D609C74}"/>
                    </a:ext>
                  </a:extLst>
                </p14:cNvPr>
                <p14:cNvContentPartPr/>
                <p14:nvPr/>
              </p14:nvContentPartPr>
              <p14:xfrm>
                <a:off x="11601617" y="3022817"/>
                <a:ext cx="287640" cy="300240"/>
              </p14:xfrm>
            </p:contentPart>
          </mc:Choice>
          <mc:Fallback xmlns="">
            <p:pic>
              <p:nvPicPr>
                <p:cNvPr id="122" name="Freihand 121">
                  <a:extLst>
                    <a:ext uri="{FF2B5EF4-FFF2-40B4-BE49-F238E27FC236}">
                      <a16:creationId xmlns:a16="http://schemas.microsoft.com/office/drawing/2014/main" id="{5246882A-7B7A-156A-D1BF-4CC65D609C74}"/>
                    </a:ext>
                  </a:extLst>
                </p:cNvPr>
                <p:cNvPicPr/>
                <p:nvPr/>
              </p:nvPicPr>
              <p:blipFill>
                <a:blip r:embed="rId151"/>
                <a:stretch>
                  <a:fillRect/>
                </a:stretch>
              </p:blipFill>
              <p:spPr>
                <a:xfrm>
                  <a:off x="11597297" y="3018497"/>
                  <a:ext cx="2962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Freihand 123">
                  <a:extLst>
                    <a:ext uri="{FF2B5EF4-FFF2-40B4-BE49-F238E27FC236}">
                      <a16:creationId xmlns:a16="http://schemas.microsoft.com/office/drawing/2014/main" id="{66A69D3C-32EF-F876-445A-D1FCD435933E}"/>
                    </a:ext>
                  </a:extLst>
                </p14:cNvPr>
                <p14:cNvContentPartPr/>
                <p14:nvPr/>
              </p14:nvContentPartPr>
              <p14:xfrm>
                <a:off x="10385897" y="2538257"/>
                <a:ext cx="200880" cy="136440"/>
              </p14:xfrm>
            </p:contentPart>
          </mc:Choice>
          <mc:Fallback xmlns="">
            <p:pic>
              <p:nvPicPr>
                <p:cNvPr id="124" name="Freihand 123">
                  <a:extLst>
                    <a:ext uri="{FF2B5EF4-FFF2-40B4-BE49-F238E27FC236}">
                      <a16:creationId xmlns:a16="http://schemas.microsoft.com/office/drawing/2014/main" id="{66A69D3C-32EF-F876-445A-D1FCD435933E}"/>
                    </a:ext>
                  </a:extLst>
                </p:cNvPr>
                <p:cNvPicPr/>
                <p:nvPr/>
              </p:nvPicPr>
              <p:blipFill>
                <a:blip r:embed="rId153"/>
                <a:stretch>
                  <a:fillRect/>
                </a:stretch>
              </p:blipFill>
              <p:spPr>
                <a:xfrm>
                  <a:off x="10381577" y="2533937"/>
                  <a:ext cx="209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Freihand 125">
                  <a:extLst>
                    <a:ext uri="{FF2B5EF4-FFF2-40B4-BE49-F238E27FC236}">
                      <a16:creationId xmlns:a16="http://schemas.microsoft.com/office/drawing/2014/main" id="{E1323917-0FF3-746D-C0A4-FC3062EB8E26}"/>
                    </a:ext>
                  </a:extLst>
                </p14:cNvPr>
                <p14:cNvContentPartPr/>
                <p14:nvPr/>
              </p14:nvContentPartPr>
              <p14:xfrm>
                <a:off x="11794217" y="2638697"/>
                <a:ext cx="360" cy="360"/>
              </p14:xfrm>
            </p:contentPart>
          </mc:Choice>
          <mc:Fallback xmlns="">
            <p:pic>
              <p:nvPicPr>
                <p:cNvPr id="126" name="Freihand 125">
                  <a:extLst>
                    <a:ext uri="{FF2B5EF4-FFF2-40B4-BE49-F238E27FC236}">
                      <a16:creationId xmlns:a16="http://schemas.microsoft.com/office/drawing/2014/main" id="{E1323917-0FF3-746D-C0A4-FC3062EB8E26}"/>
                    </a:ext>
                  </a:extLst>
                </p:cNvPr>
                <p:cNvPicPr/>
                <p:nvPr/>
              </p:nvPicPr>
              <p:blipFill>
                <a:blip r:embed="rId155"/>
                <a:stretch>
                  <a:fillRect/>
                </a:stretch>
              </p:blipFill>
              <p:spPr>
                <a:xfrm>
                  <a:off x="11789897" y="263437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Freihand 126">
                  <a:extLst>
                    <a:ext uri="{FF2B5EF4-FFF2-40B4-BE49-F238E27FC236}">
                      <a16:creationId xmlns:a16="http://schemas.microsoft.com/office/drawing/2014/main" id="{341E5235-FA7B-DF7E-4642-4946EDDFABF0}"/>
                    </a:ext>
                  </a:extLst>
                </p14:cNvPr>
                <p14:cNvContentPartPr/>
                <p14:nvPr/>
              </p14:nvContentPartPr>
              <p14:xfrm>
                <a:off x="11785217" y="2623937"/>
                <a:ext cx="83520" cy="507240"/>
              </p14:xfrm>
            </p:contentPart>
          </mc:Choice>
          <mc:Fallback xmlns="">
            <p:pic>
              <p:nvPicPr>
                <p:cNvPr id="127" name="Freihand 126">
                  <a:extLst>
                    <a:ext uri="{FF2B5EF4-FFF2-40B4-BE49-F238E27FC236}">
                      <a16:creationId xmlns:a16="http://schemas.microsoft.com/office/drawing/2014/main" id="{341E5235-FA7B-DF7E-4642-4946EDDFABF0}"/>
                    </a:ext>
                  </a:extLst>
                </p:cNvPr>
                <p:cNvPicPr/>
                <p:nvPr/>
              </p:nvPicPr>
              <p:blipFill>
                <a:blip r:embed="rId157"/>
                <a:stretch>
                  <a:fillRect/>
                </a:stretch>
              </p:blipFill>
              <p:spPr>
                <a:xfrm>
                  <a:off x="11780897" y="2619617"/>
                  <a:ext cx="9216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Freihand 127">
                  <a:extLst>
                    <a:ext uri="{FF2B5EF4-FFF2-40B4-BE49-F238E27FC236}">
                      <a16:creationId xmlns:a16="http://schemas.microsoft.com/office/drawing/2014/main" id="{916F2219-BEF6-C225-E734-1679AE105778}"/>
                    </a:ext>
                  </a:extLst>
                </p14:cNvPr>
                <p14:cNvContentPartPr/>
                <p14:nvPr/>
              </p14:nvContentPartPr>
              <p14:xfrm>
                <a:off x="11745257" y="2687297"/>
                <a:ext cx="73080" cy="433080"/>
              </p14:xfrm>
            </p:contentPart>
          </mc:Choice>
          <mc:Fallback xmlns="">
            <p:pic>
              <p:nvPicPr>
                <p:cNvPr id="128" name="Freihand 127">
                  <a:extLst>
                    <a:ext uri="{FF2B5EF4-FFF2-40B4-BE49-F238E27FC236}">
                      <a16:creationId xmlns:a16="http://schemas.microsoft.com/office/drawing/2014/main" id="{916F2219-BEF6-C225-E734-1679AE105778}"/>
                    </a:ext>
                  </a:extLst>
                </p:cNvPr>
                <p:cNvPicPr/>
                <p:nvPr/>
              </p:nvPicPr>
              <p:blipFill>
                <a:blip r:embed="rId159"/>
                <a:stretch>
                  <a:fillRect/>
                </a:stretch>
              </p:blipFill>
              <p:spPr>
                <a:xfrm>
                  <a:off x="11740937" y="2682977"/>
                  <a:ext cx="817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Freihand 128">
                  <a:extLst>
                    <a:ext uri="{FF2B5EF4-FFF2-40B4-BE49-F238E27FC236}">
                      <a16:creationId xmlns:a16="http://schemas.microsoft.com/office/drawing/2014/main" id="{22719D01-553A-AB50-C9AF-3B01932239BD}"/>
                    </a:ext>
                  </a:extLst>
                </p14:cNvPr>
                <p14:cNvContentPartPr/>
                <p14:nvPr/>
              </p14:nvContentPartPr>
              <p14:xfrm>
                <a:off x="11737337" y="2673257"/>
                <a:ext cx="86760" cy="552600"/>
              </p14:xfrm>
            </p:contentPart>
          </mc:Choice>
          <mc:Fallback xmlns="">
            <p:pic>
              <p:nvPicPr>
                <p:cNvPr id="129" name="Freihand 128">
                  <a:extLst>
                    <a:ext uri="{FF2B5EF4-FFF2-40B4-BE49-F238E27FC236}">
                      <a16:creationId xmlns:a16="http://schemas.microsoft.com/office/drawing/2014/main" id="{22719D01-553A-AB50-C9AF-3B01932239BD}"/>
                    </a:ext>
                  </a:extLst>
                </p:cNvPr>
                <p:cNvPicPr/>
                <p:nvPr/>
              </p:nvPicPr>
              <p:blipFill>
                <a:blip r:embed="rId161"/>
                <a:stretch>
                  <a:fillRect/>
                </a:stretch>
              </p:blipFill>
              <p:spPr>
                <a:xfrm>
                  <a:off x="11733017" y="2668937"/>
                  <a:ext cx="9540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Freihand 129">
                  <a:extLst>
                    <a:ext uri="{FF2B5EF4-FFF2-40B4-BE49-F238E27FC236}">
                      <a16:creationId xmlns:a16="http://schemas.microsoft.com/office/drawing/2014/main" id="{8A7A6F5D-3358-6CF5-6BDB-AF98A4A19131}"/>
                    </a:ext>
                  </a:extLst>
                </p14:cNvPr>
                <p14:cNvContentPartPr/>
                <p14:nvPr/>
              </p14:nvContentPartPr>
              <p14:xfrm>
                <a:off x="11573897" y="2967377"/>
                <a:ext cx="350640" cy="312480"/>
              </p14:xfrm>
            </p:contentPart>
          </mc:Choice>
          <mc:Fallback xmlns="">
            <p:pic>
              <p:nvPicPr>
                <p:cNvPr id="130" name="Freihand 129">
                  <a:extLst>
                    <a:ext uri="{FF2B5EF4-FFF2-40B4-BE49-F238E27FC236}">
                      <a16:creationId xmlns:a16="http://schemas.microsoft.com/office/drawing/2014/main" id="{8A7A6F5D-3358-6CF5-6BDB-AF98A4A19131}"/>
                    </a:ext>
                  </a:extLst>
                </p:cNvPr>
                <p:cNvPicPr/>
                <p:nvPr/>
              </p:nvPicPr>
              <p:blipFill>
                <a:blip r:embed="rId163"/>
                <a:stretch>
                  <a:fillRect/>
                </a:stretch>
              </p:blipFill>
              <p:spPr>
                <a:xfrm>
                  <a:off x="11569577" y="2963057"/>
                  <a:ext cx="35928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Freihand 135">
                  <a:extLst>
                    <a:ext uri="{FF2B5EF4-FFF2-40B4-BE49-F238E27FC236}">
                      <a16:creationId xmlns:a16="http://schemas.microsoft.com/office/drawing/2014/main" id="{0E45FA1A-786C-2AC9-F338-2F4C408362C4}"/>
                    </a:ext>
                  </a:extLst>
                </p14:cNvPr>
                <p14:cNvContentPartPr/>
                <p14:nvPr/>
              </p14:nvContentPartPr>
              <p14:xfrm>
                <a:off x="10478417" y="3684137"/>
                <a:ext cx="1062000" cy="116640"/>
              </p14:xfrm>
            </p:contentPart>
          </mc:Choice>
          <mc:Fallback xmlns="">
            <p:pic>
              <p:nvPicPr>
                <p:cNvPr id="136" name="Freihand 135">
                  <a:extLst>
                    <a:ext uri="{FF2B5EF4-FFF2-40B4-BE49-F238E27FC236}">
                      <a16:creationId xmlns:a16="http://schemas.microsoft.com/office/drawing/2014/main" id="{0E45FA1A-786C-2AC9-F338-2F4C408362C4}"/>
                    </a:ext>
                  </a:extLst>
                </p:cNvPr>
                <p:cNvPicPr/>
                <p:nvPr/>
              </p:nvPicPr>
              <p:blipFill>
                <a:blip r:embed="rId165"/>
                <a:stretch>
                  <a:fillRect/>
                </a:stretch>
              </p:blipFill>
              <p:spPr>
                <a:xfrm>
                  <a:off x="10474097" y="3679817"/>
                  <a:ext cx="1070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Freihand 136">
                  <a:extLst>
                    <a:ext uri="{FF2B5EF4-FFF2-40B4-BE49-F238E27FC236}">
                      <a16:creationId xmlns:a16="http://schemas.microsoft.com/office/drawing/2014/main" id="{DEA5980F-53AD-9FFA-FA6E-202449934AAC}"/>
                    </a:ext>
                  </a:extLst>
                </p14:cNvPr>
                <p14:cNvContentPartPr/>
                <p14:nvPr/>
              </p14:nvContentPartPr>
              <p14:xfrm>
                <a:off x="10403537" y="3403337"/>
                <a:ext cx="220680" cy="222840"/>
              </p14:xfrm>
            </p:contentPart>
          </mc:Choice>
          <mc:Fallback xmlns="">
            <p:pic>
              <p:nvPicPr>
                <p:cNvPr id="137" name="Freihand 136">
                  <a:extLst>
                    <a:ext uri="{FF2B5EF4-FFF2-40B4-BE49-F238E27FC236}">
                      <a16:creationId xmlns:a16="http://schemas.microsoft.com/office/drawing/2014/main" id="{DEA5980F-53AD-9FFA-FA6E-202449934AAC}"/>
                    </a:ext>
                  </a:extLst>
                </p:cNvPr>
                <p:cNvPicPr/>
                <p:nvPr/>
              </p:nvPicPr>
              <p:blipFill>
                <a:blip r:embed="rId167"/>
                <a:stretch>
                  <a:fillRect/>
                </a:stretch>
              </p:blipFill>
              <p:spPr>
                <a:xfrm>
                  <a:off x="10399217" y="3399017"/>
                  <a:ext cx="2293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0" name="Freihand 139">
                  <a:extLst>
                    <a:ext uri="{FF2B5EF4-FFF2-40B4-BE49-F238E27FC236}">
                      <a16:creationId xmlns:a16="http://schemas.microsoft.com/office/drawing/2014/main" id="{5A809E54-42F5-E3F1-E2CD-F17AA1FDD9E8}"/>
                    </a:ext>
                  </a:extLst>
                </p14:cNvPr>
                <p14:cNvContentPartPr/>
                <p14:nvPr/>
              </p14:nvContentPartPr>
              <p14:xfrm>
                <a:off x="10689017" y="3100937"/>
                <a:ext cx="442800" cy="241560"/>
              </p14:xfrm>
            </p:contentPart>
          </mc:Choice>
          <mc:Fallback xmlns="">
            <p:pic>
              <p:nvPicPr>
                <p:cNvPr id="140" name="Freihand 139">
                  <a:extLst>
                    <a:ext uri="{FF2B5EF4-FFF2-40B4-BE49-F238E27FC236}">
                      <a16:creationId xmlns:a16="http://schemas.microsoft.com/office/drawing/2014/main" id="{5A809E54-42F5-E3F1-E2CD-F17AA1FDD9E8}"/>
                    </a:ext>
                  </a:extLst>
                </p:cNvPr>
                <p:cNvPicPr/>
                <p:nvPr/>
              </p:nvPicPr>
              <p:blipFill>
                <a:blip r:embed="rId169"/>
                <a:stretch>
                  <a:fillRect/>
                </a:stretch>
              </p:blipFill>
              <p:spPr>
                <a:xfrm>
                  <a:off x="10684697" y="3096617"/>
                  <a:ext cx="4514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1" name="Freihand 140">
                  <a:extLst>
                    <a:ext uri="{FF2B5EF4-FFF2-40B4-BE49-F238E27FC236}">
                      <a16:creationId xmlns:a16="http://schemas.microsoft.com/office/drawing/2014/main" id="{D99E7AB5-D8B7-2B43-83C1-FB9580D8CA5D}"/>
                    </a:ext>
                  </a:extLst>
                </p14:cNvPr>
                <p14:cNvContentPartPr/>
                <p14:nvPr/>
              </p14:nvContentPartPr>
              <p14:xfrm>
                <a:off x="11208137" y="3021017"/>
                <a:ext cx="331200" cy="376920"/>
              </p14:xfrm>
            </p:contentPart>
          </mc:Choice>
          <mc:Fallback xmlns="">
            <p:pic>
              <p:nvPicPr>
                <p:cNvPr id="141" name="Freihand 140">
                  <a:extLst>
                    <a:ext uri="{FF2B5EF4-FFF2-40B4-BE49-F238E27FC236}">
                      <a16:creationId xmlns:a16="http://schemas.microsoft.com/office/drawing/2014/main" id="{D99E7AB5-D8B7-2B43-83C1-FB9580D8CA5D}"/>
                    </a:ext>
                  </a:extLst>
                </p:cNvPr>
                <p:cNvPicPr/>
                <p:nvPr/>
              </p:nvPicPr>
              <p:blipFill>
                <a:blip r:embed="rId171"/>
                <a:stretch>
                  <a:fillRect/>
                </a:stretch>
              </p:blipFill>
              <p:spPr>
                <a:xfrm>
                  <a:off x="11203817" y="3016697"/>
                  <a:ext cx="3398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2" name="Freihand 141">
                  <a:extLst>
                    <a:ext uri="{FF2B5EF4-FFF2-40B4-BE49-F238E27FC236}">
                      <a16:creationId xmlns:a16="http://schemas.microsoft.com/office/drawing/2014/main" id="{43D3BEE1-7DA3-0D1B-E8AE-D43B92C9E45E}"/>
                    </a:ext>
                  </a:extLst>
                </p14:cNvPr>
                <p14:cNvContentPartPr/>
                <p14:nvPr/>
              </p14:nvContentPartPr>
              <p14:xfrm>
                <a:off x="11558417" y="3381737"/>
                <a:ext cx="16560" cy="352440"/>
              </p14:xfrm>
            </p:contentPart>
          </mc:Choice>
          <mc:Fallback xmlns="">
            <p:pic>
              <p:nvPicPr>
                <p:cNvPr id="142" name="Freihand 141">
                  <a:extLst>
                    <a:ext uri="{FF2B5EF4-FFF2-40B4-BE49-F238E27FC236}">
                      <a16:creationId xmlns:a16="http://schemas.microsoft.com/office/drawing/2014/main" id="{43D3BEE1-7DA3-0D1B-E8AE-D43B92C9E45E}"/>
                    </a:ext>
                  </a:extLst>
                </p:cNvPr>
                <p:cNvPicPr/>
                <p:nvPr/>
              </p:nvPicPr>
              <p:blipFill>
                <a:blip r:embed="rId173"/>
                <a:stretch>
                  <a:fillRect/>
                </a:stretch>
              </p:blipFill>
              <p:spPr>
                <a:xfrm>
                  <a:off x="11554097" y="3377417"/>
                  <a:ext cx="252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5" name="Freihand 144">
                  <a:extLst>
                    <a:ext uri="{FF2B5EF4-FFF2-40B4-BE49-F238E27FC236}">
                      <a16:creationId xmlns:a16="http://schemas.microsoft.com/office/drawing/2014/main" id="{1B029517-C15E-116B-64CD-3A0771EA63F0}"/>
                    </a:ext>
                  </a:extLst>
                </p14:cNvPr>
                <p14:cNvContentPartPr/>
                <p14:nvPr/>
              </p14:nvContentPartPr>
              <p14:xfrm>
                <a:off x="10503977" y="3370577"/>
                <a:ext cx="549000" cy="234000"/>
              </p14:xfrm>
            </p:contentPart>
          </mc:Choice>
          <mc:Fallback xmlns="">
            <p:pic>
              <p:nvPicPr>
                <p:cNvPr id="145" name="Freihand 144">
                  <a:extLst>
                    <a:ext uri="{FF2B5EF4-FFF2-40B4-BE49-F238E27FC236}">
                      <a16:creationId xmlns:a16="http://schemas.microsoft.com/office/drawing/2014/main" id="{1B029517-C15E-116B-64CD-3A0771EA63F0}"/>
                    </a:ext>
                  </a:extLst>
                </p:cNvPr>
                <p:cNvPicPr/>
                <p:nvPr/>
              </p:nvPicPr>
              <p:blipFill>
                <a:blip r:embed="rId175"/>
                <a:stretch>
                  <a:fillRect/>
                </a:stretch>
              </p:blipFill>
              <p:spPr>
                <a:xfrm>
                  <a:off x="10499657" y="3366257"/>
                  <a:ext cx="557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6" name="Freihand 145">
                  <a:extLst>
                    <a:ext uri="{FF2B5EF4-FFF2-40B4-BE49-F238E27FC236}">
                      <a16:creationId xmlns:a16="http://schemas.microsoft.com/office/drawing/2014/main" id="{9A391AD8-22BF-2178-AF6D-E71E7CE825F4}"/>
                    </a:ext>
                  </a:extLst>
                </p14:cNvPr>
                <p14:cNvContentPartPr/>
                <p14:nvPr/>
              </p14:nvContentPartPr>
              <p14:xfrm>
                <a:off x="11139377" y="3331337"/>
                <a:ext cx="330840" cy="359280"/>
              </p14:xfrm>
            </p:contentPart>
          </mc:Choice>
          <mc:Fallback xmlns="">
            <p:pic>
              <p:nvPicPr>
                <p:cNvPr id="146" name="Freihand 145">
                  <a:extLst>
                    <a:ext uri="{FF2B5EF4-FFF2-40B4-BE49-F238E27FC236}">
                      <a16:creationId xmlns:a16="http://schemas.microsoft.com/office/drawing/2014/main" id="{9A391AD8-22BF-2178-AF6D-E71E7CE825F4}"/>
                    </a:ext>
                  </a:extLst>
                </p:cNvPr>
                <p:cNvPicPr/>
                <p:nvPr/>
              </p:nvPicPr>
              <p:blipFill>
                <a:blip r:embed="rId177"/>
                <a:stretch>
                  <a:fillRect/>
                </a:stretch>
              </p:blipFill>
              <p:spPr>
                <a:xfrm>
                  <a:off x="11135057" y="3327017"/>
                  <a:ext cx="3394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Freihand 147">
                  <a:extLst>
                    <a:ext uri="{FF2B5EF4-FFF2-40B4-BE49-F238E27FC236}">
                      <a16:creationId xmlns:a16="http://schemas.microsoft.com/office/drawing/2014/main" id="{1526B8D1-0693-D551-6A14-D2B0D3C59E37}"/>
                    </a:ext>
                  </a:extLst>
                </p14:cNvPr>
                <p14:cNvContentPartPr/>
                <p14:nvPr/>
              </p14:nvContentPartPr>
              <p14:xfrm>
                <a:off x="10370417" y="3817337"/>
                <a:ext cx="63360" cy="423360"/>
              </p14:xfrm>
            </p:contentPart>
          </mc:Choice>
          <mc:Fallback xmlns="">
            <p:pic>
              <p:nvPicPr>
                <p:cNvPr id="148" name="Freihand 147">
                  <a:extLst>
                    <a:ext uri="{FF2B5EF4-FFF2-40B4-BE49-F238E27FC236}">
                      <a16:creationId xmlns:a16="http://schemas.microsoft.com/office/drawing/2014/main" id="{1526B8D1-0693-D551-6A14-D2B0D3C59E37}"/>
                    </a:ext>
                  </a:extLst>
                </p:cNvPr>
                <p:cNvPicPr/>
                <p:nvPr/>
              </p:nvPicPr>
              <p:blipFill>
                <a:blip r:embed="rId179"/>
                <a:stretch>
                  <a:fillRect/>
                </a:stretch>
              </p:blipFill>
              <p:spPr>
                <a:xfrm>
                  <a:off x="10366097" y="3813017"/>
                  <a:ext cx="720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9" name="Freihand 148">
                  <a:extLst>
                    <a:ext uri="{FF2B5EF4-FFF2-40B4-BE49-F238E27FC236}">
                      <a16:creationId xmlns:a16="http://schemas.microsoft.com/office/drawing/2014/main" id="{47E33225-C165-187D-C8AC-64B0DE35A31D}"/>
                    </a:ext>
                  </a:extLst>
                </p14:cNvPr>
                <p14:cNvContentPartPr/>
                <p14:nvPr/>
              </p14:nvContentPartPr>
              <p14:xfrm>
                <a:off x="11583977" y="3873857"/>
                <a:ext cx="29880" cy="358920"/>
              </p14:xfrm>
            </p:contentPart>
          </mc:Choice>
          <mc:Fallback xmlns="">
            <p:pic>
              <p:nvPicPr>
                <p:cNvPr id="149" name="Freihand 148">
                  <a:extLst>
                    <a:ext uri="{FF2B5EF4-FFF2-40B4-BE49-F238E27FC236}">
                      <a16:creationId xmlns:a16="http://schemas.microsoft.com/office/drawing/2014/main" id="{47E33225-C165-187D-C8AC-64B0DE35A31D}"/>
                    </a:ext>
                  </a:extLst>
                </p:cNvPr>
                <p:cNvPicPr/>
                <p:nvPr/>
              </p:nvPicPr>
              <p:blipFill>
                <a:blip r:embed="rId181"/>
                <a:stretch>
                  <a:fillRect/>
                </a:stretch>
              </p:blipFill>
              <p:spPr>
                <a:xfrm>
                  <a:off x="11579657" y="3869537"/>
                  <a:ext cx="38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0" name="Freihand 149">
                  <a:extLst>
                    <a:ext uri="{FF2B5EF4-FFF2-40B4-BE49-F238E27FC236}">
                      <a16:creationId xmlns:a16="http://schemas.microsoft.com/office/drawing/2014/main" id="{91773886-5675-52CB-5205-1B6D78869499}"/>
                    </a:ext>
                  </a:extLst>
                </p14:cNvPr>
                <p14:cNvContentPartPr/>
                <p14:nvPr/>
              </p14:nvContentPartPr>
              <p14:xfrm>
                <a:off x="10377977" y="4452017"/>
                <a:ext cx="1207800" cy="106920"/>
              </p14:xfrm>
            </p:contentPart>
          </mc:Choice>
          <mc:Fallback xmlns="">
            <p:pic>
              <p:nvPicPr>
                <p:cNvPr id="150" name="Freihand 149">
                  <a:extLst>
                    <a:ext uri="{FF2B5EF4-FFF2-40B4-BE49-F238E27FC236}">
                      <a16:creationId xmlns:a16="http://schemas.microsoft.com/office/drawing/2014/main" id="{91773886-5675-52CB-5205-1B6D78869499}"/>
                    </a:ext>
                  </a:extLst>
                </p:cNvPr>
                <p:cNvPicPr/>
                <p:nvPr/>
              </p:nvPicPr>
              <p:blipFill>
                <a:blip r:embed="rId183"/>
                <a:stretch>
                  <a:fillRect/>
                </a:stretch>
              </p:blipFill>
              <p:spPr>
                <a:xfrm>
                  <a:off x="10373657" y="4447697"/>
                  <a:ext cx="12164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1" name="Freihand 150">
                  <a:extLst>
                    <a:ext uri="{FF2B5EF4-FFF2-40B4-BE49-F238E27FC236}">
                      <a16:creationId xmlns:a16="http://schemas.microsoft.com/office/drawing/2014/main" id="{C30199F3-0AFF-B0E7-BF28-14EDE4A07BF7}"/>
                    </a:ext>
                  </a:extLst>
                </p14:cNvPr>
                <p14:cNvContentPartPr/>
                <p14:nvPr/>
              </p14:nvContentPartPr>
              <p14:xfrm>
                <a:off x="11623217" y="4184177"/>
                <a:ext cx="65160" cy="323280"/>
              </p14:xfrm>
            </p:contentPart>
          </mc:Choice>
          <mc:Fallback xmlns="">
            <p:pic>
              <p:nvPicPr>
                <p:cNvPr id="151" name="Freihand 150">
                  <a:extLst>
                    <a:ext uri="{FF2B5EF4-FFF2-40B4-BE49-F238E27FC236}">
                      <a16:creationId xmlns:a16="http://schemas.microsoft.com/office/drawing/2014/main" id="{C30199F3-0AFF-B0E7-BF28-14EDE4A07BF7}"/>
                    </a:ext>
                  </a:extLst>
                </p:cNvPr>
                <p:cNvPicPr/>
                <p:nvPr/>
              </p:nvPicPr>
              <p:blipFill>
                <a:blip r:embed="rId185"/>
                <a:stretch>
                  <a:fillRect/>
                </a:stretch>
              </p:blipFill>
              <p:spPr>
                <a:xfrm>
                  <a:off x="11618897" y="4179857"/>
                  <a:ext cx="73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2" name="Freihand 151">
                  <a:extLst>
                    <a:ext uri="{FF2B5EF4-FFF2-40B4-BE49-F238E27FC236}">
                      <a16:creationId xmlns:a16="http://schemas.microsoft.com/office/drawing/2014/main" id="{BA5B67C8-CC17-B23D-A343-7482CD0A78EF}"/>
                    </a:ext>
                  </a:extLst>
                </p14:cNvPr>
                <p14:cNvContentPartPr/>
                <p14:nvPr/>
              </p14:nvContentPartPr>
              <p14:xfrm>
                <a:off x="11652737" y="3666857"/>
                <a:ext cx="8280" cy="533160"/>
              </p14:xfrm>
            </p:contentPart>
          </mc:Choice>
          <mc:Fallback xmlns="">
            <p:pic>
              <p:nvPicPr>
                <p:cNvPr id="152" name="Freihand 151">
                  <a:extLst>
                    <a:ext uri="{FF2B5EF4-FFF2-40B4-BE49-F238E27FC236}">
                      <a16:creationId xmlns:a16="http://schemas.microsoft.com/office/drawing/2014/main" id="{BA5B67C8-CC17-B23D-A343-7482CD0A78EF}"/>
                    </a:ext>
                  </a:extLst>
                </p:cNvPr>
                <p:cNvPicPr/>
                <p:nvPr/>
              </p:nvPicPr>
              <p:blipFill>
                <a:blip r:embed="rId187"/>
                <a:stretch>
                  <a:fillRect/>
                </a:stretch>
              </p:blipFill>
              <p:spPr>
                <a:xfrm>
                  <a:off x="11648417" y="3662537"/>
                  <a:ext cx="1692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4" name="Freihand 153">
                  <a:extLst>
                    <a:ext uri="{FF2B5EF4-FFF2-40B4-BE49-F238E27FC236}">
                      <a16:creationId xmlns:a16="http://schemas.microsoft.com/office/drawing/2014/main" id="{287A370A-2CD2-E512-DF6B-CF505E619A73}"/>
                    </a:ext>
                  </a:extLst>
                </p14:cNvPr>
                <p14:cNvContentPartPr/>
                <p14:nvPr/>
              </p14:nvContentPartPr>
              <p14:xfrm>
                <a:off x="10819337" y="4075817"/>
                <a:ext cx="519120" cy="67680"/>
              </p14:xfrm>
            </p:contentPart>
          </mc:Choice>
          <mc:Fallback xmlns="">
            <p:pic>
              <p:nvPicPr>
                <p:cNvPr id="154" name="Freihand 153">
                  <a:extLst>
                    <a:ext uri="{FF2B5EF4-FFF2-40B4-BE49-F238E27FC236}">
                      <a16:creationId xmlns:a16="http://schemas.microsoft.com/office/drawing/2014/main" id="{287A370A-2CD2-E512-DF6B-CF505E619A73}"/>
                    </a:ext>
                  </a:extLst>
                </p:cNvPr>
                <p:cNvPicPr/>
                <p:nvPr/>
              </p:nvPicPr>
              <p:blipFill>
                <a:blip r:embed="rId189"/>
                <a:stretch>
                  <a:fillRect/>
                </a:stretch>
              </p:blipFill>
              <p:spPr>
                <a:xfrm>
                  <a:off x="10815017" y="4071497"/>
                  <a:ext cx="527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282860A1-EFA1-F749-248D-98F6C8E6EF92}"/>
                    </a:ext>
                  </a:extLst>
                </p14:cNvPr>
                <p14:cNvContentPartPr/>
                <p14:nvPr/>
              </p14:nvContentPartPr>
              <p14:xfrm>
                <a:off x="11001497" y="3989777"/>
                <a:ext cx="16200" cy="3600"/>
              </p14:xfrm>
            </p:contentPart>
          </mc:Choice>
          <mc:Fallback xmlns="">
            <p:pic>
              <p:nvPicPr>
                <p:cNvPr id="156" name="Freihand 155">
                  <a:extLst>
                    <a:ext uri="{FF2B5EF4-FFF2-40B4-BE49-F238E27FC236}">
                      <a16:creationId xmlns:a16="http://schemas.microsoft.com/office/drawing/2014/main" id="{282860A1-EFA1-F749-248D-98F6C8E6EF92}"/>
                    </a:ext>
                  </a:extLst>
                </p:cNvPr>
                <p:cNvPicPr/>
                <p:nvPr/>
              </p:nvPicPr>
              <p:blipFill>
                <a:blip r:embed="rId191"/>
                <a:stretch>
                  <a:fillRect/>
                </a:stretch>
              </p:blipFill>
              <p:spPr>
                <a:xfrm>
                  <a:off x="10997177" y="3985457"/>
                  <a:ext cx="2484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39DFA9B5-CBC5-8367-A4F5-93EF65F9341E}"/>
                    </a:ext>
                  </a:extLst>
                </p14:cNvPr>
                <p14:cNvContentPartPr/>
                <p14:nvPr/>
              </p14:nvContentPartPr>
              <p14:xfrm>
                <a:off x="11249537" y="3997337"/>
                <a:ext cx="2160" cy="9720"/>
              </p14:xfrm>
            </p:contentPart>
          </mc:Choice>
          <mc:Fallback xmlns="">
            <p:pic>
              <p:nvPicPr>
                <p:cNvPr id="157" name="Freihand 156">
                  <a:extLst>
                    <a:ext uri="{FF2B5EF4-FFF2-40B4-BE49-F238E27FC236}">
                      <a16:creationId xmlns:a16="http://schemas.microsoft.com/office/drawing/2014/main" id="{39DFA9B5-CBC5-8367-A4F5-93EF65F9341E}"/>
                    </a:ext>
                  </a:extLst>
                </p:cNvPr>
                <p:cNvPicPr/>
                <p:nvPr/>
              </p:nvPicPr>
              <p:blipFill>
                <a:blip r:embed="rId193"/>
                <a:stretch>
                  <a:fillRect/>
                </a:stretch>
              </p:blipFill>
              <p:spPr>
                <a:xfrm>
                  <a:off x="11245217" y="3993017"/>
                  <a:ext cx="108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Freihand 158">
                  <a:extLst>
                    <a:ext uri="{FF2B5EF4-FFF2-40B4-BE49-F238E27FC236}">
                      <a16:creationId xmlns:a16="http://schemas.microsoft.com/office/drawing/2014/main" id="{F9CD9281-73A2-1E9E-8E31-1349CB8B29ED}"/>
                    </a:ext>
                  </a:extLst>
                </p14:cNvPr>
                <p14:cNvContentPartPr/>
                <p14:nvPr/>
              </p14:nvContentPartPr>
              <p14:xfrm>
                <a:off x="10557257" y="4234217"/>
                <a:ext cx="110520" cy="149400"/>
              </p14:xfrm>
            </p:contentPart>
          </mc:Choice>
          <mc:Fallback xmlns="">
            <p:pic>
              <p:nvPicPr>
                <p:cNvPr id="159" name="Freihand 158">
                  <a:extLst>
                    <a:ext uri="{FF2B5EF4-FFF2-40B4-BE49-F238E27FC236}">
                      <a16:creationId xmlns:a16="http://schemas.microsoft.com/office/drawing/2014/main" id="{F9CD9281-73A2-1E9E-8E31-1349CB8B29ED}"/>
                    </a:ext>
                  </a:extLst>
                </p:cNvPr>
                <p:cNvPicPr/>
                <p:nvPr/>
              </p:nvPicPr>
              <p:blipFill>
                <a:blip r:embed="rId195"/>
                <a:stretch>
                  <a:fillRect/>
                </a:stretch>
              </p:blipFill>
              <p:spPr>
                <a:xfrm>
                  <a:off x="10552937" y="4229897"/>
                  <a:ext cx="119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Freihand 159">
                  <a:extLst>
                    <a:ext uri="{FF2B5EF4-FFF2-40B4-BE49-F238E27FC236}">
                      <a16:creationId xmlns:a16="http://schemas.microsoft.com/office/drawing/2014/main" id="{F9FD138B-00AE-C889-7667-F880DF289784}"/>
                    </a:ext>
                  </a:extLst>
                </p14:cNvPr>
                <p14:cNvContentPartPr/>
                <p14:nvPr/>
              </p14:nvContentPartPr>
              <p14:xfrm>
                <a:off x="10586777" y="4295057"/>
                <a:ext cx="98280" cy="14400"/>
              </p14:xfrm>
            </p:contentPart>
          </mc:Choice>
          <mc:Fallback xmlns="">
            <p:pic>
              <p:nvPicPr>
                <p:cNvPr id="160" name="Freihand 159">
                  <a:extLst>
                    <a:ext uri="{FF2B5EF4-FFF2-40B4-BE49-F238E27FC236}">
                      <a16:creationId xmlns:a16="http://schemas.microsoft.com/office/drawing/2014/main" id="{F9FD138B-00AE-C889-7667-F880DF289784}"/>
                    </a:ext>
                  </a:extLst>
                </p:cNvPr>
                <p:cNvPicPr/>
                <p:nvPr/>
              </p:nvPicPr>
              <p:blipFill>
                <a:blip r:embed="rId197"/>
                <a:stretch>
                  <a:fillRect/>
                </a:stretch>
              </p:blipFill>
              <p:spPr>
                <a:xfrm>
                  <a:off x="10582457" y="4290737"/>
                  <a:ext cx="106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66E17ABE-C1DC-E9EF-416B-C3B3A7AB3230}"/>
                    </a:ext>
                  </a:extLst>
                </p14:cNvPr>
                <p14:cNvContentPartPr/>
                <p14:nvPr/>
              </p14:nvContentPartPr>
              <p14:xfrm>
                <a:off x="10627817" y="4193537"/>
                <a:ext cx="102600" cy="25560"/>
              </p14:xfrm>
            </p:contentPart>
          </mc:Choice>
          <mc:Fallback xmlns="">
            <p:pic>
              <p:nvPicPr>
                <p:cNvPr id="161" name="Freihand 160">
                  <a:extLst>
                    <a:ext uri="{FF2B5EF4-FFF2-40B4-BE49-F238E27FC236}">
                      <a16:creationId xmlns:a16="http://schemas.microsoft.com/office/drawing/2014/main" id="{66E17ABE-C1DC-E9EF-416B-C3B3A7AB3230}"/>
                    </a:ext>
                  </a:extLst>
                </p:cNvPr>
                <p:cNvPicPr/>
                <p:nvPr/>
              </p:nvPicPr>
              <p:blipFill>
                <a:blip r:embed="rId199"/>
                <a:stretch>
                  <a:fillRect/>
                </a:stretch>
              </p:blipFill>
              <p:spPr>
                <a:xfrm>
                  <a:off x="10623497" y="4189217"/>
                  <a:ext cx="111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Freihand 161">
                  <a:extLst>
                    <a:ext uri="{FF2B5EF4-FFF2-40B4-BE49-F238E27FC236}">
                      <a16:creationId xmlns:a16="http://schemas.microsoft.com/office/drawing/2014/main" id="{4E342B1B-1522-CB9D-5974-F37DFA6BE86A}"/>
                    </a:ext>
                  </a:extLst>
                </p14:cNvPr>
                <p14:cNvContentPartPr/>
                <p14:nvPr/>
              </p14:nvContentPartPr>
              <p14:xfrm>
                <a:off x="10739777" y="4271657"/>
                <a:ext cx="114840" cy="111600"/>
              </p14:xfrm>
            </p:contentPart>
          </mc:Choice>
          <mc:Fallback xmlns="">
            <p:pic>
              <p:nvPicPr>
                <p:cNvPr id="162" name="Freihand 161">
                  <a:extLst>
                    <a:ext uri="{FF2B5EF4-FFF2-40B4-BE49-F238E27FC236}">
                      <a16:creationId xmlns:a16="http://schemas.microsoft.com/office/drawing/2014/main" id="{4E342B1B-1522-CB9D-5974-F37DFA6BE86A}"/>
                    </a:ext>
                  </a:extLst>
                </p:cNvPr>
                <p:cNvPicPr/>
                <p:nvPr/>
              </p:nvPicPr>
              <p:blipFill>
                <a:blip r:embed="rId201"/>
                <a:stretch>
                  <a:fillRect/>
                </a:stretch>
              </p:blipFill>
              <p:spPr>
                <a:xfrm>
                  <a:off x="10735457" y="4267337"/>
                  <a:ext cx="12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Freihand 162">
                  <a:extLst>
                    <a:ext uri="{FF2B5EF4-FFF2-40B4-BE49-F238E27FC236}">
                      <a16:creationId xmlns:a16="http://schemas.microsoft.com/office/drawing/2014/main" id="{D63E207C-F3F4-5B8A-7F71-1FC3F091FC12}"/>
                    </a:ext>
                  </a:extLst>
                </p14:cNvPr>
                <p14:cNvContentPartPr/>
                <p14:nvPr/>
              </p14:nvContentPartPr>
              <p14:xfrm>
                <a:off x="10915097" y="4246817"/>
                <a:ext cx="307440" cy="168480"/>
              </p14:xfrm>
            </p:contentPart>
          </mc:Choice>
          <mc:Fallback xmlns="">
            <p:pic>
              <p:nvPicPr>
                <p:cNvPr id="163" name="Freihand 162">
                  <a:extLst>
                    <a:ext uri="{FF2B5EF4-FFF2-40B4-BE49-F238E27FC236}">
                      <a16:creationId xmlns:a16="http://schemas.microsoft.com/office/drawing/2014/main" id="{D63E207C-F3F4-5B8A-7F71-1FC3F091FC12}"/>
                    </a:ext>
                  </a:extLst>
                </p:cNvPr>
                <p:cNvPicPr/>
                <p:nvPr/>
              </p:nvPicPr>
              <p:blipFill>
                <a:blip r:embed="rId203"/>
                <a:stretch>
                  <a:fillRect/>
                </a:stretch>
              </p:blipFill>
              <p:spPr>
                <a:xfrm>
                  <a:off x="10910777" y="4242497"/>
                  <a:ext cx="316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5" name="Freihand 164">
                  <a:extLst>
                    <a:ext uri="{FF2B5EF4-FFF2-40B4-BE49-F238E27FC236}">
                      <a16:creationId xmlns:a16="http://schemas.microsoft.com/office/drawing/2014/main" id="{C491B5C0-4CFE-80C9-06C5-B9D56266B99B}"/>
                    </a:ext>
                  </a:extLst>
                </p14:cNvPr>
                <p14:cNvContentPartPr/>
                <p14:nvPr/>
              </p14:nvContentPartPr>
              <p14:xfrm>
                <a:off x="9024737" y="1734017"/>
                <a:ext cx="93240" cy="171000"/>
              </p14:xfrm>
            </p:contentPart>
          </mc:Choice>
          <mc:Fallback xmlns="">
            <p:pic>
              <p:nvPicPr>
                <p:cNvPr id="165" name="Freihand 164">
                  <a:extLst>
                    <a:ext uri="{FF2B5EF4-FFF2-40B4-BE49-F238E27FC236}">
                      <a16:creationId xmlns:a16="http://schemas.microsoft.com/office/drawing/2014/main" id="{C491B5C0-4CFE-80C9-06C5-B9D56266B99B}"/>
                    </a:ext>
                  </a:extLst>
                </p:cNvPr>
                <p:cNvPicPr/>
                <p:nvPr/>
              </p:nvPicPr>
              <p:blipFill>
                <a:blip r:embed="rId205"/>
                <a:stretch>
                  <a:fillRect/>
                </a:stretch>
              </p:blipFill>
              <p:spPr>
                <a:xfrm>
                  <a:off x="9020417" y="1729697"/>
                  <a:ext cx="101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6" name="Freihand 165">
                  <a:extLst>
                    <a:ext uri="{FF2B5EF4-FFF2-40B4-BE49-F238E27FC236}">
                      <a16:creationId xmlns:a16="http://schemas.microsoft.com/office/drawing/2014/main" id="{9EC5E7E9-BFBC-53E7-2A24-6512530423C8}"/>
                    </a:ext>
                  </a:extLst>
                </p14:cNvPr>
                <p14:cNvContentPartPr/>
                <p14:nvPr/>
              </p14:nvContentPartPr>
              <p14:xfrm>
                <a:off x="9050657" y="1837697"/>
                <a:ext cx="114480" cy="9720"/>
              </p14:xfrm>
            </p:contentPart>
          </mc:Choice>
          <mc:Fallback xmlns="">
            <p:pic>
              <p:nvPicPr>
                <p:cNvPr id="166" name="Freihand 165">
                  <a:extLst>
                    <a:ext uri="{FF2B5EF4-FFF2-40B4-BE49-F238E27FC236}">
                      <a16:creationId xmlns:a16="http://schemas.microsoft.com/office/drawing/2014/main" id="{9EC5E7E9-BFBC-53E7-2A24-6512530423C8}"/>
                    </a:ext>
                  </a:extLst>
                </p:cNvPr>
                <p:cNvPicPr/>
                <p:nvPr/>
              </p:nvPicPr>
              <p:blipFill>
                <a:blip r:embed="rId207"/>
                <a:stretch>
                  <a:fillRect/>
                </a:stretch>
              </p:blipFill>
              <p:spPr>
                <a:xfrm>
                  <a:off x="9046337" y="1833377"/>
                  <a:ext cx="123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7" name="Freihand 166">
                  <a:extLst>
                    <a:ext uri="{FF2B5EF4-FFF2-40B4-BE49-F238E27FC236}">
                      <a16:creationId xmlns:a16="http://schemas.microsoft.com/office/drawing/2014/main" id="{24249656-9EA1-15D2-5B8F-2C9DBFECF348}"/>
                    </a:ext>
                  </a:extLst>
                </p14:cNvPr>
                <p14:cNvContentPartPr/>
                <p14:nvPr/>
              </p14:nvContentPartPr>
              <p14:xfrm>
                <a:off x="9227417" y="1809617"/>
                <a:ext cx="77040" cy="11160"/>
              </p14:xfrm>
            </p:contentPart>
          </mc:Choice>
          <mc:Fallback xmlns="">
            <p:pic>
              <p:nvPicPr>
                <p:cNvPr id="167" name="Freihand 166">
                  <a:extLst>
                    <a:ext uri="{FF2B5EF4-FFF2-40B4-BE49-F238E27FC236}">
                      <a16:creationId xmlns:a16="http://schemas.microsoft.com/office/drawing/2014/main" id="{24249656-9EA1-15D2-5B8F-2C9DBFECF348}"/>
                    </a:ext>
                  </a:extLst>
                </p:cNvPr>
                <p:cNvPicPr/>
                <p:nvPr/>
              </p:nvPicPr>
              <p:blipFill>
                <a:blip r:embed="rId209"/>
                <a:stretch>
                  <a:fillRect/>
                </a:stretch>
              </p:blipFill>
              <p:spPr>
                <a:xfrm>
                  <a:off x="9223097" y="1805297"/>
                  <a:ext cx="85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9" name="Freihand 168">
                  <a:extLst>
                    <a:ext uri="{FF2B5EF4-FFF2-40B4-BE49-F238E27FC236}">
                      <a16:creationId xmlns:a16="http://schemas.microsoft.com/office/drawing/2014/main" id="{96D95A84-10C5-FF1C-446A-33F7FFC26103}"/>
                    </a:ext>
                  </a:extLst>
                </p14:cNvPr>
                <p14:cNvContentPartPr/>
                <p14:nvPr/>
              </p14:nvContentPartPr>
              <p14:xfrm>
                <a:off x="9380777" y="1690457"/>
                <a:ext cx="100440" cy="154080"/>
              </p14:xfrm>
            </p:contentPart>
          </mc:Choice>
          <mc:Fallback xmlns="">
            <p:pic>
              <p:nvPicPr>
                <p:cNvPr id="169" name="Freihand 168">
                  <a:extLst>
                    <a:ext uri="{FF2B5EF4-FFF2-40B4-BE49-F238E27FC236}">
                      <a16:creationId xmlns:a16="http://schemas.microsoft.com/office/drawing/2014/main" id="{96D95A84-10C5-FF1C-446A-33F7FFC26103}"/>
                    </a:ext>
                  </a:extLst>
                </p:cNvPr>
                <p:cNvPicPr/>
                <p:nvPr/>
              </p:nvPicPr>
              <p:blipFill>
                <a:blip r:embed="rId211"/>
                <a:stretch>
                  <a:fillRect/>
                </a:stretch>
              </p:blipFill>
              <p:spPr>
                <a:xfrm>
                  <a:off x="9376457" y="1686137"/>
                  <a:ext cx="109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0" name="Freihand 169">
                  <a:extLst>
                    <a:ext uri="{FF2B5EF4-FFF2-40B4-BE49-F238E27FC236}">
                      <a16:creationId xmlns:a16="http://schemas.microsoft.com/office/drawing/2014/main" id="{85A3C00E-640E-B165-8620-5FB6E7CA0CDC}"/>
                    </a:ext>
                  </a:extLst>
                </p14:cNvPr>
                <p14:cNvContentPartPr/>
                <p14:nvPr/>
              </p14:nvContentPartPr>
              <p14:xfrm>
                <a:off x="9489137" y="1691897"/>
                <a:ext cx="113400" cy="160920"/>
              </p14:xfrm>
            </p:contentPart>
          </mc:Choice>
          <mc:Fallback xmlns="">
            <p:pic>
              <p:nvPicPr>
                <p:cNvPr id="170" name="Freihand 169">
                  <a:extLst>
                    <a:ext uri="{FF2B5EF4-FFF2-40B4-BE49-F238E27FC236}">
                      <a16:creationId xmlns:a16="http://schemas.microsoft.com/office/drawing/2014/main" id="{85A3C00E-640E-B165-8620-5FB6E7CA0CDC}"/>
                    </a:ext>
                  </a:extLst>
                </p:cNvPr>
                <p:cNvPicPr/>
                <p:nvPr/>
              </p:nvPicPr>
              <p:blipFill>
                <a:blip r:embed="rId213"/>
                <a:stretch>
                  <a:fillRect/>
                </a:stretch>
              </p:blipFill>
              <p:spPr>
                <a:xfrm>
                  <a:off x="9484817" y="1687577"/>
                  <a:ext cx="122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1" name="Freihand 170">
                  <a:extLst>
                    <a:ext uri="{FF2B5EF4-FFF2-40B4-BE49-F238E27FC236}">
                      <a16:creationId xmlns:a16="http://schemas.microsoft.com/office/drawing/2014/main" id="{2707B3E6-48FF-519E-17C1-F7A16879C734}"/>
                    </a:ext>
                  </a:extLst>
                </p14:cNvPr>
                <p14:cNvContentPartPr/>
                <p14:nvPr/>
              </p14:nvContentPartPr>
              <p14:xfrm>
                <a:off x="9661937" y="1701257"/>
                <a:ext cx="51840" cy="173160"/>
              </p14:xfrm>
            </p:contentPart>
          </mc:Choice>
          <mc:Fallback xmlns="">
            <p:pic>
              <p:nvPicPr>
                <p:cNvPr id="171" name="Freihand 170">
                  <a:extLst>
                    <a:ext uri="{FF2B5EF4-FFF2-40B4-BE49-F238E27FC236}">
                      <a16:creationId xmlns:a16="http://schemas.microsoft.com/office/drawing/2014/main" id="{2707B3E6-48FF-519E-17C1-F7A16879C734}"/>
                    </a:ext>
                  </a:extLst>
                </p:cNvPr>
                <p:cNvPicPr/>
                <p:nvPr/>
              </p:nvPicPr>
              <p:blipFill>
                <a:blip r:embed="rId215"/>
                <a:stretch>
                  <a:fillRect/>
                </a:stretch>
              </p:blipFill>
              <p:spPr>
                <a:xfrm>
                  <a:off x="9657617" y="1696937"/>
                  <a:ext cx="60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2" name="Freihand 171">
                  <a:extLst>
                    <a:ext uri="{FF2B5EF4-FFF2-40B4-BE49-F238E27FC236}">
                      <a16:creationId xmlns:a16="http://schemas.microsoft.com/office/drawing/2014/main" id="{2AFBCA05-EE1D-DE8A-649E-49F08AD5BCE1}"/>
                    </a:ext>
                  </a:extLst>
                </p14:cNvPr>
                <p14:cNvContentPartPr/>
                <p14:nvPr/>
              </p14:nvContentPartPr>
              <p14:xfrm>
                <a:off x="9632777" y="1778297"/>
                <a:ext cx="94680" cy="30240"/>
              </p14:xfrm>
            </p:contentPart>
          </mc:Choice>
          <mc:Fallback xmlns="">
            <p:pic>
              <p:nvPicPr>
                <p:cNvPr id="172" name="Freihand 171">
                  <a:extLst>
                    <a:ext uri="{FF2B5EF4-FFF2-40B4-BE49-F238E27FC236}">
                      <a16:creationId xmlns:a16="http://schemas.microsoft.com/office/drawing/2014/main" id="{2AFBCA05-EE1D-DE8A-649E-49F08AD5BCE1}"/>
                    </a:ext>
                  </a:extLst>
                </p:cNvPr>
                <p:cNvPicPr/>
                <p:nvPr/>
              </p:nvPicPr>
              <p:blipFill>
                <a:blip r:embed="rId217"/>
                <a:stretch>
                  <a:fillRect/>
                </a:stretch>
              </p:blipFill>
              <p:spPr>
                <a:xfrm>
                  <a:off x="9628457" y="1773977"/>
                  <a:ext cx="103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4" name="Freihand 173">
                  <a:extLst>
                    <a:ext uri="{FF2B5EF4-FFF2-40B4-BE49-F238E27FC236}">
                      <a16:creationId xmlns:a16="http://schemas.microsoft.com/office/drawing/2014/main" id="{010A2960-1E7A-6599-F6C0-F97FA57781FD}"/>
                    </a:ext>
                  </a:extLst>
                </p14:cNvPr>
                <p14:cNvContentPartPr/>
                <p14:nvPr/>
              </p14:nvContentPartPr>
              <p14:xfrm>
                <a:off x="8577617" y="2397137"/>
                <a:ext cx="1608480" cy="1287720"/>
              </p14:xfrm>
            </p:contentPart>
          </mc:Choice>
          <mc:Fallback xmlns="">
            <p:pic>
              <p:nvPicPr>
                <p:cNvPr id="174" name="Freihand 173">
                  <a:extLst>
                    <a:ext uri="{FF2B5EF4-FFF2-40B4-BE49-F238E27FC236}">
                      <a16:creationId xmlns:a16="http://schemas.microsoft.com/office/drawing/2014/main" id="{010A2960-1E7A-6599-F6C0-F97FA57781FD}"/>
                    </a:ext>
                  </a:extLst>
                </p:cNvPr>
                <p:cNvPicPr/>
                <p:nvPr/>
              </p:nvPicPr>
              <p:blipFill>
                <a:blip r:embed="rId219"/>
                <a:stretch>
                  <a:fillRect/>
                </a:stretch>
              </p:blipFill>
              <p:spPr>
                <a:xfrm>
                  <a:off x="8573297" y="2392817"/>
                  <a:ext cx="1617120" cy="1296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5" name="Freihand 174">
                  <a:extLst>
                    <a:ext uri="{FF2B5EF4-FFF2-40B4-BE49-F238E27FC236}">
                      <a16:creationId xmlns:a16="http://schemas.microsoft.com/office/drawing/2014/main" id="{ED1FA90F-1482-559B-83A1-D6F3F572126B}"/>
                    </a:ext>
                  </a:extLst>
                </p14:cNvPr>
                <p14:cNvContentPartPr/>
                <p14:nvPr/>
              </p14:nvContentPartPr>
              <p14:xfrm>
                <a:off x="8084777" y="2402177"/>
                <a:ext cx="1926000" cy="1613160"/>
              </p14:xfrm>
            </p:contentPart>
          </mc:Choice>
          <mc:Fallback xmlns="">
            <p:pic>
              <p:nvPicPr>
                <p:cNvPr id="175" name="Freihand 174">
                  <a:extLst>
                    <a:ext uri="{FF2B5EF4-FFF2-40B4-BE49-F238E27FC236}">
                      <a16:creationId xmlns:a16="http://schemas.microsoft.com/office/drawing/2014/main" id="{ED1FA90F-1482-559B-83A1-D6F3F572126B}"/>
                    </a:ext>
                  </a:extLst>
                </p:cNvPr>
                <p:cNvPicPr/>
                <p:nvPr/>
              </p:nvPicPr>
              <p:blipFill>
                <a:blip r:embed="rId221"/>
                <a:stretch>
                  <a:fillRect/>
                </a:stretch>
              </p:blipFill>
              <p:spPr>
                <a:xfrm>
                  <a:off x="8080457" y="2397857"/>
                  <a:ext cx="1934640" cy="1621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8" name="Freihand 177">
                  <a:extLst>
                    <a:ext uri="{FF2B5EF4-FFF2-40B4-BE49-F238E27FC236}">
                      <a16:creationId xmlns:a16="http://schemas.microsoft.com/office/drawing/2014/main" id="{975A2B23-662A-8B0A-45CF-5F87A6831EDE}"/>
                    </a:ext>
                  </a:extLst>
                </p14:cNvPr>
                <p14:cNvContentPartPr/>
                <p14:nvPr/>
              </p14:nvContentPartPr>
              <p14:xfrm>
                <a:off x="8345777" y="2512337"/>
                <a:ext cx="33120" cy="40680"/>
              </p14:xfrm>
            </p:contentPart>
          </mc:Choice>
          <mc:Fallback xmlns="">
            <p:pic>
              <p:nvPicPr>
                <p:cNvPr id="178" name="Freihand 177">
                  <a:extLst>
                    <a:ext uri="{FF2B5EF4-FFF2-40B4-BE49-F238E27FC236}">
                      <a16:creationId xmlns:a16="http://schemas.microsoft.com/office/drawing/2014/main" id="{975A2B23-662A-8B0A-45CF-5F87A6831EDE}"/>
                    </a:ext>
                  </a:extLst>
                </p:cNvPr>
                <p:cNvPicPr/>
                <p:nvPr/>
              </p:nvPicPr>
              <p:blipFill>
                <a:blip r:embed="rId223"/>
                <a:stretch>
                  <a:fillRect/>
                </a:stretch>
              </p:blipFill>
              <p:spPr>
                <a:xfrm>
                  <a:off x="8341457" y="2508017"/>
                  <a:ext cx="41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9" name="Freihand 178">
                  <a:extLst>
                    <a:ext uri="{FF2B5EF4-FFF2-40B4-BE49-F238E27FC236}">
                      <a16:creationId xmlns:a16="http://schemas.microsoft.com/office/drawing/2014/main" id="{FCE66D57-B7BF-A581-E31E-E1E5E6EBC48E}"/>
                    </a:ext>
                  </a:extLst>
                </p14:cNvPr>
                <p14:cNvContentPartPr/>
                <p14:nvPr/>
              </p14:nvContentPartPr>
              <p14:xfrm>
                <a:off x="8364137" y="2549417"/>
                <a:ext cx="16200" cy="141120"/>
              </p14:xfrm>
            </p:contentPart>
          </mc:Choice>
          <mc:Fallback xmlns="">
            <p:pic>
              <p:nvPicPr>
                <p:cNvPr id="179" name="Freihand 178">
                  <a:extLst>
                    <a:ext uri="{FF2B5EF4-FFF2-40B4-BE49-F238E27FC236}">
                      <a16:creationId xmlns:a16="http://schemas.microsoft.com/office/drawing/2014/main" id="{FCE66D57-B7BF-A581-E31E-E1E5E6EBC48E}"/>
                    </a:ext>
                  </a:extLst>
                </p:cNvPr>
                <p:cNvPicPr/>
                <p:nvPr/>
              </p:nvPicPr>
              <p:blipFill>
                <a:blip r:embed="rId225"/>
                <a:stretch>
                  <a:fillRect/>
                </a:stretch>
              </p:blipFill>
              <p:spPr>
                <a:xfrm>
                  <a:off x="8359817" y="2545097"/>
                  <a:ext cx="24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0" name="Freihand 179">
                  <a:extLst>
                    <a:ext uri="{FF2B5EF4-FFF2-40B4-BE49-F238E27FC236}">
                      <a16:creationId xmlns:a16="http://schemas.microsoft.com/office/drawing/2014/main" id="{5C164729-4B1E-CC09-8920-FDE7E18D469D}"/>
                    </a:ext>
                  </a:extLst>
                </p14:cNvPr>
                <p14:cNvContentPartPr/>
                <p14:nvPr/>
              </p14:nvContentPartPr>
              <p14:xfrm>
                <a:off x="8320937" y="2554457"/>
                <a:ext cx="110520" cy="76680"/>
              </p14:xfrm>
            </p:contentPart>
          </mc:Choice>
          <mc:Fallback xmlns="">
            <p:pic>
              <p:nvPicPr>
                <p:cNvPr id="180" name="Freihand 179">
                  <a:extLst>
                    <a:ext uri="{FF2B5EF4-FFF2-40B4-BE49-F238E27FC236}">
                      <a16:creationId xmlns:a16="http://schemas.microsoft.com/office/drawing/2014/main" id="{5C164729-4B1E-CC09-8920-FDE7E18D469D}"/>
                    </a:ext>
                  </a:extLst>
                </p:cNvPr>
                <p:cNvPicPr/>
                <p:nvPr/>
              </p:nvPicPr>
              <p:blipFill>
                <a:blip r:embed="rId227"/>
                <a:stretch>
                  <a:fillRect/>
                </a:stretch>
              </p:blipFill>
              <p:spPr>
                <a:xfrm>
                  <a:off x="8316617" y="2550137"/>
                  <a:ext cx="1191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2" name="Freihand 181">
                  <a:extLst>
                    <a:ext uri="{FF2B5EF4-FFF2-40B4-BE49-F238E27FC236}">
                      <a16:creationId xmlns:a16="http://schemas.microsoft.com/office/drawing/2014/main" id="{791419BE-E053-7278-FC1A-B40469818FF9}"/>
                    </a:ext>
                  </a:extLst>
                </p14:cNvPr>
                <p14:cNvContentPartPr/>
                <p14:nvPr/>
              </p14:nvContentPartPr>
              <p14:xfrm>
                <a:off x="8332457" y="2680457"/>
                <a:ext cx="87840" cy="100080"/>
              </p14:xfrm>
            </p:contentPart>
          </mc:Choice>
          <mc:Fallback xmlns="">
            <p:pic>
              <p:nvPicPr>
                <p:cNvPr id="182" name="Freihand 181">
                  <a:extLst>
                    <a:ext uri="{FF2B5EF4-FFF2-40B4-BE49-F238E27FC236}">
                      <a16:creationId xmlns:a16="http://schemas.microsoft.com/office/drawing/2014/main" id="{791419BE-E053-7278-FC1A-B40469818FF9}"/>
                    </a:ext>
                  </a:extLst>
                </p:cNvPr>
                <p:cNvPicPr/>
                <p:nvPr/>
              </p:nvPicPr>
              <p:blipFill>
                <a:blip r:embed="rId229"/>
                <a:stretch>
                  <a:fillRect/>
                </a:stretch>
              </p:blipFill>
              <p:spPr>
                <a:xfrm>
                  <a:off x="8328137" y="2676137"/>
                  <a:ext cx="96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Freihand 183">
                  <a:extLst>
                    <a:ext uri="{FF2B5EF4-FFF2-40B4-BE49-F238E27FC236}">
                      <a16:creationId xmlns:a16="http://schemas.microsoft.com/office/drawing/2014/main" id="{C4B860F2-BA0E-783C-5F89-A314A0F03EBE}"/>
                    </a:ext>
                  </a:extLst>
                </p14:cNvPr>
                <p14:cNvContentPartPr/>
                <p14:nvPr/>
              </p14:nvContentPartPr>
              <p14:xfrm>
                <a:off x="8135897" y="2397137"/>
                <a:ext cx="366120" cy="23760"/>
              </p14:xfrm>
            </p:contentPart>
          </mc:Choice>
          <mc:Fallback xmlns="">
            <p:pic>
              <p:nvPicPr>
                <p:cNvPr id="184" name="Freihand 183">
                  <a:extLst>
                    <a:ext uri="{FF2B5EF4-FFF2-40B4-BE49-F238E27FC236}">
                      <a16:creationId xmlns:a16="http://schemas.microsoft.com/office/drawing/2014/main" id="{C4B860F2-BA0E-783C-5F89-A314A0F03EBE}"/>
                    </a:ext>
                  </a:extLst>
                </p:cNvPr>
                <p:cNvPicPr/>
                <p:nvPr/>
              </p:nvPicPr>
              <p:blipFill>
                <a:blip r:embed="rId231"/>
                <a:stretch>
                  <a:fillRect/>
                </a:stretch>
              </p:blipFill>
              <p:spPr>
                <a:xfrm>
                  <a:off x="8131577" y="2392817"/>
                  <a:ext cx="374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Freihand 184">
                  <a:extLst>
                    <a:ext uri="{FF2B5EF4-FFF2-40B4-BE49-F238E27FC236}">
                      <a16:creationId xmlns:a16="http://schemas.microsoft.com/office/drawing/2014/main" id="{E89F9AF8-CF94-52DC-AD5D-6B66C9D13E41}"/>
                    </a:ext>
                  </a:extLst>
                </p14:cNvPr>
                <p14:cNvContentPartPr/>
                <p14:nvPr/>
              </p14:nvContentPartPr>
              <p14:xfrm>
                <a:off x="8130137" y="2448977"/>
                <a:ext cx="385920" cy="27000"/>
              </p14:xfrm>
            </p:contentPart>
          </mc:Choice>
          <mc:Fallback xmlns="">
            <p:pic>
              <p:nvPicPr>
                <p:cNvPr id="185" name="Freihand 184">
                  <a:extLst>
                    <a:ext uri="{FF2B5EF4-FFF2-40B4-BE49-F238E27FC236}">
                      <a16:creationId xmlns:a16="http://schemas.microsoft.com/office/drawing/2014/main" id="{E89F9AF8-CF94-52DC-AD5D-6B66C9D13E41}"/>
                    </a:ext>
                  </a:extLst>
                </p:cNvPr>
                <p:cNvPicPr/>
                <p:nvPr/>
              </p:nvPicPr>
              <p:blipFill>
                <a:blip r:embed="rId233"/>
                <a:stretch>
                  <a:fillRect/>
                </a:stretch>
              </p:blipFill>
              <p:spPr>
                <a:xfrm>
                  <a:off x="8125817" y="2444657"/>
                  <a:ext cx="3945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6" name="Freihand 185">
                  <a:extLst>
                    <a:ext uri="{FF2B5EF4-FFF2-40B4-BE49-F238E27FC236}">
                      <a16:creationId xmlns:a16="http://schemas.microsoft.com/office/drawing/2014/main" id="{D312BDB9-1E8A-B198-2DE4-B90C29509162}"/>
                    </a:ext>
                  </a:extLst>
                </p14:cNvPr>
                <p14:cNvContentPartPr/>
                <p14:nvPr/>
              </p14:nvContentPartPr>
              <p14:xfrm>
                <a:off x="8114297" y="2621417"/>
                <a:ext cx="163440" cy="16200"/>
              </p14:xfrm>
            </p:contentPart>
          </mc:Choice>
          <mc:Fallback xmlns="">
            <p:pic>
              <p:nvPicPr>
                <p:cNvPr id="186" name="Freihand 185">
                  <a:extLst>
                    <a:ext uri="{FF2B5EF4-FFF2-40B4-BE49-F238E27FC236}">
                      <a16:creationId xmlns:a16="http://schemas.microsoft.com/office/drawing/2014/main" id="{D312BDB9-1E8A-B198-2DE4-B90C29509162}"/>
                    </a:ext>
                  </a:extLst>
                </p:cNvPr>
                <p:cNvPicPr/>
                <p:nvPr/>
              </p:nvPicPr>
              <p:blipFill>
                <a:blip r:embed="rId235"/>
                <a:stretch>
                  <a:fillRect/>
                </a:stretch>
              </p:blipFill>
              <p:spPr>
                <a:xfrm>
                  <a:off x="8109977" y="2617097"/>
                  <a:ext cx="172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7" name="Freihand 186">
                  <a:extLst>
                    <a:ext uri="{FF2B5EF4-FFF2-40B4-BE49-F238E27FC236}">
                      <a16:creationId xmlns:a16="http://schemas.microsoft.com/office/drawing/2014/main" id="{DA7D0C0D-7ED3-0059-7C71-93EAE012D46A}"/>
                    </a:ext>
                  </a:extLst>
                </p14:cNvPr>
                <p14:cNvContentPartPr/>
                <p14:nvPr/>
              </p14:nvContentPartPr>
              <p14:xfrm>
                <a:off x="8076857" y="2682617"/>
                <a:ext cx="200880" cy="23760"/>
              </p14:xfrm>
            </p:contentPart>
          </mc:Choice>
          <mc:Fallback xmlns="">
            <p:pic>
              <p:nvPicPr>
                <p:cNvPr id="187" name="Freihand 186">
                  <a:extLst>
                    <a:ext uri="{FF2B5EF4-FFF2-40B4-BE49-F238E27FC236}">
                      <a16:creationId xmlns:a16="http://schemas.microsoft.com/office/drawing/2014/main" id="{DA7D0C0D-7ED3-0059-7C71-93EAE012D46A}"/>
                    </a:ext>
                  </a:extLst>
                </p:cNvPr>
                <p:cNvPicPr/>
                <p:nvPr/>
              </p:nvPicPr>
              <p:blipFill>
                <a:blip r:embed="rId237"/>
                <a:stretch>
                  <a:fillRect/>
                </a:stretch>
              </p:blipFill>
              <p:spPr>
                <a:xfrm>
                  <a:off x="8072537" y="2678297"/>
                  <a:ext cx="209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8" name="Freihand 187">
                  <a:extLst>
                    <a:ext uri="{FF2B5EF4-FFF2-40B4-BE49-F238E27FC236}">
                      <a16:creationId xmlns:a16="http://schemas.microsoft.com/office/drawing/2014/main" id="{44BAA45E-86A1-2C5B-903E-50E405A6AB20}"/>
                    </a:ext>
                  </a:extLst>
                </p14:cNvPr>
                <p14:cNvContentPartPr/>
                <p14:nvPr/>
              </p14:nvContentPartPr>
              <p14:xfrm>
                <a:off x="8141657" y="2781257"/>
                <a:ext cx="397440" cy="91440"/>
              </p14:xfrm>
            </p:contentPart>
          </mc:Choice>
          <mc:Fallback xmlns="">
            <p:pic>
              <p:nvPicPr>
                <p:cNvPr id="188" name="Freihand 187">
                  <a:extLst>
                    <a:ext uri="{FF2B5EF4-FFF2-40B4-BE49-F238E27FC236}">
                      <a16:creationId xmlns:a16="http://schemas.microsoft.com/office/drawing/2014/main" id="{44BAA45E-86A1-2C5B-903E-50E405A6AB20}"/>
                    </a:ext>
                  </a:extLst>
                </p:cNvPr>
                <p:cNvPicPr/>
                <p:nvPr/>
              </p:nvPicPr>
              <p:blipFill>
                <a:blip r:embed="rId239"/>
                <a:stretch>
                  <a:fillRect/>
                </a:stretch>
              </p:blipFill>
              <p:spPr>
                <a:xfrm>
                  <a:off x="8137337" y="2776937"/>
                  <a:ext cx="406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9" name="Freihand 188">
                  <a:extLst>
                    <a:ext uri="{FF2B5EF4-FFF2-40B4-BE49-F238E27FC236}">
                      <a16:creationId xmlns:a16="http://schemas.microsoft.com/office/drawing/2014/main" id="{0695D14B-A618-F495-AC79-A1390E8D8563}"/>
                    </a:ext>
                  </a:extLst>
                </p14:cNvPr>
                <p14:cNvContentPartPr/>
                <p14:nvPr/>
              </p14:nvContentPartPr>
              <p14:xfrm>
                <a:off x="8169377" y="2857937"/>
                <a:ext cx="442440" cy="128880"/>
              </p14:xfrm>
            </p:contentPart>
          </mc:Choice>
          <mc:Fallback xmlns="">
            <p:pic>
              <p:nvPicPr>
                <p:cNvPr id="189" name="Freihand 188">
                  <a:extLst>
                    <a:ext uri="{FF2B5EF4-FFF2-40B4-BE49-F238E27FC236}">
                      <a16:creationId xmlns:a16="http://schemas.microsoft.com/office/drawing/2014/main" id="{0695D14B-A618-F495-AC79-A1390E8D8563}"/>
                    </a:ext>
                  </a:extLst>
                </p:cNvPr>
                <p:cNvPicPr/>
                <p:nvPr/>
              </p:nvPicPr>
              <p:blipFill>
                <a:blip r:embed="rId241"/>
                <a:stretch>
                  <a:fillRect/>
                </a:stretch>
              </p:blipFill>
              <p:spPr>
                <a:xfrm>
                  <a:off x="8165057" y="2853617"/>
                  <a:ext cx="451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0" name="Freihand 189">
                  <a:extLst>
                    <a:ext uri="{FF2B5EF4-FFF2-40B4-BE49-F238E27FC236}">
                      <a16:creationId xmlns:a16="http://schemas.microsoft.com/office/drawing/2014/main" id="{EB4C8A66-0DD8-991D-05E1-BF36ECFAAB92}"/>
                    </a:ext>
                  </a:extLst>
                </p14:cNvPr>
                <p14:cNvContentPartPr/>
                <p14:nvPr/>
              </p14:nvContentPartPr>
              <p14:xfrm>
                <a:off x="8301137" y="3036857"/>
                <a:ext cx="358200" cy="192960"/>
              </p14:xfrm>
            </p:contentPart>
          </mc:Choice>
          <mc:Fallback xmlns="">
            <p:pic>
              <p:nvPicPr>
                <p:cNvPr id="190" name="Freihand 189">
                  <a:extLst>
                    <a:ext uri="{FF2B5EF4-FFF2-40B4-BE49-F238E27FC236}">
                      <a16:creationId xmlns:a16="http://schemas.microsoft.com/office/drawing/2014/main" id="{EB4C8A66-0DD8-991D-05E1-BF36ECFAAB92}"/>
                    </a:ext>
                  </a:extLst>
                </p:cNvPr>
                <p:cNvPicPr/>
                <p:nvPr/>
              </p:nvPicPr>
              <p:blipFill>
                <a:blip r:embed="rId243"/>
                <a:stretch>
                  <a:fillRect/>
                </a:stretch>
              </p:blipFill>
              <p:spPr>
                <a:xfrm>
                  <a:off x="8296817" y="3032537"/>
                  <a:ext cx="3668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1" name="Freihand 190">
                  <a:extLst>
                    <a:ext uri="{FF2B5EF4-FFF2-40B4-BE49-F238E27FC236}">
                      <a16:creationId xmlns:a16="http://schemas.microsoft.com/office/drawing/2014/main" id="{CAB1DBBF-AD09-EC62-4B08-BC2FFEC65E68}"/>
                    </a:ext>
                  </a:extLst>
                </p14:cNvPr>
                <p14:cNvContentPartPr/>
                <p14:nvPr/>
              </p14:nvContentPartPr>
              <p14:xfrm>
                <a:off x="8387537" y="3099497"/>
                <a:ext cx="362160" cy="243360"/>
              </p14:xfrm>
            </p:contentPart>
          </mc:Choice>
          <mc:Fallback xmlns="">
            <p:pic>
              <p:nvPicPr>
                <p:cNvPr id="191" name="Freihand 190">
                  <a:extLst>
                    <a:ext uri="{FF2B5EF4-FFF2-40B4-BE49-F238E27FC236}">
                      <a16:creationId xmlns:a16="http://schemas.microsoft.com/office/drawing/2014/main" id="{CAB1DBBF-AD09-EC62-4B08-BC2FFEC65E68}"/>
                    </a:ext>
                  </a:extLst>
                </p:cNvPr>
                <p:cNvPicPr/>
                <p:nvPr/>
              </p:nvPicPr>
              <p:blipFill>
                <a:blip r:embed="rId245"/>
                <a:stretch>
                  <a:fillRect/>
                </a:stretch>
              </p:blipFill>
              <p:spPr>
                <a:xfrm>
                  <a:off x="8383217" y="3095177"/>
                  <a:ext cx="370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2" name="Freihand 191">
                  <a:extLst>
                    <a:ext uri="{FF2B5EF4-FFF2-40B4-BE49-F238E27FC236}">
                      <a16:creationId xmlns:a16="http://schemas.microsoft.com/office/drawing/2014/main" id="{73600CE0-E9E1-8A07-09BC-148F6201549E}"/>
                    </a:ext>
                  </a:extLst>
                </p14:cNvPr>
                <p14:cNvContentPartPr/>
                <p14:nvPr/>
              </p14:nvContentPartPr>
              <p14:xfrm>
                <a:off x="8598137" y="3309377"/>
                <a:ext cx="311040" cy="293400"/>
              </p14:xfrm>
            </p:contentPart>
          </mc:Choice>
          <mc:Fallback xmlns="">
            <p:pic>
              <p:nvPicPr>
                <p:cNvPr id="192" name="Freihand 191">
                  <a:extLst>
                    <a:ext uri="{FF2B5EF4-FFF2-40B4-BE49-F238E27FC236}">
                      <a16:creationId xmlns:a16="http://schemas.microsoft.com/office/drawing/2014/main" id="{73600CE0-E9E1-8A07-09BC-148F6201549E}"/>
                    </a:ext>
                  </a:extLst>
                </p:cNvPr>
                <p:cNvPicPr/>
                <p:nvPr/>
              </p:nvPicPr>
              <p:blipFill>
                <a:blip r:embed="rId247"/>
                <a:stretch>
                  <a:fillRect/>
                </a:stretch>
              </p:blipFill>
              <p:spPr>
                <a:xfrm>
                  <a:off x="8593817" y="3305057"/>
                  <a:ext cx="3196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3" name="Freihand 192">
                  <a:extLst>
                    <a:ext uri="{FF2B5EF4-FFF2-40B4-BE49-F238E27FC236}">
                      <a16:creationId xmlns:a16="http://schemas.microsoft.com/office/drawing/2014/main" id="{038F2232-0F87-A244-A0B0-8B95BBCC17F7}"/>
                    </a:ext>
                  </a:extLst>
                </p14:cNvPr>
                <p14:cNvContentPartPr/>
                <p14:nvPr/>
              </p14:nvContentPartPr>
              <p14:xfrm>
                <a:off x="8802617" y="3373817"/>
                <a:ext cx="263880" cy="285480"/>
              </p14:xfrm>
            </p:contentPart>
          </mc:Choice>
          <mc:Fallback xmlns="">
            <p:pic>
              <p:nvPicPr>
                <p:cNvPr id="193" name="Freihand 192">
                  <a:extLst>
                    <a:ext uri="{FF2B5EF4-FFF2-40B4-BE49-F238E27FC236}">
                      <a16:creationId xmlns:a16="http://schemas.microsoft.com/office/drawing/2014/main" id="{038F2232-0F87-A244-A0B0-8B95BBCC17F7}"/>
                    </a:ext>
                  </a:extLst>
                </p:cNvPr>
                <p:cNvPicPr/>
                <p:nvPr/>
              </p:nvPicPr>
              <p:blipFill>
                <a:blip r:embed="rId249"/>
                <a:stretch>
                  <a:fillRect/>
                </a:stretch>
              </p:blipFill>
              <p:spPr>
                <a:xfrm>
                  <a:off x="8798297" y="3369497"/>
                  <a:ext cx="2725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5" name="Freihand 194">
                  <a:extLst>
                    <a:ext uri="{FF2B5EF4-FFF2-40B4-BE49-F238E27FC236}">
                      <a16:creationId xmlns:a16="http://schemas.microsoft.com/office/drawing/2014/main" id="{E714AEF2-2734-09B2-2E38-6FC926D66A2D}"/>
                    </a:ext>
                  </a:extLst>
                </p14:cNvPr>
                <p14:cNvContentPartPr/>
                <p14:nvPr/>
              </p14:nvContentPartPr>
              <p14:xfrm>
                <a:off x="10237937" y="3718697"/>
                <a:ext cx="158040" cy="383400"/>
              </p14:xfrm>
            </p:contentPart>
          </mc:Choice>
          <mc:Fallback xmlns="">
            <p:pic>
              <p:nvPicPr>
                <p:cNvPr id="195" name="Freihand 194">
                  <a:extLst>
                    <a:ext uri="{FF2B5EF4-FFF2-40B4-BE49-F238E27FC236}">
                      <a16:creationId xmlns:a16="http://schemas.microsoft.com/office/drawing/2014/main" id="{E714AEF2-2734-09B2-2E38-6FC926D66A2D}"/>
                    </a:ext>
                  </a:extLst>
                </p:cNvPr>
                <p:cNvPicPr/>
                <p:nvPr/>
              </p:nvPicPr>
              <p:blipFill>
                <a:blip r:embed="rId251"/>
                <a:stretch>
                  <a:fillRect/>
                </a:stretch>
              </p:blipFill>
              <p:spPr>
                <a:xfrm>
                  <a:off x="10233617" y="3714377"/>
                  <a:ext cx="166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6" name="Freihand 195">
                  <a:extLst>
                    <a:ext uri="{FF2B5EF4-FFF2-40B4-BE49-F238E27FC236}">
                      <a16:creationId xmlns:a16="http://schemas.microsoft.com/office/drawing/2014/main" id="{B7D95189-3BCE-2A0F-65A8-BE181B720EFF}"/>
                    </a:ext>
                  </a:extLst>
                </p14:cNvPr>
                <p14:cNvContentPartPr/>
                <p14:nvPr/>
              </p14:nvContentPartPr>
              <p14:xfrm>
                <a:off x="10150097" y="3706097"/>
                <a:ext cx="155880" cy="375120"/>
              </p14:xfrm>
            </p:contentPart>
          </mc:Choice>
          <mc:Fallback xmlns="">
            <p:pic>
              <p:nvPicPr>
                <p:cNvPr id="196" name="Freihand 195">
                  <a:extLst>
                    <a:ext uri="{FF2B5EF4-FFF2-40B4-BE49-F238E27FC236}">
                      <a16:creationId xmlns:a16="http://schemas.microsoft.com/office/drawing/2014/main" id="{B7D95189-3BCE-2A0F-65A8-BE181B720EFF}"/>
                    </a:ext>
                  </a:extLst>
                </p:cNvPr>
                <p:cNvPicPr/>
                <p:nvPr/>
              </p:nvPicPr>
              <p:blipFill>
                <a:blip r:embed="rId253"/>
                <a:stretch>
                  <a:fillRect/>
                </a:stretch>
              </p:blipFill>
              <p:spPr>
                <a:xfrm>
                  <a:off x="10145777" y="3701777"/>
                  <a:ext cx="16452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7" name="Freihand 196">
                  <a:extLst>
                    <a:ext uri="{FF2B5EF4-FFF2-40B4-BE49-F238E27FC236}">
                      <a16:creationId xmlns:a16="http://schemas.microsoft.com/office/drawing/2014/main" id="{E70BAF50-A6D0-9BE7-86EB-B14894F0CACD}"/>
                    </a:ext>
                  </a:extLst>
                </p14:cNvPr>
                <p14:cNvContentPartPr/>
                <p14:nvPr/>
              </p14:nvContentPartPr>
              <p14:xfrm>
                <a:off x="9908177" y="3652817"/>
                <a:ext cx="141840" cy="343440"/>
              </p14:xfrm>
            </p:contentPart>
          </mc:Choice>
          <mc:Fallback xmlns="">
            <p:pic>
              <p:nvPicPr>
                <p:cNvPr id="197" name="Freihand 196">
                  <a:extLst>
                    <a:ext uri="{FF2B5EF4-FFF2-40B4-BE49-F238E27FC236}">
                      <a16:creationId xmlns:a16="http://schemas.microsoft.com/office/drawing/2014/main" id="{E70BAF50-A6D0-9BE7-86EB-B14894F0CACD}"/>
                    </a:ext>
                  </a:extLst>
                </p:cNvPr>
                <p:cNvPicPr/>
                <p:nvPr/>
              </p:nvPicPr>
              <p:blipFill>
                <a:blip r:embed="rId255"/>
                <a:stretch>
                  <a:fillRect/>
                </a:stretch>
              </p:blipFill>
              <p:spPr>
                <a:xfrm>
                  <a:off x="9903857" y="3648497"/>
                  <a:ext cx="1504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8" name="Freihand 197">
                  <a:extLst>
                    <a:ext uri="{FF2B5EF4-FFF2-40B4-BE49-F238E27FC236}">
                      <a16:creationId xmlns:a16="http://schemas.microsoft.com/office/drawing/2014/main" id="{DC34651A-4BC7-773B-7F9C-CA8AF8BA1675}"/>
                    </a:ext>
                  </a:extLst>
                </p14:cNvPr>
                <p14:cNvContentPartPr/>
                <p14:nvPr/>
              </p14:nvContentPartPr>
              <p14:xfrm>
                <a:off x="9831497" y="3652817"/>
                <a:ext cx="140040" cy="356040"/>
              </p14:xfrm>
            </p:contentPart>
          </mc:Choice>
          <mc:Fallback xmlns="">
            <p:pic>
              <p:nvPicPr>
                <p:cNvPr id="198" name="Freihand 197">
                  <a:extLst>
                    <a:ext uri="{FF2B5EF4-FFF2-40B4-BE49-F238E27FC236}">
                      <a16:creationId xmlns:a16="http://schemas.microsoft.com/office/drawing/2014/main" id="{DC34651A-4BC7-773B-7F9C-CA8AF8BA1675}"/>
                    </a:ext>
                  </a:extLst>
                </p:cNvPr>
                <p:cNvPicPr/>
                <p:nvPr/>
              </p:nvPicPr>
              <p:blipFill>
                <a:blip r:embed="rId257"/>
                <a:stretch>
                  <a:fillRect/>
                </a:stretch>
              </p:blipFill>
              <p:spPr>
                <a:xfrm>
                  <a:off x="9827177" y="3648497"/>
                  <a:ext cx="148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9" name="Freihand 198">
                  <a:extLst>
                    <a:ext uri="{FF2B5EF4-FFF2-40B4-BE49-F238E27FC236}">
                      <a16:creationId xmlns:a16="http://schemas.microsoft.com/office/drawing/2014/main" id="{72B59D5A-34D2-175A-9801-17B748FD1ABD}"/>
                    </a:ext>
                  </a:extLst>
                </p14:cNvPr>
                <p14:cNvContentPartPr/>
                <p14:nvPr/>
              </p14:nvContentPartPr>
              <p14:xfrm>
                <a:off x="9611177" y="3536897"/>
                <a:ext cx="222480" cy="457920"/>
              </p14:xfrm>
            </p:contentPart>
          </mc:Choice>
          <mc:Fallback xmlns="">
            <p:pic>
              <p:nvPicPr>
                <p:cNvPr id="199" name="Freihand 198">
                  <a:extLst>
                    <a:ext uri="{FF2B5EF4-FFF2-40B4-BE49-F238E27FC236}">
                      <a16:creationId xmlns:a16="http://schemas.microsoft.com/office/drawing/2014/main" id="{72B59D5A-34D2-175A-9801-17B748FD1ABD}"/>
                    </a:ext>
                  </a:extLst>
                </p:cNvPr>
                <p:cNvPicPr/>
                <p:nvPr/>
              </p:nvPicPr>
              <p:blipFill>
                <a:blip r:embed="rId259"/>
                <a:stretch>
                  <a:fillRect/>
                </a:stretch>
              </p:blipFill>
              <p:spPr>
                <a:xfrm>
                  <a:off x="9606857" y="3532577"/>
                  <a:ext cx="23112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0" name="Freihand 199">
                  <a:extLst>
                    <a:ext uri="{FF2B5EF4-FFF2-40B4-BE49-F238E27FC236}">
                      <a16:creationId xmlns:a16="http://schemas.microsoft.com/office/drawing/2014/main" id="{8FA12003-A4D9-83CD-D82A-8ED54CA80013}"/>
                    </a:ext>
                  </a:extLst>
                </p14:cNvPr>
                <p14:cNvContentPartPr/>
                <p14:nvPr/>
              </p14:nvContentPartPr>
              <p14:xfrm>
                <a:off x="9501017" y="3580457"/>
                <a:ext cx="177480" cy="395280"/>
              </p14:xfrm>
            </p:contentPart>
          </mc:Choice>
          <mc:Fallback xmlns="">
            <p:pic>
              <p:nvPicPr>
                <p:cNvPr id="200" name="Freihand 199">
                  <a:extLst>
                    <a:ext uri="{FF2B5EF4-FFF2-40B4-BE49-F238E27FC236}">
                      <a16:creationId xmlns:a16="http://schemas.microsoft.com/office/drawing/2014/main" id="{8FA12003-A4D9-83CD-D82A-8ED54CA80013}"/>
                    </a:ext>
                  </a:extLst>
                </p:cNvPr>
                <p:cNvPicPr/>
                <p:nvPr/>
              </p:nvPicPr>
              <p:blipFill>
                <a:blip r:embed="rId261"/>
                <a:stretch>
                  <a:fillRect/>
                </a:stretch>
              </p:blipFill>
              <p:spPr>
                <a:xfrm>
                  <a:off x="9496697" y="3576137"/>
                  <a:ext cx="1861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2" name="Freihand 201">
                  <a:extLst>
                    <a:ext uri="{FF2B5EF4-FFF2-40B4-BE49-F238E27FC236}">
                      <a16:creationId xmlns:a16="http://schemas.microsoft.com/office/drawing/2014/main" id="{3F342A70-1912-B510-CA63-067B19C86BF4}"/>
                    </a:ext>
                  </a:extLst>
                </p14:cNvPr>
                <p14:cNvContentPartPr/>
                <p14:nvPr/>
              </p14:nvContentPartPr>
              <p14:xfrm>
                <a:off x="9185297" y="3558497"/>
                <a:ext cx="219600" cy="444600"/>
              </p14:xfrm>
            </p:contentPart>
          </mc:Choice>
          <mc:Fallback xmlns="">
            <p:pic>
              <p:nvPicPr>
                <p:cNvPr id="202" name="Freihand 201">
                  <a:extLst>
                    <a:ext uri="{FF2B5EF4-FFF2-40B4-BE49-F238E27FC236}">
                      <a16:creationId xmlns:a16="http://schemas.microsoft.com/office/drawing/2014/main" id="{3F342A70-1912-B510-CA63-067B19C86BF4}"/>
                    </a:ext>
                  </a:extLst>
                </p:cNvPr>
                <p:cNvPicPr/>
                <p:nvPr/>
              </p:nvPicPr>
              <p:blipFill>
                <a:blip r:embed="rId263"/>
                <a:stretch>
                  <a:fillRect/>
                </a:stretch>
              </p:blipFill>
              <p:spPr>
                <a:xfrm>
                  <a:off x="9180977" y="3554177"/>
                  <a:ext cx="2282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3" name="Freihand 202">
                  <a:extLst>
                    <a:ext uri="{FF2B5EF4-FFF2-40B4-BE49-F238E27FC236}">
                      <a16:creationId xmlns:a16="http://schemas.microsoft.com/office/drawing/2014/main" id="{ED49BC62-93B9-94CE-C5A8-82EDC8513DF7}"/>
                    </a:ext>
                  </a:extLst>
                </p14:cNvPr>
                <p14:cNvContentPartPr/>
                <p14:nvPr/>
              </p14:nvContentPartPr>
              <p14:xfrm>
                <a:off x="9133097" y="3522497"/>
                <a:ext cx="214920" cy="429480"/>
              </p14:xfrm>
            </p:contentPart>
          </mc:Choice>
          <mc:Fallback xmlns="">
            <p:pic>
              <p:nvPicPr>
                <p:cNvPr id="203" name="Freihand 202">
                  <a:extLst>
                    <a:ext uri="{FF2B5EF4-FFF2-40B4-BE49-F238E27FC236}">
                      <a16:creationId xmlns:a16="http://schemas.microsoft.com/office/drawing/2014/main" id="{ED49BC62-93B9-94CE-C5A8-82EDC8513DF7}"/>
                    </a:ext>
                  </a:extLst>
                </p:cNvPr>
                <p:cNvPicPr/>
                <p:nvPr/>
              </p:nvPicPr>
              <p:blipFill>
                <a:blip r:embed="rId265"/>
                <a:stretch>
                  <a:fillRect/>
                </a:stretch>
              </p:blipFill>
              <p:spPr>
                <a:xfrm>
                  <a:off x="9128777" y="3518177"/>
                  <a:ext cx="22356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5" name="Freihand 204">
                  <a:extLst>
                    <a:ext uri="{FF2B5EF4-FFF2-40B4-BE49-F238E27FC236}">
                      <a16:creationId xmlns:a16="http://schemas.microsoft.com/office/drawing/2014/main" id="{2D98F87E-2156-2A3D-B523-16AC399BDDEE}"/>
                    </a:ext>
                  </a:extLst>
                </p14:cNvPr>
                <p14:cNvContentPartPr/>
                <p14:nvPr/>
              </p14:nvContentPartPr>
              <p14:xfrm>
                <a:off x="7598777" y="2412977"/>
                <a:ext cx="21960" cy="204120"/>
              </p14:xfrm>
            </p:contentPart>
          </mc:Choice>
          <mc:Fallback xmlns="">
            <p:pic>
              <p:nvPicPr>
                <p:cNvPr id="205" name="Freihand 204">
                  <a:extLst>
                    <a:ext uri="{FF2B5EF4-FFF2-40B4-BE49-F238E27FC236}">
                      <a16:creationId xmlns:a16="http://schemas.microsoft.com/office/drawing/2014/main" id="{2D98F87E-2156-2A3D-B523-16AC399BDDEE}"/>
                    </a:ext>
                  </a:extLst>
                </p:cNvPr>
                <p:cNvPicPr/>
                <p:nvPr/>
              </p:nvPicPr>
              <p:blipFill>
                <a:blip r:embed="rId267"/>
                <a:stretch>
                  <a:fillRect/>
                </a:stretch>
              </p:blipFill>
              <p:spPr>
                <a:xfrm>
                  <a:off x="7594457" y="2408657"/>
                  <a:ext cx="30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6" name="Freihand 205">
                  <a:extLst>
                    <a:ext uri="{FF2B5EF4-FFF2-40B4-BE49-F238E27FC236}">
                      <a16:creationId xmlns:a16="http://schemas.microsoft.com/office/drawing/2014/main" id="{87D0CC1F-99E5-2A75-9922-4173F47E42D7}"/>
                    </a:ext>
                  </a:extLst>
                </p14:cNvPr>
                <p14:cNvContentPartPr/>
                <p14:nvPr/>
              </p14:nvContentPartPr>
              <p14:xfrm>
                <a:off x="7600937" y="2402177"/>
                <a:ext cx="106560" cy="223920"/>
              </p14:xfrm>
            </p:contentPart>
          </mc:Choice>
          <mc:Fallback xmlns="">
            <p:pic>
              <p:nvPicPr>
                <p:cNvPr id="206" name="Freihand 205">
                  <a:extLst>
                    <a:ext uri="{FF2B5EF4-FFF2-40B4-BE49-F238E27FC236}">
                      <a16:creationId xmlns:a16="http://schemas.microsoft.com/office/drawing/2014/main" id="{87D0CC1F-99E5-2A75-9922-4173F47E42D7}"/>
                    </a:ext>
                  </a:extLst>
                </p:cNvPr>
                <p:cNvPicPr/>
                <p:nvPr/>
              </p:nvPicPr>
              <p:blipFill>
                <a:blip r:embed="rId269"/>
                <a:stretch>
                  <a:fillRect/>
                </a:stretch>
              </p:blipFill>
              <p:spPr>
                <a:xfrm>
                  <a:off x="7596617" y="2397857"/>
                  <a:ext cx="1152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7" name="Freihand 206">
                  <a:extLst>
                    <a:ext uri="{FF2B5EF4-FFF2-40B4-BE49-F238E27FC236}">
                      <a16:creationId xmlns:a16="http://schemas.microsoft.com/office/drawing/2014/main" id="{141F9720-D608-DD92-595A-29F2D5AAE6E9}"/>
                    </a:ext>
                  </a:extLst>
                </p14:cNvPr>
                <p14:cNvContentPartPr/>
                <p14:nvPr/>
              </p14:nvContentPartPr>
              <p14:xfrm>
                <a:off x="7764017" y="2497577"/>
                <a:ext cx="120600" cy="20880"/>
              </p14:xfrm>
            </p:contentPart>
          </mc:Choice>
          <mc:Fallback xmlns="">
            <p:pic>
              <p:nvPicPr>
                <p:cNvPr id="207" name="Freihand 206">
                  <a:extLst>
                    <a:ext uri="{FF2B5EF4-FFF2-40B4-BE49-F238E27FC236}">
                      <a16:creationId xmlns:a16="http://schemas.microsoft.com/office/drawing/2014/main" id="{141F9720-D608-DD92-595A-29F2D5AAE6E9}"/>
                    </a:ext>
                  </a:extLst>
                </p:cNvPr>
                <p:cNvPicPr/>
                <p:nvPr/>
              </p:nvPicPr>
              <p:blipFill>
                <a:blip r:embed="rId271"/>
                <a:stretch>
                  <a:fillRect/>
                </a:stretch>
              </p:blipFill>
              <p:spPr>
                <a:xfrm>
                  <a:off x="7759697" y="2493257"/>
                  <a:ext cx="129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8" name="Freihand 207">
                  <a:extLst>
                    <a:ext uri="{FF2B5EF4-FFF2-40B4-BE49-F238E27FC236}">
                      <a16:creationId xmlns:a16="http://schemas.microsoft.com/office/drawing/2014/main" id="{328851C1-DC73-D15B-BA1B-C28ABEC34062}"/>
                    </a:ext>
                  </a:extLst>
                </p14:cNvPr>
                <p14:cNvContentPartPr/>
                <p14:nvPr/>
              </p14:nvContentPartPr>
              <p14:xfrm>
                <a:off x="7567457" y="2717177"/>
                <a:ext cx="10080" cy="135000"/>
              </p14:xfrm>
            </p:contentPart>
          </mc:Choice>
          <mc:Fallback xmlns="">
            <p:pic>
              <p:nvPicPr>
                <p:cNvPr id="208" name="Freihand 207">
                  <a:extLst>
                    <a:ext uri="{FF2B5EF4-FFF2-40B4-BE49-F238E27FC236}">
                      <a16:creationId xmlns:a16="http://schemas.microsoft.com/office/drawing/2014/main" id="{328851C1-DC73-D15B-BA1B-C28ABEC34062}"/>
                    </a:ext>
                  </a:extLst>
                </p:cNvPr>
                <p:cNvPicPr/>
                <p:nvPr/>
              </p:nvPicPr>
              <p:blipFill>
                <a:blip r:embed="rId273"/>
                <a:stretch>
                  <a:fillRect/>
                </a:stretch>
              </p:blipFill>
              <p:spPr>
                <a:xfrm>
                  <a:off x="7563137" y="2712857"/>
                  <a:ext cx="187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9" name="Freihand 208">
                  <a:extLst>
                    <a:ext uri="{FF2B5EF4-FFF2-40B4-BE49-F238E27FC236}">
                      <a16:creationId xmlns:a16="http://schemas.microsoft.com/office/drawing/2014/main" id="{C41DFD30-2343-1394-CAFC-CB459EE6672E}"/>
                    </a:ext>
                  </a:extLst>
                </p14:cNvPr>
                <p14:cNvContentPartPr/>
                <p14:nvPr/>
              </p14:nvContentPartPr>
              <p14:xfrm>
                <a:off x="7567457" y="2683697"/>
                <a:ext cx="76320" cy="104040"/>
              </p14:xfrm>
            </p:contentPart>
          </mc:Choice>
          <mc:Fallback xmlns="">
            <p:pic>
              <p:nvPicPr>
                <p:cNvPr id="209" name="Freihand 208">
                  <a:extLst>
                    <a:ext uri="{FF2B5EF4-FFF2-40B4-BE49-F238E27FC236}">
                      <a16:creationId xmlns:a16="http://schemas.microsoft.com/office/drawing/2014/main" id="{C41DFD30-2343-1394-CAFC-CB459EE6672E}"/>
                    </a:ext>
                  </a:extLst>
                </p:cNvPr>
                <p:cNvPicPr/>
                <p:nvPr/>
              </p:nvPicPr>
              <p:blipFill>
                <a:blip r:embed="rId275"/>
                <a:stretch>
                  <a:fillRect/>
                </a:stretch>
              </p:blipFill>
              <p:spPr>
                <a:xfrm>
                  <a:off x="7563137" y="2679377"/>
                  <a:ext cx="84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0" name="Freihand 209">
                  <a:extLst>
                    <a:ext uri="{FF2B5EF4-FFF2-40B4-BE49-F238E27FC236}">
                      <a16:creationId xmlns:a16="http://schemas.microsoft.com/office/drawing/2014/main" id="{458F1AB7-A4AF-5D75-B8BE-5AFFC9C5B631}"/>
                    </a:ext>
                  </a:extLst>
                </p14:cNvPr>
                <p14:cNvContentPartPr/>
                <p14:nvPr/>
              </p14:nvContentPartPr>
              <p14:xfrm>
                <a:off x="7683377" y="2665337"/>
                <a:ext cx="21960" cy="150840"/>
              </p14:xfrm>
            </p:contentPart>
          </mc:Choice>
          <mc:Fallback xmlns="">
            <p:pic>
              <p:nvPicPr>
                <p:cNvPr id="210" name="Freihand 209">
                  <a:extLst>
                    <a:ext uri="{FF2B5EF4-FFF2-40B4-BE49-F238E27FC236}">
                      <a16:creationId xmlns:a16="http://schemas.microsoft.com/office/drawing/2014/main" id="{458F1AB7-A4AF-5D75-B8BE-5AFFC9C5B631}"/>
                    </a:ext>
                  </a:extLst>
                </p:cNvPr>
                <p:cNvPicPr/>
                <p:nvPr/>
              </p:nvPicPr>
              <p:blipFill>
                <a:blip r:embed="rId277"/>
                <a:stretch>
                  <a:fillRect/>
                </a:stretch>
              </p:blipFill>
              <p:spPr>
                <a:xfrm>
                  <a:off x="7679057" y="2661017"/>
                  <a:ext cx="30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1" name="Freihand 210">
                  <a:extLst>
                    <a:ext uri="{FF2B5EF4-FFF2-40B4-BE49-F238E27FC236}">
                      <a16:creationId xmlns:a16="http://schemas.microsoft.com/office/drawing/2014/main" id="{107D72DA-B282-E014-83A5-EB2BBF1F75BA}"/>
                    </a:ext>
                  </a:extLst>
                </p14:cNvPr>
                <p14:cNvContentPartPr/>
                <p14:nvPr/>
              </p14:nvContentPartPr>
              <p14:xfrm>
                <a:off x="7753937" y="2743817"/>
                <a:ext cx="67680" cy="90000"/>
              </p14:xfrm>
            </p:contentPart>
          </mc:Choice>
          <mc:Fallback xmlns="">
            <p:pic>
              <p:nvPicPr>
                <p:cNvPr id="211" name="Freihand 210">
                  <a:extLst>
                    <a:ext uri="{FF2B5EF4-FFF2-40B4-BE49-F238E27FC236}">
                      <a16:creationId xmlns:a16="http://schemas.microsoft.com/office/drawing/2014/main" id="{107D72DA-B282-E014-83A5-EB2BBF1F75BA}"/>
                    </a:ext>
                  </a:extLst>
                </p:cNvPr>
                <p:cNvPicPr/>
                <p:nvPr/>
              </p:nvPicPr>
              <p:blipFill>
                <a:blip r:embed="rId279"/>
                <a:stretch>
                  <a:fillRect/>
                </a:stretch>
              </p:blipFill>
              <p:spPr>
                <a:xfrm>
                  <a:off x="7749617" y="2739497"/>
                  <a:ext cx="76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2" name="Freihand 211">
                  <a:extLst>
                    <a:ext uri="{FF2B5EF4-FFF2-40B4-BE49-F238E27FC236}">
                      <a16:creationId xmlns:a16="http://schemas.microsoft.com/office/drawing/2014/main" id="{A103C2E0-2316-A0FA-B521-1A0CFB5C6B2B}"/>
                    </a:ext>
                  </a:extLst>
                </p14:cNvPr>
                <p14:cNvContentPartPr/>
                <p14:nvPr/>
              </p14:nvContentPartPr>
              <p14:xfrm>
                <a:off x="7854737" y="2666777"/>
                <a:ext cx="92880" cy="158760"/>
              </p14:xfrm>
            </p:contentPart>
          </mc:Choice>
          <mc:Fallback xmlns="">
            <p:pic>
              <p:nvPicPr>
                <p:cNvPr id="212" name="Freihand 211">
                  <a:extLst>
                    <a:ext uri="{FF2B5EF4-FFF2-40B4-BE49-F238E27FC236}">
                      <a16:creationId xmlns:a16="http://schemas.microsoft.com/office/drawing/2014/main" id="{A103C2E0-2316-A0FA-B521-1A0CFB5C6B2B}"/>
                    </a:ext>
                  </a:extLst>
                </p:cNvPr>
                <p:cNvPicPr/>
                <p:nvPr/>
              </p:nvPicPr>
              <p:blipFill>
                <a:blip r:embed="rId281"/>
                <a:stretch>
                  <a:fillRect/>
                </a:stretch>
              </p:blipFill>
              <p:spPr>
                <a:xfrm>
                  <a:off x="7850417" y="2662457"/>
                  <a:ext cx="1015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3" name="Freihand 212">
                  <a:extLst>
                    <a:ext uri="{FF2B5EF4-FFF2-40B4-BE49-F238E27FC236}">
                      <a16:creationId xmlns:a16="http://schemas.microsoft.com/office/drawing/2014/main" id="{0553DB63-7356-E76A-BCFE-0EB77D8E0E30}"/>
                    </a:ext>
                  </a:extLst>
                </p14:cNvPr>
                <p14:cNvContentPartPr/>
                <p14:nvPr/>
              </p14:nvContentPartPr>
              <p14:xfrm>
                <a:off x="7830977" y="2723297"/>
                <a:ext cx="81360" cy="44280"/>
              </p14:xfrm>
            </p:contentPart>
          </mc:Choice>
          <mc:Fallback xmlns="">
            <p:pic>
              <p:nvPicPr>
                <p:cNvPr id="213" name="Freihand 212">
                  <a:extLst>
                    <a:ext uri="{FF2B5EF4-FFF2-40B4-BE49-F238E27FC236}">
                      <a16:creationId xmlns:a16="http://schemas.microsoft.com/office/drawing/2014/main" id="{0553DB63-7356-E76A-BCFE-0EB77D8E0E30}"/>
                    </a:ext>
                  </a:extLst>
                </p:cNvPr>
                <p:cNvPicPr/>
                <p:nvPr/>
              </p:nvPicPr>
              <p:blipFill>
                <a:blip r:embed="rId283"/>
                <a:stretch>
                  <a:fillRect/>
                </a:stretch>
              </p:blipFill>
              <p:spPr>
                <a:xfrm>
                  <a:off x="7826657" y="2718977"/>
                  <a:ext cx="900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5" name="Freihand 214">
                  <a:extLst>
                    <a:ext uri="{FF2B5EF4-FFF2-40B4-BE49-F238E27FC236}">
                      <a16:creationId xmlns:a16="http://schemas.microsoft.com/office/drawing/2014/main" id="{07942DF2-0F15-E08F-0763-7A9E551BE5C9}"/>
                    </a:ext>
                  </a:extLst>
                </p14:cNvPr>
                <p14:cNvContentPartPr/>
                <p14:nvPr/>
              </p14:nvContentPartPr>
              <p14:xfrm>
                <a:off x="8658977" y="2599457"/>
                <a:ext cx="228240" cy="475920"/>
              </p14:xfrm>
            </p:contentPart>
          </mc:Choice>
          <mc:Fallback xmlns="">
            <p:pic>
              <p:nvPicPr>
                <p:cNvPr id="215" name="Freihand 214">
                  <a:extLst>
                    <a:ext uri="{FF2B5EF4-FFF2-40B4-BE49-F238E27FC236}">
                      <a16:creationId xmlns:a16="http://schemas.microsoft.com/office/drawing/2014/main" id="{07942DF2-0F15-E08F-0763-7A9E551BE5C9}"/>
                    </a:ext>
                  </a:extLst>
                </p:cNvPr>
                <p:cNvPicPr/>
                <p:nvPr/>
              </p:nvPicPr>
              <p:blipFill>
                <a:blip r:embed="rId285"/>
                <a:stretch>
                  <a:fillRect/>
                </a:stretch>
              </p:blipFill>
              <p:spPr>
                <a:xfrm>
                  <a:off x="8654657" y="2595137"/>
                  <a:ext cx="23688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6" name="Freihand 215">
                  <a:extLst>
                    <a:ext uri="{FF2B5EF4-FFF2-40B4-BE49-F238E27FC236}">
                      <a16:creationId xmlns:a16="http://schemas.microsoft.com/office/drawing/2014/main" id="{756DC3E0-690C-8687-4B75-A8F6AA014052}"/>
                    </a:ext>
                  </a:extLst>
                </p14:cNvPr>
                <p14:cNvContentPartPr/>
                <p14:nvPr/>
              </p14:nvContentPartPr>
              <p14:xfrm>
                <a:off x="8651057" y="2572817"/>
                <a:ext cx="412560" cy="402120"/>
              </p14:xfrm>
            </p:contentPart>
          </mc:Choice>
          <mc:Fallback xmlns="">
            <p:pic>
              <p:nvPicPr>
                <p:cNvPr id="216" name="Freihand 215">
                  <a:extLst>
                    <a:ext uri="{FF2B5EF4-FFF2-40B4-BE49-F238E27FC236}">
                      <a16:creationId xmlns:a16="http://schemas.microsoft.com/office/drawing/2014/main" id="{756DC3E0-690C-8687-4B75-A8F6AA014052}"/>
                    </a:ext>
                  </a:extLst>
                </p:cNvPr>
                <p:cNvPicPr/>
                <p:nvPr/>
              </p:nvPicPr>
              <p:blipFill>
                <a:blip r:embed="rId287"/>
                <a:stretch>
                  <a:fillRect/>
                </a:stretch>
              </p:blipFill>
              <p:spPr>
                <a:xfrm>
                  <a:off x="8646737" y="2568497"/>
                  <a:ext cx="4212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7" name="Freihand 216">
                  <a:extLst>
                    <a:ext uri="{FF2B5EF4-FFF2-40B4-BE49-F238E27FC236}">
                      <a16:creationId xmlns:a16="http://schemas.microsoft.com/office/drawing/2014/main" id="{7D3EBA5A-73CF-CA6F-48D1-5579C78B18A3}"/>
                    </a:ext>
                  </a:extLst>
                </p14:cNvPr>
                <p14:cNvContentPartPr/>
                <p14:nvPr/>
              </p14:nvContentPartPr>
              <p14:xfrm>
                <a:off x="8844017" y="3061697"/>
                <a:ext cx="37800" cy="72360"/>
              </p14:xfrm>
            </p:contentPart>
          </mc:Choice>
          <mc:Fallback xmlns="">
            <p:pic>
              <p:nvPicPr>
                <p:cNvPr id="217" name="Freihand 216">
                  <a:extLst>
                    <a:ext uri="{FF2B5EF4-FFF2-40B4-BE49-F238E27FC236}">
                      <a16:creationId xmlns:a16="http://schemas.microsoft.com/office/drawing/2014/main" id="{7D3EBA5A-73CF-CA6F-48D1-5579C78B18A3}"/>
                    </a:ext>
                  </a:extLst>
                </p:cNvPr>
                <p:cNvPicPr/>
                <p:nvPr/>
              </p:nvPicPr>
              <p:blipFill>
                <a:blip r:embed="rId289"/>
                <a:stretch>
                  <a:fillRect/>
                </a:stretch>
              </p:blipFill>
              <p:spPr>
                <a:xfrm>
                  <a:off x="8839697" y="3057377"/>
                  <a:ext cx="464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9" name="Freihand 218">
                  <a:extLst>
                    <a:ext uri="{FF2B5EF4-FFF2-40B4-BE49-F238E27FC236}">
                      <a16:creationId xmlns:a16="http://schemas.microsoft.com/office/drawing/2014/main" id="{5C5DEEC6-436C-059F-2348-5AAB2090F1A7}"/>
                    </a:ext>
                  </a:extLst>
                </p14:cNvPr>
                <p14:cNvContentPartPr/>
                <p14:nvPr/>
              </p14:nvContentPartPr>
              <p14:xfrm>
                <a:off x="9066137" y="2906537"/>
                <a:ext cx="45720" cy="186840"/>
              </p14:xfrm>
            </p:contentPart>
          </mc:Choice>
          <mc:Fallback xmlns="">
            <p:pic>
              <p:nvPicPr>
                <p:cNvPr id="219" name="Freihand 218">
                  <a:extLst>
                    <a:ext uri="{FF2B5EF4-FFF2-40B4-BE49-F238E27FC236}">
                      <a16:creationId xmlns:a16="http://schemas.microsoft.com/office/drawing/2014/main" id="{5C5DEEC6-436C-059F-2348-5AAB2090F1A7}"/>
                    </a:ext>
                  </a:extLst>
                </p:cNvPr>
                <p:cNvPicPr/>
                <p:nvPr/>
              </p:nvPicPr>
              <p:blipFill>
                <a:blip r:embed="rId291"/>
                <a:stretch>
                  <a:fillRect/>
                </a:stretch>
              </p:blipFill>
              <p:spPr>
                <a:xfrm>
                  <a:off x="9061817" y="2902217"/>
                  <a:ext cx="54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1" name="Freihand 220">
                  <a:extLst>
                    <a:ext uri="{FF2B5EF4-FFF2-40B4-BE49-F238E27FC236}">
                      <a16:creationId xmlns:a16="http://schemas.microsoft.com/office/drawing/2014/main" id="{D1822FFB-A578-BAAF-48BF-67CBE54DA2C3}"/>
                    </a:ext>
                  </a:extLst>
                </p14:cNvPr>
                <p14:cNvContentPartPr/>
                <p14:nvPr/>
              </p14:nvContentPartPr>
              <p14:xfrm>
                <a:off x="8844017" y="3085457"/>
                <a:ext cx="204120" cy="61560"/>
              </p14:xfrm>
            </p:contentPart>
          </mc:Choice>
          <mc:Fallback xmlns="">
            <p:pic>
              <p:nvPicPr>
                <p:cNvPr id="221" name="Freihand 220">
                  <a:extLst>
                    <a:ext uri="{FF2B5EF4-FFF2-40B4-BE49-F238E27FC236}">
                      <a16:creationId xmlns:a16="http://schemas.microsoft.com/office/drawing/2014/main" id="{D1822FFB-A578-BAAF-48BF-67CBE54DA2C3}"/>
                    </a:ext>
                  </a:extLst>
                </p:cNvPr>
                <p:cNvPicPr/>
                <p:nvPr/>
              </p:nvPicPr>
              <p:blipFill>
                <a:blip r:embed="rId293"/>
                <a:stretch>
                  <a:fillRect/>
                </a:stretch>
              </p:blipFill>
              <p:spPr>
                <a:xfrm>
                  <a:off x="8839697" y="3081137"/>
                  <a:ext cx="2127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2" name="Freihand 221">
                  <a:extLst>
                    <a:ext uri="{FF2B5EF4-FFF2-40B4-BE49-F238E27FC236}">
                      <a16:creationId xmlns:a16="http://schemas.microsoft.com/office/drawing/2014/main" id="{B6C620F7-864E-8FB2-3340-DF6898E98BC4}"/>
                    </a:ext>
                  </a:extLst>
                </p14:cNvPr>
                <p14:cNvContentPartPr/>
                <p14:nvPr/>
              </p14:nvContentPartPr>
              <p14:xfrm>
                <a:off x="8658977" y="2593337"/>
                <a:ext cx="243360" cy="423360"/>
              </p14:xfrm>
            </p:contentPart>
          </mc:Choice>
          <mc:Fallback xmlns="">
            <p:pic>
              <p:nvPicPr>
                <p:cNvPr id="222" name="Freihand 221">
                  <a:extLst>
                    <a:ext uri="{FF2B5EF4-FFF2-40B4-BE49-F238E27FC236}">
                      <a16:creationId xmlns:a16="http://schemas.microsoft.com/office/drawing/2014/main" id="{B6C620F7-864E-8FB2-3340-DF6898E98BC4}"/>
                    </a:ext>
                  </a:extLst>
                </p:cNvPr>
                <p:cNvPicPr/>
                <p:nvPr/>
              </p:nvPicPr>
              <p:blipFill>
                <a:blip r:embed="rId295"/>
                <a:stretch>
                  <a:fillRect/>
                </a:stretch>
              </p:blipFill>
              <p:spPr>
                <a:xfrm>
                  <a:off x="8654657" y="2589017"/>
                  <a:ext cx="2520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3" name="Freihand 222">
                  <a:extLst>
                    <a:ext uri="{FF2B5EF4-FFF2-40B4-BE49-F238E27FC236}">
                      <a16:creationId xmlns:a16="http://schemas.microsoft.com/office/drawing/2014/main" id="{678135C7-BAF3-7CA7-D5D9-3D35F7FD4EFA}"/>
                    </a:ext>
                  </a:extLst>
                </p14:cNvPr>
                <p14:cNvContentPartPr/>
                <p14:nvPr/>
              </p14:nvContentPartPr>
              <p14:xfrm>
                <a:off x="8871377" y="2941097"/>
                <a:ext cx="214920" cy="163080"/>
              </p14:xfrm>
            </p:contentPart>
          </mc:Choice>
          <mc:Fallback xmlns="">
            <p:pic>
              <p:nvPicPr>
                <p:cNvPr id="223" name="Freihand 222">
                  <a:extLst>
                    <a:ext uri="{FF2B5EF4-FFF2-40B4-BE49-F238E27FC236}">
                      <a16:creationId xmlns:a16="http://schemas.microsoft.com/office/drawing/2014/main" id="{678135C7-BAF3-7CA7-D5D9-3D35F7FD4EFA}"/>
                    </a:ext>
                  </a:extLst>
                </p:cNvPr>
                <p:cNvPicPr/>
                <p:nvPr/>
              </p:nvPicPr>
              <p:blipFill>
                <a:blip r:embed="rId297"/>
                <a:stretch>
                  <a:fillRect/>
                </a:stretch>
              </p:blipFill>
              <p:spPr>
                <a:xfrm>
                  <a:off x="8867057" y="2936777"/>
                  <a:ext cx="223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4" name="Freihand 223">
                  <a:extLst>
                    <a:ext uri="{FF2B5EF4-FFF2-40B4-BE49-F238E27FC236}">
                      <a16:creationId xmlns:a16="http://schemas.microsoft.com/office/drawing/2014/main" id="{88E1B4E9-59A1-2BB2-4F00-D5F0F4B28D2B}"/>
                    </a:ext>
                  </a:extLst>
                </p14:cNvPr>
                <p14:cNvContentPartPr/>
                <p14:nvPr/>
              </p14:nvContentPartPr>
              <p14:xfrm>
                <a:off x="8926457" y="2997617"/>
                <a:ext cx="35640" cy="110520"/>
              </p14:xfrm>
            </p:contentPart>
          </mc:Choice>
          <mc:Fallback xmlns="">
            <p:pic>
              <p:nvPicPr>
                <p:cNvPr id="224" name="Freihand 223">
                  <a:extLst>
                    <a:ext uri="{FF2B5EF4-FFF2-40B4-BE49-F238E27FC236}">
                      <a16:creationId xmlns:a16="http://schemas.microsoft.com/office/drawing/2014/main" id="{88E1B4E9-59A1-2BB2-4F00-D5F0F4B28D2B}"/>
                    </a:ext>
                  </a:extLst>
                </p:cNvPr>
                <p:cNvPicPr/>
                <p:nvPr/>
              </p:nvPicPr>
              <p:blipFill>
                <a:blip r:embed="rId299"/>
                <a:stretch>
                  <a:fillRect/>
                </a:stretch>
              </p:blipFill>
              <p:spPr>
                <a:xfrm>
                  <a:off x="8922137" y="2993297"/>
                  <a:ext cx="44280" cy="119160"/>
                </a:xfrm>
                <a:prstGeom prst="rect">
                  <a:avLst/>
                </a:prstGeom>
              </p:spPr>
            </p:pic>
          </mc:Fallback>
        </mc:AlternateContent>
      </p:grpSp>
    </p:spTree>
    <p:extLst>
      <p:ext uri="{BB962C8B-B14F-4D97-AF65-F5344CB8AC3E}">
        <p14:creationId xmlns:p14="http://schemas.microsoft.com/office/powerpoint/2010/main" val="2708700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00B38-AE97-5C29-C51C-81546135DA3E}"/>
              </a:ext>
            </a:extLst>
          </p:cNvPr>
          <p:cNvSpPr>
            <a:spLocks noGrp="1"/>
          </p:cNvSpPr>
          <p:nvPr>
            <p:ph type="title"/>
          </p:nvPr>
        </p:nvSpPr>
        <p:spPr/>
        <p:txBody>
          <a:bodyPr/>
          <a:lstStyle/>
          <a:p>
            <a:r>
              <a:rPr lang="de-DE" dirty="0"/>
              <a:t>Beispiel</a:t>
            </a:r>
          </a:p>
        </p:txBody>
      </p:sp>
      <p:sp>
        <p:nvSpPr>
          <p:cNvPr id="3" name="Inhaltsplatzhalter 2">
            <a:extLst>
              <a:ext uri="{FF2B5EF4-FFF2-40B4-BE49-F238E27FC236}">
                <a16:creationId xmlns:a16="http://schemas.microsoft.com/office/drawing/2014/main" id="{75D2A378-6D3A-2C31-CE5C-C884957F8BB6}"/>
              </a:ext>
            </a:extLst>
          </p:cNvPr>
          <p:cNvSpPr>
            <a:spLocks noGrp="1"/>
          </p:cNvSpPr>
          <p:nvPr>
            <p:ph idx="1"/>
          </p:nvPr>
        </p:nvSpPr>
        <p:spPr/>
        <p:txBody>
          <a:bodyPr>
            <a:normAutofit fontScale="77500" lnSpcReduction="20000"/>
          </a:bodyPr>
          <a:lstStyle/>
          <a:p>
            <a:pPr marL="0" indent="0">
              <a:buNone/>
            </a:pPr>
            <a:r>
              <a:rPr lang="de-DE" dirty="0"/>
              <a:t>Ablauf:</a:t>
            </a:r>
          </a:p>
          <a:p>
            <a:pPr marL="0" indent="0">
              <a:buNone/>
            </a:pPr>
            <a:r>
              <a:rPr lang="de-DE" dirty="0"/>
              <a:t>Roter Ball rollt auf Grünes Dreieck zu. RB fühlt sich von der Farbe des GD ein wenig eingeschüchtert </a:t>
            </a:r>
            <a:r>
              <a:rPr lang="de-DE" dirty="0">
                <a:solidFill>
                  <a:srgbClr val="FF0000"/>
                </a:solidFill>
              </a:rPr>
              <a:t>(wegen RB Eltern wurden von grüner Form(</a:t>
            </a:r>
            <a:r>
              <a:rPr lang="de-DE" dirty="0" err="1">
                <a:solidFill>
                  <a:srgbClr val="FF0000"/>
                </a:solidFill>
              </a:rPr>
              <a:t>MördererXY</a:t>
            </a:r>
            <a:r>
              <a:rPr lang="de-DE" dirty="0">
                <a:solidFill>
                  <a:srgbClr val="FF0000"/>
                </a:solidFill>
              </a:rPr>
              <a:t>) ermordet). </a:t>
            </a:r>
            <a:r>
              <a:rPr lang="de-DE" dirty="0"/>
              <a:t>GD bemerkt den stress von RB </a:t>
            </a:r>
            <a:r>
              <a:rPr lang="de-DE" dirty="0">
                <a:solidFill>
                  <a:srgbClr val="FF0000"/>
                </a:solidFill>
              </a:rPr>
              <a:t>(weil …), </a:t>
            </a:r>
            <a:r>
              <a:rPr lang="de-DE" dirty="0"/>
              <a:t>er springt auf RB zu und holt das Messer raus mit welches dem </a:t>
            </a:r>
            <a:r>
              <a:rPr lang="de-DE" dirty="0" err="1"/>
              <a:t>MördererXY</a:t>
            </a:r>
            <a:r>
              <a:rPr lang="de-DE" dirty="0"/>
              <a:t> gehört hat welches…</a:t>
            </a:r>
          </a:p>
          <a:p>
            <a:pPr marL="0" indent="0">
              <a:buNone/>
            </a:pPr>
            <a:endParaRPr lang="de-DE" dirty="0"/>
          </a:p>
          <a:p>
            <a:pPr marL="0" indent="0">
              <a:buNone/>
            </a:pPr>
            <a:r>
              <a:rPr lang="de-DE" dirty="0"/>
              <a:t>Skript:</a:t>
            </a:r>
          </a:p>
          <a:p>
            <a:pPr marL="0" indent="0">
              <a:buNone/>
            </a:pPr>
            <a:r>
              <a:rPr lang="de-DE" dirty="0"/>
              <a:t>Szene 1A</a:t>
            </a:r>
          </a:p>
          <a:p>
            <a:pPr marL="0" indent="0">
              <a:buNone/>
            </a:pPr>
            <a:r>
              <a:rPr lang="de-DE" dirty="0">
                <a:solidFill>
                  <a:srgbClr val="FF0000"/>
                </a:solidFill>
              </a:rPr>
              <a:t>Roter Ball und Grünes Dreieck befinden sich alleine auf der Wiese neben dem Baum.</a:t>
            </a:r>
          </a:p>
          <a:p>
            <a:pPr marL="0" indent="0">
              <a:buNone/>
            </a:pPr>
            <a:endParaRPr lang="de-DE" dirty="0"/>
          </a:p>
          <a:p>
            <a:pPr marL="0" indent="0">
              <a:buNone/>
            </a:pPr>
            <a:r>
              <a:rPr lang="de-DE" dirty="0"/>
              <a:t>GD:</a:t>
            </a:r>
          </a:p>
          <a:p>
            <a:pPr marL="0" indent="0">
              <a:buNone/>
            </a:pPr>
            <a:r>
              <a:rPr lang="de-DE" dirty="0">
                <a:solidFill>
                  <a:srgbClr val="0070C0"/>
                </a:solidFill>
              </a:rPr>
              <a:t>Du siehst gestresst aus, gut das ich immer eine Torte dabei habe. Willst du ein Stück?</a:t>
            </a:r>
          </a:p>
          <a:p>
            <a:pPr marL="0" indent="0">
              <a:buNone/>
            </a:pPr>
            <a:r>
              <a:rPr lang="de-DE" dirty="0"/>
              <a:t>…</a:t>
            </a:r>
          </a:p>
        </p:txBody>
      </p:sp>
      <p:sp>
        <p:nvSpPr>
          <p:cNvPr id="4" name="Rechteck 3">
            <a:extLst>
              <a:ext uri="{FF2B5EF4-FFF2-40B4-BE49-F238E27FC236}">
                <a16:creationId xmlns:a16="http://schemas.microsoft.com/office/drawing/2014/main" id="{63E2C552-9A89-270A-1BA7-0C34101A2A53}"/>
              </a:ext>
            </a:extLst>
          </p:cNvPr>
          <p:cNvSpPr/>
          <p:nvPr/>
        </p:nvSpPr>
        <p:spPr>
          <a:xfrm>
            <a:off x="838200" y="1627464"/>
            <a:ext cx="10302380" cy="1801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362" name="Picture 2" descr="Bildergebnis für memes cheems">
            <a:extLst>
              <a:ext uri="{FF2B5EF4-FFF2-40B4-BE49-F238E27FC236}">
                <a16:creationId xmlns:a16="http://schemas.microsoft.com/office/drawing/2014/main" id="{16C0FBA5-CFD2-9DA9-1B67-057B7ACAD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6747" y="2953027"/>
            <a:ext cx="1287665" cy="123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30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7E4280-03BF-FABB-C300-82322EDD3688}"/>
              </a:ext>
            </a:extLst>
          </p:cNvPr>
          <p:cNvSpPr>
            <a:spLocks noGrp="1"/>
          </p:cNvSpPr>
          <p:nvPr>
            <p:ph type="title"/>
          </p:nvPr>
        </p:nvSpPr>
        <p:spPr/>
        <p:txBody>
          <a:bodyPr/>
          <a:lstStyle/>
          <a:p>
            <a:r>
              <a:rPr lang="de-DE" dirty="0"/>
              <a:t>Synchronsprecher… aber ich hab gar keine!</a:t>
            </a:r>
          </a:p>
        </p:txBody>
      </p:sp>
      <p:sp>
        <p:nvSpPr>
          <p:cNvPr id="3" name="Inhaltsplatzhalter 2">
            <a:extLst>
              <a:ext uri="{FF2B5EF4-FFF2-40B4-BE49-F238E27FC236}">
                <a16:creationId xmlns:a16="http://schemas.microsoft.com/office/drawing/2014/main" id="{8D3D47EA-C60C-34C3-2384-69DEA33774A5}"/>
              </a:ext>
            </a:extLst>
          </p:cNvPr>
          <p:cNvSpPr>
            <a:spLocks noGrp="1"/>
          </p:cNvSpPr>
          <p:nvPr>
            <p:ph idx="1"/>
          </p:nvPr>
        </p:nvSpPr>
        <p:spPr/>
        <p:txBody>
          <a:bodyPr/>
          <a:lstStyle/>
          <a:p>
            <a:pPr marL="0" indent="0">
              <a:buNone/>
            </a:pPr>
            <a:r>
              <a:rPr lang="de-DE" dirty="0"/>
              <a:t>„Wie bekomme ich Synchronsprecher (und Co-</a:t>
            </a:r>
            <a:r>
              <a:rPr lang="de-DE" dirty="0" err="1"/>
              <a:t>writer</a:t>
            </a:r>
            <a:r>
              <a:rPr lang="de-DE" dirty="0"/>
              <a:t>)?“ – ist was jemand in diesem Stadium des </a:t>
            </a:r>
            <a:r>
              <a:rPr lang="de-DE" dirty="0" err="1"/>
              <a:t>Developments</a:t>
            </a:r>
            <a:r>
              <a:rPr lang="de-DE" dirty="0"/>
              <a:t> fragen würde.</a:t>
            </a:r>
          </a:p>
          <a:p>
            <a:pPr marL="0" indent="0">
              <a:buNone/>
            </a:pPr>
            <a:r>
              <a:rPr lang="de-DE" dirty="0"/>
              <a:t>Eine Person mit Freunden weiß das entweder ein paar Freunde ein gutes Mikrofon haben oder das du einfach ein Meister im </a:t>
            </a:r>
            <a:r>
              <a:rPr lang="de-DE" dirty="0" err="1"/>
              <a:t>editing</a:t>
            </a:r>
            <a:r>
              <a:rPr lang="de-DE" dirty="0"/>
              <a:t> bist.</a:t>
            </a:r>
          </a:p>
          <a:p>
            <a:pPr marL="0" indent="0">
              <a:buNone/>
            </a:pPr>
            <a:endParaRPr lang="de-DE" dirty="0"/>
          </a:p>
          <a:p>
            <a:pPr marL="0" indent="0">
              <a:buNone/>
            </a:pPr>
            <a:r>
              <a:rPr lang="de-DE" dirty="0"/>
              <a:t>Aber was wenn…</a:t>
            </a:r>
          </a:p>
          <a:p>
            <a:pPr marL="0" indent="0">
              <a:buNone/>
            </a:pPr>
            <a:r>
              <a:rPr lang="de-DE" dirty="0"/>
              <a:t>POV: Du hast keine Freunde </a:t>
            </a:r>
            <a:r>
              <a:rPr lang="de-DE" dirty="0">
                <a:sym typeface="Wingdings" panose="05000000000000000000" pitchFamily="2" charset="2"/>
              </a:rPr>
              <a:t>:(</a:t>
            </a:r>
          </a:p>
          <a:p>
            <a:pPr marL="0" indent="0">
              <a:buNone/>
            </a:pPr>
            <a:r>
              <a:rPr lang="de-DE" dirty="0"/>
              <a:t>Da kann mal wieder das Internet helfen:</a:t>
            </a:r>
          </a:p>
        </p:txBody>
      </p:sp>
      <p:sp>
        <p:nvSpPr>
          <p:cNvPr id="4" name="Multiplikationszeichen 3">
            <a:extLst>
              <a:ext uri="{FF2B5EF4-FFF2-40B4-BE49-F238E27FC236}">
                <a16:creationId xmlns:a16="http://schemas.microsoft.com/office/drawing/2014/main" id="{FF60684C-AACD-B9BF-C163-05511286C9DB}"/>
              </a:ext>
            </a:extLst>
          </p:cNvPr>
          <p:cNvSpPr/>
          <p:nvPr/>
        </p:nvSpPr>
        <p:spPr>
          <a:xfrm>
            <a:off x="1073791" y="4706224"/>
            <a:ext cx="293614" cy="285225"/>
          </a:xfrm>
          <a:prstGeom prst="mathMultiply">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mc:AlternateContent xmlns:mc="http://schemas.openxmlformats.org/markup-compatibility/2006" xmlns:p14="http://schemas.microsoft.com/office/powerpoint/2010/main">
        <mc:Choice Requires="p14">
          <p:contentPart p14:bwMode="auto" r:id="rId2">
            <p14:nvContentPartPr>
              <p14:cNvPr id="86" name="Freihand 85">
                <a:extLst>
                  <a:ext uri="{FF2B5EF4-FFF2-40B4-BE49-F238E27FC236}">
                    <a16:creationId xmlns:a16="http://schemas.microsoft.com/office/drawing/2014/main" id="{8AE04010-3546-83C8-59B6-9AEF72486194}"/>
                  </a:ext>
                </a:extLst>
              </p14:cNvPr>
              <p14:cNvContentPartPr/>
              <p14:nvPr/>
            </p14:nvContentPartPr>
            <p14:xfrm>
              <a:off x="9119417" y="5682497"/>
              <a:ext cx="14040" cy="3600"/>
            </p14:xfrm>
          </p:contentPart>
        </mc:Choice>
        <mc:Fallback xmlns="">
          <p:pic>
            <p:nvPicPr>
              <p:cNvPr id="86" name="Freihand 85">
                <a:extLst>
                  <a:ext uri="{FF2B5EF4-FFF2-40B4-BE49-F238E27FC236}">
                    <a16:creationId xmlns:a16="http://schemas.microsoft.com/office/drawing/2014/main" id="{8AE04010-3546-83C8-59B6-9AEF72486194}"/>
                  </a:ext>
                </a:extLst>
              </p:cNvPr>
              <p:cNvPicPr/>
              <p:nvPr/>
            </p:nvPicPr>
            <p:blipFill>
              <a:blip r:embed="rId3"/>
              <a:stretch>
                <a:fillRect/>
              </a:stretch>
            </p:blipFill>
            <p:spPr>
              <a:xfrm>
                <a:off x="9115097" y="5678177"/>
                <a:ext cx="2268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F94BA49A-D339-419D-F8CD-8A63EBDCA4E0}"/>
                  </a:ext>
                </a:extLst>
              </p14:cNvPr>
              <p14:cNvContentPartPr/>
              <p14:nvPr/>
            </p14:nvContentPartPr>
            <p14:xfrm>
              <a:off x="8768057" y="4992737"/>
              <a:ext cx="1289160" cy="1158480"/>
            </p14:xfrm>
          </p:contentPart>
        </mc:Choice>
        <mc:Fallback xmlns="">
          <p:pic>
            <p:nvPicPr>
              <p:cNvPr id="5" name="Freihand 4">
                <a:extLst>
                  <a:ext uri="{FF2B5EF4-FFF2-40B4-BE49-F238E27FC236}">
                    <a16:creationId xmlns:a16="http://schemas.microsoft.com/office/drawing/2014/main" id="{F94BA49A-D339-419D-F8CD-8A63EBDCA4E0}"/>
                  </a:ext>
                </a:extLst>
              </p:cNvPr>
              <p:cNvPicPr/>
              <p:nvPr/>
            </p:nvPicPr>
            <p:blipFill>
              <a:blip r:embed="rId5"/>
              <a:stretch>
                <a:fillRect/>
              </a:stretch>
            </p:blipFill>
            <p:spPr>
              <a:xfrm>
                <a:off x="8763737" y="4988417"/>
                <a:ext cx="129780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0E812A6A-B254-DEF8-C6C2-191E195F00EF}"/>
                  </a:ext>
                </a:extLst>
              </p14:cNvPr>
              <p14:cNvContentPartPr/>
              <p14:nvPr/>
            </p14:nvContentPartPr>
            <p14:xfrm>
              <a:off x="9123377" y="5677457"/>
              <a:ext cx="768600" cy="74880"/>
            </p14:xfrm>
          </p:contentPart>
        </mc:Choice>
        <mc:Fallback xmlns="">
          <p:pic>
            <p:nvPicPr>
              <p:cNvPr id="6" name="Freihand 5">
                <a:extLst>
                  <a:ext uri="{FF2B5EF4-FFF2-40B4-BE49-F238E27FC236}">
                    <a16:creationId xmlns:a16="http://schemas.microsoft.com/office/drawing/2014/main" id="{0E812A6A-B254-DEF8-C6C2-191E195F00EF}"/>
                  </a:ext>
                </a:extLst>
              </p:cNvPr>
              <p:cNvPicPr/>
              <p:nvPr/>
            </p:nvPicPr>
            <p:blipFill>
              <a:blip r:embed="rId7"/>
              <a:stretch>
                <a:fillRect/>
              </a:stretch>
            </p:blipFill>
            <p:spPr>
              <a:xfrm>
                <a:off x="9119057" y="5673137"/>
                <a:ext cx="777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6BFDAC4B-C9F3-7339-E23A-DEE4B5BDD4C1}"/>
                  </a:ext>
                </a:extLst>
              </p14:cNvPr>
              <p14:cNvContentPartPr/>
              <p14:nvPr/>
            </p14:nvContentPartPr>
            <p14:xfrm>
              <a:off x="9050657" y="5510777"/>
              <a:ext cx="12240" cy="11880"/>
            </p14:xfrm>
          </p:contentPart>
        </mc:Choice>
        <mc:Fallback xmlns="">
          <p:pic>
            <p:nvPicPr>
              <p:cNvPr id="7" name="Freihand 6">
                <a:extLst>
                  <a:ext uri="{FF2B5EF4-FFF2-40B4-BE49-F238E27FC236}">
                    <a16:creationId xmlns:a16="http://schemas.microsoft.com/office/drawing/2014/main" id="{6BFDAC4B-C9F3-7339-E23A-DEE4B5BDD4C1}"/>
                  </a:ext>
                </a:extLst>
              </p:cNvPr>
              <p:cNvPicPr/>
              <p:nvPr/>
            </p:nvPicPr>
            <p:blipFill>
              <a:blip r:embed="rId9"/>
              <a:stretch>
                <a:fillRect/>
              </a:stretch>
            </p:blipFill>
            <p:spPr>
              <a:xfrm>
                <a:off x="9046337" y="5506457"/>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402F0ADE-F3B2-FBB9-E0B9-A1D7A288BB08}"/>
                  </a:ext>
                </a:extLst>
              </p14:cNvPr>
              <p14:cNvContentPartPr/>
              <p14:nvPr/>
            </p14:nvContentPartPr>
            <p14:xfrm>
              <a:off x="9095657" y="5467577"/>
              <a:ext cx="4320" cy="102240"/>
            </p14:xfrm>
          </p:contentPart>
        </mc:Choice>
        <mc:Fallback xmlns="">
          <p:pic>
            <p:nvPicPr>
              <p:cNvPr id="9" name="Freihand 8">
                <a:extLst>
                  <a:ext uri="{FF2B5EF4-FFF2-40B4-BE49-F238E27FC236}">
                    <a16:creationId xmlns:a16="http://schemas.microsoft.com/office/drawing/2014/main" id="{402F0ADE-F3B2-FBB9-E0B9-A1D7A288BB08}"/>
                  </a:ext>
                </a:extLst>
              </p:cNvPr>
              <p:cNvPicPr/>
              <p:nvPr/>
            </p:nvPicPr>
            <p:blipFill>
              <a:blip r:embed="rId11"/>
              <a:stretch>
                <a:fillRect/>
              </a:stretch>
            </p:blipFill>
            <p:spPr>
              <a:xfrm>
                <a:off x="9091337" y="5463257"/>
                <a:ext cx="12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Freihand 9">
                <a:extLst>
                  <a:ext uri="{FF2B5EF4-FFF2-40B4-BE49-F238E27FC236}">
                    <a16:creationId xmlns:a16="http://schemas.microsoft.com/office/drawing/2014/main" id="{FEF3777A-ACA5-AA40-D6DA-271F198D37C5}"/>
                  </a:ext>
                </a:extLst>
              </p14:cNvPr>
              <p14:cNvContentPartPr/>
              <p14:nvPr/>
            </p14:nvContentPartPr>
            <p14:xfrm>
              <a:off x="8836097" y="5466137"/>
              <a:ext cx="271800" cy="36360"/>
            </p14:xfrm>
          </p:contentPart>
        </mc:Choice>
        <mc:Fallback xmlns="">
          <p:pic>
            <p:nvPicPr>
              <p:cNvPr id="10" name="Freihand 9">
                <a:extLst>
                  <a:ext uri="{FF2B5EF4-FFF2-40B4-BE49-F238E27FC236}">
                    <a16:creationId xmlns:a16="http://schemas.microsoft.com/office/drawing/2014/main" id="{FEF3777A-ACA5-AA40-D6DA-271F198D37C5}"/>
                  </a:ext>
                </a:extLst>
              </p:cNvPr>
              <p:cNvPicPr/>
              <p:nvPr/>
            </p:nvPicPr>
            <p:blipFill>
              <a:blip r:embed="rId13"/>
              <a:stretch>
                <a:fillRect/>
              </a:stretch>
            </p:blipFill>
            <p:spPr>
              <a:xfrm>
                <a:off x="8831777" y="5461817"/>
                <a:ext cx="2804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835CD93A-E09D-A9DD-9429-45C4641F1C1C}"/>
                  </a:ext>
                </a:extLst>
              </p14:cNvPr>
              <p14:cNvContentPartPr/>
              <p14:nvPr/>
            </p14:nvContentPartPr>
            <p14:xfrm>
              <a:off x="9236777" y="5481617"/>
              <a:ext cx="6840" cy="69480"/>
            </p14:xfrm>
          </p:contentPart>
        </mc:Choice>
        <mc:Fallback xmlns="">
          <p:pic>
            <p:nvPicPr>
              <p:cNvPr id="12" name="Freihand 11">
                <a:extLst>
                  <a:ext uri="{FF2B5EF4-FFF2-40B4-BE49-F238E27FC236}">
                    <a16:creationId xmlns:a16="http://schemas.microsoft.com/office/drawing/2014/main" id="{835CD93A-E09D-A9DD-9429-45C4641F1C1C}"/>
                  </a:ext>
                </a:extLst>
              </p:cNvPr>
              <p:cNvPicPr/>
              <p:nvPr/>
            </p:nvPicPr>
            <p:blipFill>
              <a:blip r:embed="rId15"/>
              <a:stretch>
                <a:fillRect/>
              </a:stretch>
            </p:blipFill>
            <p:spPr>
              <a:xfrm>
                <a:off x="9232457" y="5477297"/>
                <a:ext cx="154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F368FDC9-3339-99FD-9D0A-6C0EB1BAB1AE}"/>
                  </a:ext>
                </a:extLst>
              </p14:cNvPr>
              <p14:cNvContentPartPr/>
              <p14:nvPr/>
            </p14:nvContentPartPr>
            <p14:xfrm>
              <a:off x="9241457" y="5422217"/>
              <a:ext cx="563040" cy="33120"/>
            </p14:xfrm>
          </p:contentPart>
        </mc:Choice>
        <mc:Fallback xmlns="">
          <p:pic>
            <p:nvPicPr>
              <p:cNvPr id="13" name="Freihand 12">
                <a:extLst>
                  <a:ext uri="{FF2B5EF4-FFF2-40B4-BE49-F238E27FC236}">
                    <a16:creationId xmlns:a16="http://schemas.microsoft.com/office/drawing/2014/main" id="{F368FDC9-3339-99FD-9D0A-6C0EB1BAB1AE}"/>
                  </a:ext>
                </a:extLst>
              </p:cNvPr>
              <p:cNvPicPr/>
              <p:nvPr/>
            </p:nvPicPr>
            <p:blipFill>
              <a:blip r:embed="rId17"/>
              <a:stretch>
                <a:fillRect/>
              </a:stretch>
            </p:blipFill>
            <p:spPr>
              <a:xfrm>
                <a:off x="9237137" y="5417897"/>
                <a:ext cx="571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C307E075-3AD4-23AB-81DE-D74D7970EE91}"/>
                  </a:ext>
                </a:extLst>
              </p14:cNvPr>
              <p14:cNvContentPartPr/>
              <p14:nvPr/>
            </p14:nvContentPartPr>
            <p14:xfrm>
              <a:off x="9736817" y="5466137"/>
              <a:ext cx="360" cy="74160"/>
            </p14:xfrm>
          </p:contentPart>
        </mc:Choice>
        <mc:Fallback xmlns="">
          <p:pic>
            <p:nvPicPr>
              <p:cNvPr id="14" name="Freihand 13">
                <a:extLst>
                  <a:ext uri="{FF2B5EF4-FFF2-40B4-BE49-F238E27FC236}">
                    <a16:creationId xmlns:a16="http://schemas.microsoft.com/office/drawing/2014/main" id="{C307E075-3AD4-23AB-81DE-D74D7970EE91}"/>
                  </a:ext>
                </a:extLst>
              </p:cNvPr>
              <p:cNvPicPr/>
              <p:nvPr/>
            </p:nvPicPr>
            <p:blipFill>
              <a:blip r:embed="rId19"/>
              <a:stretch>
                <a:fillRect/>
              </a:stretch>
            </p:blipFill>
            <p:spPr>
              <a:xfrm>
                <a:off x="9732497" y="5461817"/>
                <a:ext cx="9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8DF33884-7A24-53A9-97EB-AF5F7076E071}"/>
                  </a:ext>
                </a:extLst>
              </p14:cNvPr>
              <p14:cNvContentPartPr/>
              <p14:nvPr/>
            </p14:nvContentPartPr>
            <p14:xfrm>
              <a:off x="9675977" y="5480177"/>
              <a:ext cx="4320" cy="360"/>
            </p14:xfrm>
          </p:contentPart>
        </mc:Choice>
        <mc:Fallback xmlns="">
          <p:pic>
            <p:nvPicPr>
              <p:cNvPr id="15" name="Freihand 14">
                <a:extLst>
                  <a:ext uri="{FF2B5EF4-FFF2-40B4-BE49-F238E27FC236}">
                    <a16:creationId xmlns:a16="http://schemas.microsoft.com/office/drawing/2014/main" id="{8DF33884-7A24-53A9-97EB-AF5F7076E071}"/>
                  </a:ext>
                </a:extLst>
              </p:cNvPr>
              <p:cNvPicPr/>
              <p:nvPr/>
            </p:nvPicPr>
            <p:blipFill>
              <a:blip r:embed="rId21"/>
              <a:stretch>
                <a:fillRect/>
              </a:stretch>
            </p:blipFill>
            <p:spPr>
              <a:xfrm>
                <a:off x="9671657" y="5475857"/>
                <a:ext cx="129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Freihand 15">
                <a:extLst>
                  <a:ext uri="{FF2B5EF4-FFF2-40B4-BE49-F238E27FC236}">
                    <a16:creationId xmlns:a16="http://schemas.microsoft.com/office/drawing/2014/main" id="{CFE82C3F-DD24-3C4C-A688-CA0A5A1AA310}"/>
                  </a:ext>
                </a:extLst>
              </p14:cNvPr>
              <p14:cNvContentPartPr/>
              <p14:nvPr/>
            </p14:nvContentPartPr>
            <p14:xfrm>
              <a:off x="9778937" y="5395937"/>
              <a:ext cx="108000" cy="40680"/>
            </p14:xfrm>
          </p:contentPart>
        </mc:Choice>
        <mc:Fallback xmlns="">
          <p:pic>
            <p:nvPicPr>
              <p:cNvPr id="16" name="Freihand 15">
                <a:extLst>
                  <a:ext uri="{FF2B5EF4-FFF2-40B4-BE49-F238E27FC236}">
                    <a16:creationId xmlns:a16="http://schemas.microsoft.com/office/drawing/2014/main" id="{CFE82C3F-DD24-3C4C-A688-CA0A5A1AA310}"/>
                  </a:ext>
                </a:extLst>
              </p:cNvPr>
              <p:cNvPicPr/>
              <p:nvPr/>
            </p:nvPicPr>
            <p:blipFill>
              <a:blip r:embed="rId23"/>
              <a:stretch>
                <a:fillRect/>
              </a:stretch>
            </p:blipFill>
            <p:spPr>
              <a:xfrm>
                <a:off x="9774617" y="5391617"/>
                <a:ext cx="1166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28BE4FF0-9FCD-4E57-E3FD-356438EBD0E1}"/>
                  </a:ext>
                </a:extLst>
              </p14:cNvPr>
              <p14:cNvContentPartPr/>
              <p14:nvPr/>
            </p14:nvContentPartPr>
            <p14:xfrm>
              <a:off x="9762377" y="5505377"/>
              <a:ext cx="75240" cy="22320"/>
            </p14:xfrm>
          </p:contentPart>
        </mc:Choice>
        <mc:Fallback xmlns="">
          <p:pic>
            <p:nvPicPr>
              <p:cNvPr id="18" name="Freihand 17">
                <a:extLst>
                  <a:ext uri="{FF2B5EF4-FFF2-40B4-BE49-F238E27FC236}">
                    <a16:creationId xmlns:a16="http://schemas.microsoft.com/office/drawing/2014/main" id="{28BE4FF0-9FCD-4E57-E3FD-356438EBD0E1}"/>
                  </a:ext>
                </a:extLst>
              </p:cNvPr>
              <p:cNvPicPr/>
              <p:nvPr/>
            </p:nvPicPr>
            <p:blipFill>
              <a:blip r:embed="rId25"/>
              <a:stretch>
                <a:fillRect/>
              </a:stretch>
            </p:blipFill>
            <p:spPr>
              <a:xfrm>
                <a:off x="9758057" y="5501057"/>
                <a:ext cx="83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Freihand 19">
                <a:extLst>
                  <a:ext uri="{FF2B5EF4-FFF2-40B4-BE49-F238E27FC236}">
                    <a16:creationId xmlns:a16="http://schemas.microsoft.com/office/drawing/2014/main" id="{CD3914AC-DEDA-F241-7222-9F3950C2D876}"/>
                  </a:ext>
                </a:extLst>
              </p14:cNvPr>
              <p14:cNvContentPartPr/>
              <p14:nvPr/>
            </p14:nvContentPartPr>
            <p14:xfrm>
              <a:off x="8773097" y="5462897"/>
              <a:ext cx="81000" cy="36000"/>
            </p14:xfrm>
          </p:contentPart>
        </mc:Choice>
        <mc:Fallback xmlns="">
          <p:pic>
            <p:nvPicPr>
              <p:cNvPr id="20" name="Freihand 19">
                <a:extLst>
                  <a:ext uri="{FF2B5EF4-FFF2-40B4-BE49-F238E27FC236}">
                    <a16:creationId xmlns:a16="http://schemas.microsoft.com/office/drawing/2014/main" id="{CD3914AC-DEDA-F241-7222-9F3950C2D876}"/>
                  </a:ext>
                </a:extLst>
              </p:cNvPr>
              <p:cNvPicPr/>
              <p:nvPr/>
            </p:nvPicPr>
            <p:blipFill>
              <a:blip r:embed="rId27"/>
              <a:stretch>
                <a:fillRect/>
              </a:stretch>
            </p:blipFill>
            <p:spPr>
              <a:xfrm>
                <a:off x="8768777" y="5458577"/>
                <a:ext cx="89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Freihand 20">
                <a:extLst>
                  <a:ext uri="{FF2B5EF4-FFF2-40B4-BE49-F238E27FC236}">
                    <a16:creationId xmlns:a16="http://schemas.microsoft.com/office/drawing/2014/main" id="{F4B3EC44-85F3-1BE3-8EC3-545F05DB2A0D}"/>
                  </a:ext>
                </a:extLst>
              </p14:cNvPr>
              <p14:cNvContentPartPr/>
              <p14:nvPr/>
            </p14:nvContentPartPr>
            <p14:xfrm>
              <a:off x="8763377" y="5566217"/>
              <a:ext cx="79200" cy="6480"/>
            </p14:xfrm>
          </p:contentPart>
        </mc:Choice>
        <mc:Fallback xmlns="">
          <p:pic>
            <p:nvPicPr>
              <p:cNvPr id="21" name="Freihand 20">
                <a:extLst>
                  <a:ext uri="{FF2B5EF4-FFF2-40B4-BE49-F238E27FC236}">
                    <a16:creationId xmlns:a16="http://schemas.microsoft.com/office/drawing/2014/main" id="{F4B3EC44-85F3-1BE3-8EC3-545F05DB2A0D}"/>
                  </a:ext>
                </a:extLst>
              </p:cNvPr>
              <p:cNvPicPr/>
              <p:nvPr/>
            </p:nvPicPr>
            <p:blipFill>
              <a:blip r:embed="rId29"/>
              <a:stretch>
                <a:fillRect/>
              </a:stretch>
            </p:blipFill>
            <p:spPr>
              <a:xfrm>
                <a:off x="8759057" y="5561897"/>
                <a:ext cx="878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AF4A9BBE-BE60-B210-1ED1-EF14353CD740}"/>
                  </a:ext>
                </a:extLst>
              </p14:cNvPr>
              <p14:cNvContentPartPr/>
              <p14:nvPr/>
            </p14:nvContentPartPr>
            <p14:xfrm>
              <a:off x="8859857" y="5181737"/>
              <a:ext cx="47520" cy="500760"/>
            </p14:xfrm>
          </p:contentPart>
        </mc:Choice>
        <mc:Fallback xmlns="">
          <p:pic>
            <p:nvPicPr>
              <p:cNvPr id="23" name="Freihand 22">
                <a:extLst>
                  <a:ext uri="{FF2B5EF4-FFF2-40B4-BE49-F238E27FC236}">
                    <a16:creationId xmlns:a16="http://schemas.microsoft.com/office/drawing/2014/main" id="{AF4A9BBE-BE60-B210-1ED1-EF14353CD740}"/>
                  </a:ext>
                </a:extLst>
              </p:cNvPr>
              <p:cNvPicPr/>
              <p:nvPr/>
            </p:nvPicPr>
            <p:blipFill>
              <a:blip r:embed="rId31"/>
              <a:stretch>
                <a:fillRect/>
              </a:stretch>
            </p:blipFill>
            <p:spPr>
              <a:xfrm>
                <a:off x="8855537" y="5177417"/>
                <a:ext cx="561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Freihand 23">
                <a:extLst>
                  <a:ext uri="{FF2B5EF4-FFF2-40B4-BE49-F238E27FC236}">
                    <a16:creationId xmlns:a16="http://schemas.microsoft.com/office/drawing/2014/main" id="{54BD5676-FC67-104D-BB4C-2AC943544021}"/>
                  </a:ext>
                </a:extLst>
              </p14:cNvPr>
              <p14:cNvContentPartPr/>
              <p14:nvPr/>
            </p14:nvContentPartPr>
            <p14:xfrm>
              <a:off x="8701097" y="5690057"/>
              <a:ext cx="141480" cy="40320"/>
            </p14:xfrm>
          </p:contentPart>
        </mc:Choice>
        <mc:Fallback xmlns="">
          <p:pic>
            <p:nvPicPr>
              <p:cNvPr id="24" name="Freihand 23">
                <a:extLst>
                  <a:ext uri="{FF2B5EF4-FFF2-40B4-BE49-F238E27FC236}">
                    <a16:creationId xmlns:a16="http://schemas.microsoft.com/office/drawing/2014/main" id="{54BD5676-FC67-104D-BB4C-2AC943544021}"/>
                  </a:ext>
                </a:extLst>
              </p:cNvPr>
              <p:cNvPicPr/>
              <p:nvPr/>
            </p:nvPicPr>
            <p:blipFill>
              <a:blip r:embed="rId33"/>
              <a:stretch>
                <a:fillRect/>
              </a:stretch>
            </p:blipFill>
            <p:spPr>
              <a:xfrm>
                <a:off x="8696777" y="5685737"/>
                <a:ext cx="150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Freihand 25">
                <a:extLst>
                  <a:ext uri="{FF2B5EF4-FFF2-40B4-BE49-F238E27FC236}">
                    <a16:creationId xmlns:a16="http://schemas.microsoft.com/office/drawing/2014/main" id="{5ACE75DF-6459-0937-9985-ADB798875F6F}"/>
                  </a:ext>
                </a:extLst>
              </p14:cNvPr>
              <p14:cNvContentPartPr/>
              <p14:nvPr/>
            </p14:nvContentPartPr>
            <p14:xfrm>
              <a:off x="9040577" y="5566217"/>
              <a:ext cx="112320" cy="152280"/>
            </p14:xfrm>
          </p:contentPart>
        </mc:Choice>
        <mc:Fallback xmlns="">
          <p:pic>
            <p:nvPicPr>
              <p:cNvPr id="26" name="Freihand 25">
                <a:extLst>
                  <a:ext uri="{FF2B5EF4-FFF2-40B4-BE49-F238E27FC236}">
                    <a16:creationId xmlns:a16="http://schemas.microsoft.com/office/drawing/2014/main" id="{5ACE75DF-6459-0937-9985-ADB798875F6F}"/>
                  </a:ext>
                </a:extLst>
              </p:cNvPr>
              <p:cNvPicPr/>
              <p:nvPr/>
            </p:nvPicPr>
            <p:blipFill>
              <a:blip r:embed="rId35"/>
              <a:stretch>
                <a:fillRect/>
              </a:stretch>
            </p:blipFill>
            <p:spPr>
              <a:xfrm>
                <a:off x="9036257" y="5561897"/>
                <a:ext cx="120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Freihand 27">
                <a:extLst>
                  <a:ext uri="{FF2B5EF4-FFF2-40B4-BE49-F238E27FC236}">
                    <a16:creationId xmlns:a16="http://schemas.microsoft.com/office/drawing/2014/main" id="{0EDA94E1-6A79-2127-93AA-E5849966ABD7}"/>
                  </a:ext>
                </a:extLst>
              </p14:cNvPr>
              <p14:cNvContentPartPr/>
              <p14:nvPr/>
            </p14:nvContentPartPr>
            <p14:xfrm>
              <a:off x="9943457" y="5650817"/>
              <a:ext cx="25920" cy="91440"/>
            </p14:xfrm>
          </p:contentPart>
        </mc:Choice>
        <mc:Fallback xmlns="">
          <p:pic>
            <p:nvPicPr>
              <p:cNvPr id="28" name="Freihand 27">
                <a:extLst>
                  <a:ext uri="{FF2B5EF4-FFF2-40B4-BE49-F238E27FC236}">
                    <a16:creationId xmlns:a16="http://schemas.microsoft.com/office/drawing/2014/main" id="{0EDA94E1-6A79-2127-93AA-E5849966ABD7}"/>
                  </a:ext>
                </a:extLst>
              </p:cNvPr>
              <p:cNvPicPr/>
              <p:nvPr/>
            </p:nvPicPr>
            <p:blipFill>
              <a:blip r:embed="rId37"/>
              <a:stretch>
                <a:fillRect/>
              </a:stretch>
            </p:blipFill>
            <p:spPr>
              <a:xfrm>
                <a:off x="9939137" y="5646497"/>
                <a:ext cx="34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Freihand 31">
                <a:extLst>
                  <a:ext uri="{FF2B5EF4-FFF2-40B4-BE49-F238E27FC236}">
                    <a16:creationId xmlns:a16="http://schemas.microsoft.com/office/drawing/2014/main" id="{6F3E734A-0064-93E8-FE73-4E1560671EA8}"/>
                  </a:ext>
                </a:extLst>
              </p14:cNvPr>
              <p14:cNvContentPartPr/>
              <p14:nvPr/>
            </p14:nvContentPartPr>
            <p14:xfrm>
              <a:off x="8730257" y="5797697"/>
              <a:ext cx="412920" cy="415080"/>
            </p14:xfrm>
          </p:contentPart>
        </mc:Choice>
        <mc:Fallback xmlns="">
          <p:pic>
            <p:nvPicPr>
              <p:cNvPr id="32" name="Freihand 31">
                <a:extLst>
                  <a:ext uri="{FF2B5EF4-FFF2-40B4-BE49-F238E27FC236}">
                    <a16:creationId xmlns:a16="http://schemas.microsoft.com/office/drawing/2014/main" id="{6F3E734A-0064-93E8-FE73-4E1560671EA8}"/>
                  </a:ext>
                </a:extLst>
              </p:cNvPr>
              <p:cNvPicPr/>
              <p:nvPr/>
            </p:nvPicPr>
            <p:blipFill>
              <a:blip r:embed="rId39"/>
              <a:stretch>
                <a:fillRect/>
              </a:stretch>
            </p:blipFill>
            <p:spPr>
              <a:xfrm>
                <a:off x="8725937" y="5793377"/>
                <a:ext cx="421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Freihand 32">
                <a:extLst>
                  <a:ext uri="{FF2B5EF4-FFF2-40B4-BE49-F238E27FC236}">
                    <a16:creationId xmlns:a16="http://schemas.microsoft.com/office/drawing/2014/main" id="{D94795EE-09A0-44AC-FFCB-5E44A21BF9B7}"/>
                  </a:ext>
                </a:extLst>
              </p14:cNvPr>
              <p14:cNvContentPartPr/>
              <p14:nvPr/>
            </p14:nvContentPartPr>
            <p14:xfrm>
              <a:off x="8820257" y="5856377"/>
              <a:ext cx="458640" cy="368640"/>
            </p14:xfrm>
          </p:contentPart>
        </mc:Choice>
        <mc:Fallback xmlns="">
          <p:pic>
            <p:nvPicPr>
              <p:cNvPr id="33" name="Freihand 32">
                <a:extLst>
                  <a:ext uri="{FF2B5EF4-FFF2-40B4-BE49-F238E27FC236}">
                    <a16:creationId xmlns:a16="http://schemas.microsoft.com/office/drawing/2014/main" id="{D94795EE-09A0-44AC-FFCB-5E44A21BF9B7}"/>
                  </a:ext>
                </a:extLst>
              </p:cNvPr>
              <p:cNvPicPr/>
              <p:nvPr/>
            </p:nvPicPr>
            <p:blipFill>
              <a:blip r:embed="rId41"/>
              <a:stretch>
                <a:fillRect/>
              </a:stretch>
            </p:blipFill>
            <p:spPr>
              <a:xfrm>
                <a:off x="8815937" y="5852057"/>
                <a:ext cx="46728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Freihand 33">
                <a:extLst>
                  <a:ext uri="{FF2B5EF4-FFF2-40B4-BE49-F238E27FC236}">
                    <a16:creationId xmlns:a16="http://schemas.microsoft.com/office/drawing/2014/main" id="{9E67D383-B1DA-4405-1532-F4F675D7810E}"/>
                  </a:ext>
                </a:extLst>
              </p14:cNvPr>
              <p14:cNvContentPartPr/>
              <p14:nvPr/>
            </p14:nvContentPartPr>
            <p14:xfrm>
              <a:off x="9034817" y="6147977"/>
              <a:ext cx="322920" cy="116280"/>
            </p14:xfrm>
          </p:contentPart>
        </mc:Choice>
        <mc:Fallback xmlns="">
          <p:pic>
            <p:nvPicPr>
              <p:cNvPr id="34" name="Freihand 33">
                <a:extLst>
                  <a:ext uri="{FF2B5EF4-FFF2-40B4-BE49-F238E27FC236}">
                    <a16:creationId xmlns:a16="http://schemas.microsoft.com/office/drawing/2014/main" id="{9E67D383-B1DA-4405-1532-F4F675D7810E}"/>
                  </a:ext>
                </a:extLst>
              </p:cNvPr>
              <p:cNvPicPr/>
              <p:nvPr/>
            </p:nvPicPr>
            <p:blipFill>
              <a:blip r:embed="rId43"/>
              <a:stretch>
                <a:fillRect/>
              </a:stretch>
            </p:blipFill>
            <p:spPr>
              <a:xfrm>
                <a:off x="9030497" y="6143657"/>
                <a:ext cx="331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Freihand 34">
                <a:extLst>
                  <a:ext uri="{FF2B5EF4-FFF2-40B4-BE49-F238E27FC236}">
                    <a16:creationId xmlns:a16="http://schemas.microsoft.com/office/drawing/2014/main" id="{37847743-75FB-07CF-7456-003FE45CAA92}"/>
                  </a:ext>
                </a:extLst>
              </p14:cNvPr>
              <p14:cNvContentPartPr/>
              <p14:nvPr/>
            </p14:nvContentPartPr>
            <p14:xfrm>
              <a:off x="9241457" y="6025937"/>
              <a:ext cx="570600" cy="208080"/>
            </p14:xfrm>
          </p:contentPart>
        </mc:Choice>
        <mc:Fallback xmlns="">
          <p:pic>
            <p:nvPicPr>
              <p:cNvPr id="35" name="Freihand 34">
                <a:extLst>
                  <a:ext uri="{FF2B5EF4-FFF2-40B4-BE49-F238E27FC236}">
                    <a16:creationId xmlns:a16="http://schemas.microsoft.com/office/drawing/2014/main" id="{37847743-75FB-07CF-7456-003FE45CAA92}"/>
                  </a:ext>
                </a:extLst>
              </p:cNvPr>
              <p:cNvPicPr/>
              <p:nvPr/>
            </p:nvPicPr>
            <p:blipFill>
              <a:blip r:embed="rId45"/>
              <a:stretch>
                <a:fillRect/>
              </a:stretch>
            </p:blipFill>
            <p:spPr>
              <a:xfrm>
                <a:off x="9237137" y="6021617"/>
                <a:ext cx="5792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Freihand 41">
                <a:extLst>
                  <a:ext uri="{FF2B5EF4-FFF2-40B4-BE49-F238E27FC236}">
                    <a16:creationId xmlns:a16="http://schemas.microsoft.com/office/drawing/2014/main" id="{FB865F2B-A67A-19EC-C7E9-D9A6C7F3514B}"/>
                  </a:ext>
                </a:extLst>
              </p14:cNvPr>
              <p14:cNvContentPartPr/>
              <p14:nvPr/>
            </p14:nvContentPartPr>
            <p14:xfrm>
              <a:off x="9357377" y="5777897"/>
              <a:ext cx="273600" cy="47520"/>
            </p14:xfrm>
          </p:contentPart>
        </mc:Choice>
        <mc:Fallback xmlns="">
          <p:pic>
            <p:nvPicPr>
              <p:cNvPr id="42" name="Freihand 41">
                <a:extLst>
                  <a:ext uri="{FF2B5EF4-FFF2-40B4-BE49-F238E27FC236}">
                    <a16:creationId xmlns:a16="http://schemas.microsoft.com/office/drawing/2014/main" id="{FB865F2B-A67A-19EC-C7E9-D9A6C7F3514B}"/>
                  </a:ext>
                </a:extLst>
              </p:cNvPr>
              <p:cNvPicPr/>
              <p:nvPr/>
            </p:nvPicPr>
            <p:blipFill>
              <a:blip r:embed="rId47"/>
              <a:stretch>
                <a:fillRect/>
              </a:stretch>
            </p:blipFill>
            <p:spPr>
              <a:xfrm>
                <a:off x="9353057" y="5773577"/>
                <a:ext cx="282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Freihand 42">
                <a:extLst>
                  <a:ext uri="{FF2B5EF4-FFF2-40B4-BE49-F238E27FC236}">
                    <a16:creationId xmlns:a16="http://schemas.microsoft.com/office/drawing/2014/main" id="{14D10EF5-700D-CA91-83F7-D42BE738FE5E}"/>
                  </a:ext>
                </a:extLst>
              </p14:cNvPr>
              <p14:cNvContentPartPr/>
              <p14:nvPr/>
            </p14:nvContentPartPr>
            <p14:xfrm>
              <a:off x="9441977" y="5823257"/>
              <a:ext cx="18000" cy="67320"/>
            </p14:xfrm>
          </p:contentPart>
        </mc:Choice>
        <mc:Fallback xmlns="">
          <p:pic>
            <p:nvPicPr>
              <p:cNvPr id="43" name="Freihand 42">
                <a:extLst>
                  <a:ext uri="{FF2B5EF4-FFF2-40B4-BE49-F238E27FC236}">
                    <a16:creationId xmlns:a16="http://schemas.microsoft.com/office/drawing/2014/main" id="{14D10EF5-700D-CA91-83F7-D42BE738FE5E}"/>
                  </a:ext>
                </a:extLst>
              </p:cNvPr>
              <p:cNvPicPr/>
              <p:nvPr/>
            </p:nvPicPr>
            <p:blipFill>
              <a:blip r:embed="rId49"/>
              <a:stretch>
                <a:fillRect/>
              </a:stretch>
            </p:blipFill>
            <p:spPr>
              <a:xfrm>
                <a:off x="9437657" y="5818937"/>
                <a:ext cx="266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Freihand 43">
                <a:extLst>
                  <a:ext uri="{FF2B5EF4-FFF2-40B4-BE49-F238E27FC236}">
                    <a16:creationId xmlns:a16="http://schemas.microsoft.com/office/drawing/2014/main" id="{EA5F1B25-B276-E1F5-4115-A95B548A9994}"/>
                  </a:ext>
                </a:extLst>
              </p14:cNvPr>
              <p14:cNvContentPartPr/>
              <p14:nvPr/>
            </p14:nvContentPartPr>
            <p14:xfrm>
              <a:off x="9536297" y="5825057"/>
              <a:ext cx="6120" cy="56880"/>
            </p14:xfrm>
          </p:contentPart>
        </mc:Choice>
        <mc:Fallback xmlns="">
          <p:pic>
            <p:nvPicPr>
              <p:cNvPr id="44" name="Freihand 43">
                <a:extLst>
                  <a:ext uri="{FF2B5EF4-FFF2-40B4-BE49-F238E27FC236}">
                    <a16:creationId xmlns:a16="http://schemas.microsoft.com/office/drawing/2014/main" id="{EA5F1B25-B276-E1F5-4115-A95B548A9994}"/>
                  </a:ext>
                </a:extLst>
              </p:cNvPr>
              <p:cNvPicPr/>
              <p:nvPr/>
            </p:nvPicPr>
            <p:blipFill>
              <a:blip r:embed="rId51"/>
              <a:stretch>
                <a:fillRect/>
              </a:stretch>
            </p:blipFill>
            <p:spPr>
              <a:xfrm>
                <a:off x="9531977" y="5820737"/>
                <a:ext cx="147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Freihand 44">
                <a:extLst>
                  <a:ext uri="{FF2B5EF4-FFF2-40B4-BE49-F238E27FC236}">
                    <a16:creationId xmlns:a16="http://schemas.microsoft.com/office/drawing/2014/main" id="{3371A7DB-0427-7285-7E90-C68B2E83F1B6}"/>
                  </a:ext>
                </a:extLst>
              </p14:cNvPr>
              <p14:cNvContentPartPr/>
              <p14:nvPr/>
            </p14:nvContentPartPr>
            <p14:xfrm>
              <a:off x="9489137" y="5832617"/>
              <a:ext cx="6120" cy="48960"/>
            </p14:xfrm>
          </p:contentPart>
        </mc:Choice>
        <mc:Fallback xmlns="">
          <p:pic>
            <p:nvPicPr>
              <p:cNvPr id="45" name="Freihand 44">
                <a:extLst>
                  <a:ext uri="{FF2B5EF4-FFF2-40B4-BE49-F238E27FC236}">
                    <a16:creationId xmlns:a16="http://schemas.microsoft.com/office/drawing/2014/main" id="{3371A7DB-0427-7285-7E90-C68B2E83F1B6}"/>
                  </a:ext>
                </a:extLst>
              </p:cNvPr>
              <p:cNvPicPr/>
              <p:nvPr/>
            </p:nvPicPr>
            <p:blipFill>
              <a:blip r:embed="rId53"/>
              <a:stretch>
                <a:fillRect/>
              </a:stretch>
            </p:blipFill>
            <p:spPr>
              <a:xfrm>
                <a:off x="9484817" y="5828297"/>
                <a:ext cx="14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Freihand 47">
                <a:extLst>
                  <a:ext uri="{FF2B5EF4-FFF2-40B4-BE49-F238E27FC236}">
                    <a16:creationId xmlns:a16="http://schemas.microsoft.com/office/drawing/2014/main" id="{47B9D687-6832-B570-44D3-9F0590438CD5}"/>
                  </a:ext>
                </a:extLst>
              </p14:cNvPr>
              <p14:cNvContentPartPr/>
              <p14:nvPr/>
            </p14:nvContentPartPr>
            <p14:xfrm>
              <a:off x="9186377" y="5304497"/>
              <a:ext cx="397800" cy="132120"/>
            </p14:xfrm>
          </p:contentPart>
        </mc:Choice>
        <mc:Fallback xmlns="">
          <p:pic>
            <p:nvPicPr>
              <p:cNvPr id="48" name="Freihand 47">
                <a:extLst>
                  <a:ext uri="{FF2B5EF4-FFF2-40B4-BE49-F238E27FC236}">
                    <a16:creationId xmlns:a16="http://schemas.microsoft.com/office/drawing/2014/main" id="{47B9D687-6832-B570-44D3-9F0590438CD5}"/>
                  </a:ext>
                </a:extLst>
              </p:cNvPr>
              <p:cNvPicPr/>
              <p:nvPr/>
            </p:nvPicPr>
            <p:blipFill>
              <a:blip r:embed="rId55"/>
              <a:stretch>
                <a:fillRect/>
              </a:stretch>
            </p:blipFill>
            <p:spPr>
              <a:xfrm>
                <a:off x="9182057" y="5300177"/>
                <a:ext cx="406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Freihand 49">
                <a:extLst>
                  <a:ext uri="{FF2B5EF4-FFF2-40B4-BE49-F238E27FC236}">
                    <a16:creationId xmlns:a16="http://schemas.microsoft.com/office/drawing/2014/main" id="{C5B0F25E-FAAF-12B7-4BA2-A977BF726C96}"/>
                  </a:ext>
                </a:extLst>
              </p14:cNvPr>
              <p14:cNvContentPartPr/>
              <p14:nvPr/>
            </p14:nvContentPartPr>
            <p14:xfrm>
              <a:off x="8938337" y="5328257"/>
              <a:ext cx="128160" cy="48600"/>
            </p14:xfrm>
          </p:contentPart>
        </mc:Choice>
        <mc:Fallback xmlns="">
          <p:pic>
            <p:nvPicPr>
              <p:cNvPr id="50" name="Freihand 49">
                <a:extLst>
                  <a:ext uri="{FF2B5EF4-FFF2-40B4-BE49-F238E27FC236}">
                    <a16:creationId xmlns:a16="http://schemas.microsoft.com/office/drawing/2014/main" id="{C5B0F25E-FAAF-12B7-4BA2-A977BF726C96}"/>
                  </a:ext>
                </a:extLst>
              </p:cNvPr>
              <p:cNvPicPr/>
              <p:nvPr/>
            </p:nvPicPr>
            <p:blipFill>
              <a:blip r:embed="rId57"/>
              <a:stretch>
                <a:fillRect/>
              </a:stretch>
            </p:blipFill>
            <p:spPr>
              <a:xfrm>
                <a:off x="8934017" y="5323937"/>
                <a:ext cx="136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Freihand 51">
                <a:extLst>
                  <a:ext uri="{FF2B5EF4-FFF2-40B4-BE49-F238E27FC236}">
                    <a16:creationId xmlns:a16="http://schemas.microsoft.com/office/drawing/2014/main" id="{2A8A8336-A8A5-679A-1A1F-FE4669621DFB}"/>
                  </a:ext>
                </a:extLst>
              </p14:cNvPr>
              <p14:cNvContentPartPr/>
              <p14:nvPr/>
            </p14:nvContentPartPr>
            <p14:xfrm>
              <a:off x="8967857" y="5331137"/>
              <a:ext cx="90720" cy="36360"/>
            </p14:xfrm>
          </p:contentPart>
        </mc:Choice>
        <mc:Fallback xmlns="">
          <p:pic>
            <p:nvPicPr>
              <p:cNvPr id="52" name="Freihand 51">
                <a:extLst>
                  <a:ext uri="{FF2B5EF4-FFF2-40B4-BE49-F238E27FC236}">
                    <a16:creationId xmlns:a16="http://schemas.microsoft.com/office/drawing/2014/main" id="{2A8A8336-A8A5-679A-1A1F-FE4669621DFB}"/>
                  </a:ext>
                </a:extLst>
              </p:cNvPr>
              <p:cNvPicPr/>
              <p:nvPr/>
            </p:nvPicPr>
            <p:blipFill>
              <a:blip r:embed="rId59"/>
              <a:stretch>
                <a:fillRect/>
              </a:stretch>
            </p:blipFill>
            <p:spPr>
              <a:xfrm>
                <a:off x="8963537" y="5326817"/>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Freihand 53">
                <a:extLst>
                  <a:ext uri="{FF2B5EF4-FFF2-40B4-BE49-F238E27FC236}">
                    <a16:creationId xmlns:a16="http://schemas.microsoft.com/office/drawing/2014/main" id="{689B9FF3-2DDB-B08B-0318-26FF72909A0A}"/>
                  </a:ext>
                </a:extLst>
              </p14:cNvPr>
              <p14:cNvContentPartPr/>
              <p14:nvPr/>
            </p14:nvContentPartPr>
            <p14:xfrm>
              <a:off x="8862737" y="5166977"/>
              <a:ext cx="1408320" cy="414000"/>
            </p14:xfrm>
          </p:contentPart>
        </mc:Choice>
        <mc:Fallback xmlns="">
          <p:pic>
            <p:nvPicPr>
              <p:cNvPr id="54" name="Freihand 53">
                <a:extLst>
                  <a:ext uri="{FF2B5EF4-FFF2-40B4-BE49-F238E27FC236}">
                    <a16:creationId xmlns:a16="http://schemas.microsoft.com/office/drawing/2014/main" id="{689B9FF3-2DDB-B08B-0318-26FF72909A0A}"/>
                  </a:ext>
                </a:extLst>
              </p:cNvPr>
              <p:cNvPicPr/>
              <p:nvPr/>
            </p:nvPicPr>
            <p:blipFill>
              <a:blip r:embed="rId61"/>
              <a:stretch>
                <a:fillRect/>
              </a:stretch>
            </p:blipFill>
            <p:spPr>
              <a:xfrm>
                <a:off x="8858417" y="5162657"/>
                <a:ext cx="14169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Freihand 54">
                <a:extLst>
                  <a:ext uri="{FF2B5EF4-FFF2-40B4-BE49-F238E27FC236}">
                    <a16:creationId xmlns:a16="http://schemas.microsoft.com/office/drawing/2014/main" id="{41020B61-ACAE-8DB8-240F-2EEE318E3173}"/>
                  </a:ext>
                </a:extLst>
              </p14:cNvPr>
              <p14:cNvContentPartPr/>
              <p14:nvPr/>
            </p14:nvContentPartPr>
            <p14:xfrm>
              <a:off x="9512537" y="4726337"/>
              <a:ext cx="915120" cy="447120"/>
            </p14:xfrm>
          </p:contentPart>
        </mc:Choice>
        <mc:Fallback xmlns="">
          <p:pic>
            <p:nvPicPr>
              <p:cNvPr id="55" name="Freihand 54">
                <a:extLst>
                  <a:ext uri="{FF2B5EF4-FFF2-40B4-BE49-F238E27FC236}">
                    <a16:creationId xmlns:a16="http://schemas.microsoft.com/office/drawing/2014/main" id="{41020B61-ACAE-8DB8-240F-2EEE318E3173}"/>
                  </a:ext>
                </a:extLst>
              </p:cNvPr>
              <p:cNvPicPr/>
              <p:nvPr/>
            </p:nvPicPr>
            <p:blipFill>
              <a:blip r:embed="rId63"/>
              <a:stretch>
                <a:fillRect/>
              </a:stretch>
            </p:blipFill>
            <p:spPr>
              <a:xfrm>
                <a:off x="9508217" y="4722017"/>
                <a:ext cx="9237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Freihand 55">
                <a:extLst>
                  <a:ext uri="{FF2B5EF4-FFF2-40B4-BE49-F238E27FC236}">
                    <a16:creationId xmlns:a16="http://schemas.microsoft.com/office/drawing/2014/main" id="{1B4D9011-323E-AD9A-6128-1074C5181131}"/>
                  </a:ext>
                </a:extLst>
              </p14:cNvPr>
              <p14:cNvContentPartPr/>
              <p14:nvPr/>
            </p14:nvContentPartPr>
            <p14:xfrm>
              <a:off x="9359177" y="4853417"/>
              <a:ext cx="120240" cy="114480"/>
            </p14:xfrm>
          </p:contentPart>
        </mc:Choice>
        <mc:Fallback xmlns="">
          <p:pic>
            <p:nvPicPr>
              <p:cNvPr id="56" name="Freihand 55">
                <a:extLst>
                  <a:ext uri="{FF2B5EF4-FFF2-40B4-BE49-F238E27FC236}">
                    <a16:creationId xmlns:a16="http://schemas.microsoft.com/office/drawing/2014/main" id="{1B4D9011-323E-AD9A-6128-1074C5181131}"/>
                  </a:ext>
                </a:extLst>
              </p:cNvPr>
              <p:cNvPicPr/>
              <p:nvPr/>
            </p:nvPicPr>
            <p:blipFill>
              <a:blip r:embed="rId65"/>
              <a:stretch>
                <a:fillRect/>
              </a:stretch>
            </p:blipFill>
            <p:spPr>
              <a:xfrm>
                <a:off x="9354857" y="4849097"/>
                <a:ext cx="128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8" name="Freihand 57">
                <a:extLst>
                  <a:ext uri="{FF2B5EF4-FFF2-40B4-BE49-F238E27FC236}">
                    <a16:creationId xmlns:a16="http://schemas.microsoft.com/office/drawing/2014/main" id="{E40BFE51-D59D-4F61-50FE-3D8DF7683EE1}"/>
                  </a:ext>
                </a:extLst>
              </p14:cNvPr>
              <p14:cNvContentPartPr/>
              <p14:nvPr/>
            </p14:nvContentPartPr>
            <p14:xfrm>
              <a:off x="8602097" y="4707617"/>
              <a:ext cx="928800" cy="332640"/>
            </p14:xfrm>
          </p:contentPart>
        </mc:Choice>
        <mc:Fallback xmlns="">
          <p:pic>
            <p:nvPicPr>
              <p:cNvPr id="58" name="Freihand 57">
                <a:extLst>
                  <a:ext uri="{FF2B5EF4-FFF2-40B4-BE49-F238E27FC236}">
                    <a16:creationId xmlns:a16="http://schemas.microsoft.com/office/drawing/2014/main" id="{E40BFE51-D59D-4F61-50FE-3D8DF7683EE1}"/>
                  </a:ext>
                </a:extLst>
              </p:cNvPr>
              <p:cNvPicPr/>
              <p:nvPr/>
            </p:nvPicPr>
            <p:blipFill>
              <a:blip r:embed="rId67"/>
              <a:stretch>
                <a:fillRect/>
              </a:stretch>
            </p:blipFill>
            <p:spPr>
              <a:xfrm>
                <a:off x="8597777" y="4703297"/>
                <a:ext cx="9374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9" name="Freihand 58">
                <a:extLst>
                  <a:ext uri="{FF2B5EF4-FFF2-40B4-BE49-F238E27FC236}">
                    <a16:creationId xmlns:a16="http://schemas.microsoft.com/office/drawing/2014/main" id="{5A78887A-7183-01B7-4873-746968EB329D}"/>
                  </a:ext>
                </a:extLst>
              </p14:cNvPr>
              <p14:cNvContentPartPr/>
              <p14:nvPr/>
            </p14:nvContentPartPr>
            <p14:xfrm>
              <a:off x="8616857" y="5060057"/>
              <a:ext cx="93960" cy="249480"/>
            </p14:xfrm>
          </p:contentPart>
        </mc:Choice>
        <mc:Fallback xmlns="">
          <p:pic>
            <p:nvPicPr>
              <p:cNvPr id="59" name="Freihand 58">
                <a:extLst>
                  <a:ext uri="{FF2B5EF4-FFF2-40B4-BE49-F238E27FC236}">
                    <a16:creationId xmlns:a16="http://schemas.microsoft.com/office/drawing/2014/main" id="{5A78887A-7183-01B7-4873-746968EB329D}"/>
                  </a:ext>
                </a:extLst>
              </p:cNvPr>
              <p:cNvPicPr/>
              <p:nvPr/>
            </p:nvPicPr>
            <p:blipFill>
              <a:blip r:embed="rId69"/>
              <a:stretch>
                <a:fillRect/>
              </a:stretch>
            </p:blipFill>
            <p:spPr>
              <a:xfrm>
                <a:off x="8612537" y="5055737"/>
                <a:ext cx="1026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0" name="Freihand 59">
                <a:extLst>
                  <a:ext uri="{FF2B5EF4-FFF2-40B4-BE49-F238E27FC236}">
                    <a16:creationId xmlns:a16="http://schemas.microsoft.com/office/drawing/2014/main" id="{5EC444E3-D885-4D48-F91F-BAD49904994A}"/>
                  </a:ext>
                </a:extLst>
              </p14:cNvPr>
              <p14:cNvContentPartPr/>
              <p14:nvPr/>
            </p14:nvContentPartPr>
            <p14:xfrm>
              <a:off x="8440457" y="5304497"/>
              <a:ext cx="236520" cy="591120"/>
            </p14:xfrm>
          </p:contentPart>
        </mc:Choice>
        <mc:Fallback xmlns="">
          <p:pic>
            <p:nvPicPr>
              <p:cNvPr id="60" name="Freihand 59">
                <a:extLst>
                  <a:ext uri="{FF2B5EF4-FFF2-40B4-BE49-F238E27FC236}">
                    <a16:creationId xmlns:a16="http://schemas.microsoft.com/office/drawing/2014/main" id="{5EC444E3-D885-4D48-F91F-BAD49904994A}"/>
                  </a:ext>
                </a:extLst>
              </p:cNvPr>
              <p:cNvPicPr/>
              <p:nvPr/>
            </p:nvPicPr>
            <p:blipFill>
              <a:blip r:embed="rId71"/>
              <a:stretch>
                <a:fillRect/>
              </a:stretch>
            </p:blipFill>
            <p:spPr>
              <a:xfrm>
                <a:off x="8436137" y="5300177"/>
                <a:ext cx="24516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Freihand 60">
                <a:extLst>
                  <a:ext uri="{FF2B5EF4-FFF2-40B4-BE49-F238E27FC236}">
                    <a16:creationId xmlns:a16="http://schemas.microsoft.com/office/drawing/2014/main" id="{7E917E7C-D9D6-9031-7C4C-D9FA9231813B}"/>
                  </a:ext>
                </a:extLst>
              </p14:cNvPr>
              <p14:cNvContentPartPr/>
              <p14:nvPr/>
            </p14:nvContentPartPr>
            <p14:xfrm>
              <a:off x="8537297" y="5856377"/>
              <a:ext cx="76680" cy="342000"/>
            </p14:xfrm>
          </p:contentPart>
        </mc:Choice>
        <mc:Fallback xmlns="">
          <p:pic>
            <p:nvPicPr>
              <p:cNvPr id="61" name="Freihand 60">
                <a:extLst>
                  <a:ext uri="{FF2B5EF4-FFF2-40B4-BE49-F238E27FC236}">
                    <a16:creationId xmlns:a16="http://schemas.microsoft.com/office/drawing/2014/main" id="{7E917E7C-D9D6-9031-7C4C-D9FA9231813B}"/>
                  </a:ext>
                </a:extLst>
              </p:cNvPr>
              <p:cNvPicPr/>
              <p:nvPr/>
            </p:nvPicPr>
            <p:blipFill>
              <a:blip r:embed="rId73"/>
              <a:stretch>
                <a:fillRect/>
              </a:stretch>
            </p:blipFill>
            <p:spPr>
              <a:xfrm>
                <a:off x="8532977" y="5852057"/>
                <a:ext cx="853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Freihand 61">
                <a:extLst>
                  <a:ext uri="{FF2B5EF4-FFF2-40B4-BE49-F238E27FC236}">
                    <a16:creationId xmlns:a16="http://schemas.microsoft.com/office/drawing/2014/main" id="{992298DF-945E-0E27-E650-1C2BC7B7C61B}"/>
                  </a:ext>
                </a:extLst>
              </p14:cNvPr>
              <p14:cNvContentPartPr/>
              <p14:nvPr/>
            </p14:nvContentPartPr>
            <p14:xfrm>
              <a:off x="8777057" y="5461457"/>
              <a:ext cx="360" cy="360"/>
            </p14:xfrm>
          </p:contentPart>
        </mc:Choice>
        <mc:Fallback xmlns="">
          <p:pic>
            <p:nvPicPr>
              <p:cNvPr id="62" name="Freihand 61">
                <a:extLst>
                  <a:ext uri="{FF2B5EF4-FFF2-40B4-BE49-F238E27FC236}">
                    <a16:creationId xmlns:a16="http://schemas.microsoft.com/office/drawing/2014/main" id="{992298DF-945E-0E27-E650-1C2BC7B7C61B}"/>
                  </a:ext>
                </a:extLst>
              </p:cNvPr>
              <p:cNvPicPr/>
              <p:nvPr/>
            </p:nvPicPr>
            <p:blipFill>
              <a:blip r:embed="rId75"/>
              <a:stretch>
                <a:fillRect/>
              </a:stretch>
            </p:blipFill>
            <p:spPr>
              <a:xfrm>
                <a:off x="8772737" y="545713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Freihand 62">
                <a:extLst>
                  <a:ext uri="{FF2B5EF4-FFF2-40B4-BE49-F238E27FC236}">
                    <a16:creationId xmlns:a16="http://schemas.microsoft.com/office/drawing/2014/main" id="{9183503E-7458-A2B2-CC0D-C005E9E47638}"/>
                  </a:ext>
                </a:extLst>
              </p14:cNvPr>
              <p14:cNvContentPartPr/>
              <p14:nvPr/>
            </p14:nvContentPartPr>
            <p14:xfrm>
              <a:off x="8534057" y="5418617"/>
              <a:ext cx="292680" cy="594720"/>
            </p14:xfrm>
          </p:contentPart>
        </mc:Choice>
        <mc:Fallback xmlns="">
          <p:pic>
            <p:nvPicPr>
              <p:cNvPr id="63" name="Freihand 62">
                <a:extLst>
                  <a:ext uri="{FF2B5EF4-FFF2-40B4-BE49-F238E27FC236}">
                    <a16:creationId xmlns:a16="http://schemas.microsoft.com/office/drawing/2014/main" id="{9183503E-7458-A2B2-CC0D-C005E9E47638}"/>
                  </a:ext>
                </a:extLst>
              </p:cNvPr>
              <p:cNvPicPr/>
              <p:nvPr/>
            </p:nvPicPr>
            <p:blipFill>
              <a:blip r:embed="rId77"/>
              <a:stretch>
                <a:fillRect/>
              </a:stretch>
            </p:blipFill>
            <p:spPr>
              <a:xfrm>
                <a:off x="8529737" y="5414297"/>
                <a:ext cx="30132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5" name="Freihand 64">
                <a:extLst>
                  <a:ext uri="{FF2B5EF4-FFF2-40B4-BE49-F238E27FC236}">
                    <a16:creationId xmlns:a16="http://schemas.microsoft.com/office/drawing/2014/main" id="{FF7DB5CB-AE83-5401-6C78-330EF9213EBF}"/>
                  </a:ext>
                </a:extLst>
              </p14:cNvPr>
              <p14:cNvContentPartPr/>
              <p14:nvPr/>
            </p14:nvContentPartPr>
            <p14:xfrm>
              <a:off x="9971177" y="5558657"/>
              <a:ext cx="429120" cy="559080"/>
            </p14:xfrm>
          </p:contentPart>
        </mc:Choice>
        <mc:Fallback xmlns="">
          <p:pic>
            <p:nvPicPr>
              <p:cNvPr id="65" name="Freihand 64">
                <a:extLst>
                  <a:ext uri="{FF2B5EF4-FFF2-40B4-BE49-F238E27FC236}">
                    <a16:creationId xmlns:a16="http://schemas.microsoft.com/office/drawing/2014/main" id="{FF7DB5CB-AE83-5401-6C78-330EF9213EBF}"/>
                  </a:ext>
                </a:extLst>
              </p:cNvPr>
              <p:cNvPicPr/>
              <p:nvPr/>
            </p:nvPicPr>
            <p:blipFill>
              <a:blip r:embed="rId79"/>
              <a:stretch>
                <a:fillRect/>
              </a:stretch>
            </p:blipFill>
            <p:spPr>
              <a:xfrm>
                <a:off x="9966857" y="5554337"/>
                <a:ext cx="43776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Freihand 66">
                <a:extLst>
                  <a:ext uri="{FF2B5EF4-FFF2-40B4-BE49-F238E27FC236}">
                    <a16:creationId xmlns:a16="http://schemas.microsoft.com/office/drawing/2014/main" id="{0C45E35C-07EF-37F3-3436-D4F23C21870F}"/>
                  </a:ext>
                </a:extLst>
              </p14:cNvPr>
              <p14:cNvContentPartPr/>
              <p14:nvPr/>
            </p14:nvContentPartPr>
            <p14:xfrm>
              <a:off x="10319297" y="5132057"/>
              <a:ext cx="235080" cy="1014480"/>
            </p14:xfrm>
          </p:contentPart>
        </mc:Choice>
        <mc:Fallback xmlns="">
          <p:pic>
            <p:nvPicPr>
              <p:cNvPr id="67" name="Freihand 66">
                <a:extLst>
                  <a:ext uri="{FF2B5EF4-FFF2-40B4-BE49-F238E27FC236}">
                    <a16:creationId xmlns:a16="http://schemas.microsoft.com/office/drawing/2014/main" id="{0C45E35C-07EF-37F3-3436-D4F23C21870F}"/>
                  </a:ext>
                </a:extLst>
              </p:cNvPr>
              <p:cNvPicPr/>
              <p:nvPr/>
            </p:nvPicPr>
            <p:blipFill>
              <a:blip r:embed="rId81"/>
              <a:stretch>
                <a:fillRect/>
              </a:stretch>
            </p:blipFill>
            <p:spPr>
              <a:xfrm>
                <a:off x="10314977" y="5127737"/>
                <a:ext cx="243720" cy="102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Freihand 69">
                <a:extLst>
                  <a:ext uri="{FF2B5EF4-FFF2-40B4-BE49-F238E27FC236}">
                    <a16:creationId xmlns:a16="http://schemas.microsoft.com/office/drawing/2014/main" id="{1C58D148-B1FB-CB6A-2B4D-B0BDE189D51F}"/>
                  </a:ext>
                </a:extLst>
              </p14:cNvPr>
              <p14:cNvContentPartPr/>
              <p14:nvPr/>
            </p14:nvContentPartPr>
            <p14:xfrm>
              <a:off x="9076217" y="6092897"/>
              <a:ext cx="32400" cy="205560"/>
            </p14:xfrm>
          </p:contentPart>
        </mc:Choice>
        <mc:Fallback xmlns="">
          <p:pic>
            <p:nvPicPr>
              <p:cNvPr id="70" name="Freihand 69">
                <a:extLst>
                  <a:ext uri="{FF2B5EF4-FFF2-40B4-BE49-F238E27FC236}">
                    <a16:creationId xmlns:a16="http://schemas.microsoft.com/office/drawing/2014/main" id="{1C58D148-B1FB-CB6A-2B4D-B0BDE189D51F}"/>
                  </a:ext>
                </a:extLst>
              </p:cNvPr>
              <p:cNvPicPr/>
              <p:nvPr/>
            </p:nvPicPr>
            <p:blipFill>
              <a:blip r:embed="rId83"/>
              <a:stretch>
                <a:fillRect/>
              </a:stretch>
            </p:blipFill>
            <p:spPr>
              <a:xfrm>
                <a:off x="9071897" y="6088577"/>
                <a:ext cx="410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Freihand 70">
                <a:extLst>
                  <a:ext uri="{FF2B5EF4-FFF2-40B4-BE49-F238E27FC236}">
                    <a16:creationId xmlns:a16="http://schemas.microsoft.com/office/drawing/2014/main" id="{46114EB7-4BFE-4EAA-2FD4-6F9B585261A6}"/>
                  </a:ext>
                </a:extLst>
              </p14:cNvPr>
              <p14:cNvContentPartPr/>
              <p14:nvPr/>
            </p14:nvContentPartPr>
            <p14:xfrm>
              <a:off x="9813497" y="5945657"/>
              <a:ext cx="79200" cy="461160"/>
            </p14:xfrm>
          </p:contentPart>
        </mc:Choice>
        <mc:Fallback xmlns="">
          <p:pic>
            <p:nvPicPr>
              <p:cNvPr id="71" name="Freihand 70">
                <a:extLst>
                  <a:ext uri="{FF2B5EF4-FFF2-40B4-BE49-F238E27FC236}">
                    <a16:creationId xmlns:a16="http://schemas.microsoft.com/office/drawing/2014/main" id="{46114EB7-4BFE-4EAA-2FD4-6F9B585261A6}"/>
                  </a:ext>
                </a:extLst>
              </p:cNvPr>
              <p:cNvPicPr/>
              <p:nvPr/>
            </p:nvPicPr>
            <p:blipFill>
              <a:blip r:embed="rId85"/>
              <a:stretch>
                <a:fillRect/>
              </a:stretch>
            </p:blipFill>
            <p:spPr>
              <a:xfrm>
                <a:off x="9809177" y="5941337"/>
                <a:ext cx="878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Freihand 71">
                <a:extLst>
                  <a:ext uri="{FF2B5EF4-FFF2-40B4-BE49-F238E27FC236}">
                    <a16:creationId xmlns:a16="http://schemas.microsoft.com/office/drawing/2014/main" id="{57F0EC5B-8960-7FC3-58B2-4709146C9DC6}"/>
                  </a:ext>
                </a:extLst>
              </p14:cNvPr>
              <p14:cNvContentPartPr/>
              <p14:nvPr/>
            </p14:nvContentPartPr>
            <p14:xfrm>
              <a:off x="9148937" y="6205937"/>
              <a:ext cx="633600" cy="94320"/>
            </p14:xfrm>
          </p:contentPart>
        </mc:Choice>
        <mc:Fallback xmlns="">
          <p:pic>
            <p:nvPicPr>
              <p:cNvPr id="72" name="Freihand 71">
                <a:extLst>
                  <a:ext uri="{FF2B5EF4-FFF2-40B4-BE49-F238E27FC236}">
                    <a16:creationId xmlns:a16="http://schemas.microsoft.com/office/drawing/2014/main" id="{57F0EC5B-8960-7FC3-58B2-4709146C9DC6}"/>
                  </a:ext>
                </a:extLst>
              </p:cNvPr>
              <p:cNvPicPr/>
              <p:nvPr/>
            </p:nvPicPr>
            <p:blipFill>
              <a:blip r:embed="rId87"/>
              <a:stretch>
                <a:fillRect/>
              </a:stretch>
            </p:blipFill>
            <p:spPr>
              <a:xfrm>
                <a:off x="9144617" y="6201617"/>
                <a:ext cx="642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Freihand 72">
                <a:extLst>
                  <a:ext uri="{FF2B5EF4-FFF2-40B4-BE49-F238E27FC236}">
                    <a16:creationId xmlns:a16="http://schemas.microsoft.com/office/drawing/2014/main" id="{1B8F3DC0-C8B0-D631-3815-41E625186DD8}"/>
                  </a:ext>
                </a:extLst>
              </p14:cNvPr>
              <p14:cNvContentPartPr/>
              <p14:nvPr/>
            </p14:nvContentPartPr>
            <p14:xfrm>
              <a:off x="9021137" y="6225377"/>
              <a:ext cx="916920" cy="358560"/>
            </p14:xfrm>
          </p:contentPart>
        </mc:Choice>
        <mc:Fallback xmlns="">
          <p:pic>
            <p:nvPicPr>
              <p:cNvPr id="73" name="Freihand 72">
                <a:extLst>
                  <a:ext uri="{FF2B5EF4-FFF2-40B4-BE49-F238E27FC236}">
                    <a16:creationId xmlns:a16="http://schemas.microsoft.com/office/drawing/2014/main" id="{1B8F3DC0-C8B0-D631-3815-41E625186DD8}"/>
                  </a:ext>
                </a:extLst>
              </p:cNvPr>
              <p:cNvPicPr/>
              <p:nvPr/>
            </p:nvPicPr>
            <p:blipFill>
              <a:blip r:embed="rId89"/>
              <a:stretch>
                <a:fillRect/>
              </a:stretch>
            </p:blipFill>
            <p:spPr>
              <a:xfrm>
                <a:off x="9016817" y="6221057"/>
                <a:ext cx="925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Freihand 73">
                <a:extLst>
                  <a:ext uri="{FF2B5EF4-FFF2-40B4-BE49-F238E27FC236}">
                    <a16:creationId xmlns:a16="http://schemas.microsoft.com/office/drawing/2014/main" id="{F5BAD7E0-0CA5-E245-DD27-304B1743DAC5}"/>
                  </a:ext>
                </a:extLst>
              </p14:cNvPr>
              <p14:cNvContentPartPr/>
              <p14:nvPr/>
            </p14:nvContentPartPr>
            <p14:xfrm>
              <a:off x="9841217" y="6006857"/>
              <a:ext cx="334080" cy="246600"/>
            </p14:xfrm>
          </p:contentPart>
        </mc:Choice>
        <mc:Fallback xmlns="">
          <p:pic>
            <p:nvPicPr>
              <p:cNvPr id="74" name="Freihand 73">
                <a:extLst>
                  <a:ext uri="{FF2B5EF4-FFF2-40B4-BE49-F238E27FC236}">
                    <a16:creationId xmlns:a16="http://schemas.microsoft.com/office/drawing/2014/main" id="{F5BAD7E0-0CA5-E245-DD27-304B1743DAC5}"/>
                  </a:ext>
                </a:extLst>
              </p:cNvPr>
              <p:cNvPicPr/>
              <p:nvPr/>
            </p:nvPicPr>
            <p:blipFill>
              <a:blip r:embed="rId91"/>
              <a:stretch>
                <a:fillRect/>
              </a:stretch>
            </p:blipFill>
            <p:spPr>
              <a:xfrm>
                <a:off x="9836897" y="6002537"/>
                <a:ext cx="3427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Freihand 74">
                <a:extLst>
                  <a:ext uri="{FF2B5EF4-FFF2-40B4-BE49-F238E27FC236}">
                    <a16:creationId xmlns:a16="http://schemas.microsoft.com/office/drawing/2014/main" id="{93BCD125-796E-92F6-7B3F-2B6DE0A0C0BC}"/>
                  </a:ext>
                </a:extLst>
              </p14:cNvPr>
              <p14:cNvContentPartPr/>
              <p14:nvPr/>
            </p14:nvContentPartPr>
            <p14:xfrm>
              <a:off x="10154057" y="6119537"/>
              <a:ext cx="343800" cy="244800"/>
            </p14:xfrm>
          </p:contentPart>
        </mc:Choice>
        <mc:Fallback xmlns="">
          <p:pic>
            <p:nvPicPr>
              <p:cNvPr id="75" name="Freihand 74">
                <a:extLst>
                  <a:ext uri="{FF2B5EF4-FFF2-40B4-BE49-F238E27FC236}">
                    <a16:creationId xmlns:a16="http://schemas.microsoft.com/office/drawing/2014/main" id="{93BCD125-796E-92F6-7B3F-2B6DE0A0C0BC}"/>
                  </a:ext>
                </a:extLst>
              </p:cNvPr>
              <p:cNvPicPr/>
              <p:nvPr/>
            </p:nvPicPr>
            <p:blipFill>
              <a:blip r:embed="rId93"/>
              <a:stretch>
                <a:fillRect/>
              </a:stretch>
            </p:blipFill>
            <p:spPr>
              <a:xfrm>
                <a:off x="10149737" y="6115217"/>
                <a:ext cx="3524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Freihand 75">
                <a:extLst>
                  <a:ext uri="{FF2B5EF4-FFF2-40B4-BE49-F238E27FC236}">
                    <a16:creationId xmlns:a16="http://schemas.microsoft.com/office/drawing/2014/main" id="{DC7FF781-DFAE-E6B0-B3A8-BC60A8383629}"/>
                  </a:ext>
                </a:extLst>
              </p14:cNvPr>
              <p14:cNvContentPartPr/>
              <p14:nvPr/>
            </p14:nvContentPartPr>
            <p14:xfrm>
              <a:off x="9081977" y="6221417"/>
              <a:ext cx="785160" cy="320040"/>
            </p14:xfrm>
          </p:contentPart>
        </mc:Choice>
        <mc:Fallback xmlns="">
          <p:pic>
            <p:nvPicPr>
              <p:cNvPr id="76" name="Freihand 75">
                <a:extLst>
                  <a:ext uri="{FF2B5EF4-FFF2-40B4-BE49-F238E27FC236}">
                    <a16:creationId xmlns:a16="http://schemas.microsoft.com/office/drawing/2014/main" id="{DC7FF781-DFAE-E6B0-B3A8-BC60A8383629}"/>
                  </a:ext>
                </a:extLst>
              </p:cNvPr>
              <p:cNvPicPr/>
              <p:nvPr/>
            </p:nvPicPr>
            <p:blipFill>
              <a:blip r:embed="rId95"/>
              <a:stretch>
                <a:fillRect/>
              </a:stretch>
            </p:blipFill>
            <p:spPr>
              <a:xfrm>
                <a:off x="9077657" y="6217097"/>
                <a:ext cx="793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Freihand 76">
                <a:extLst>
                  <a:ext uri="{FF2B5EF4-FFF2-40B4-BE49-F238E27FC236}">
                    <a16:creationId xmlns:a16="http://schemas.microsoft.com/office/drawing/2014/main" id="{5095AD24-37CB-1C61-8A93-4E4EFB8B93BE}"/>
                  </a:ext>
                </a:extLst>
              </p14:cNvPr>
              <p14:cNvContentPartPr/>
              <p14:nvPr/>
            </p14:nvContentPartPr>
            <p14:xfrm>
              <a:off x="8816297" y="6074177"/>
              <a:ext cx="208800" cy="218160"/>
            </p14:xfrm>
          </p:contentPart>
        </mc:Choice>
        <mc:Fallback xmlns="">
          <p:pic>
            <p:nvPicPr>
              <p:cNvPr id="77" name="Freihand 76">
                <a:extLst>
                  <a:ext uri="{FF2B5EF4-FFF2-40B4-BE49-F238E27FC236}">
                    <a16:creationId xmlns:a16="http://schemas.microsoft.com/office/drawing/2014/main" id="{5095AD24-37CB-1C61-8A93-4E4EFB8B93BE}"/>
                  </a:ext>
                </a:extLst>
              </p:cNvPr>
              <p:cNvPicPr/>
              <p:nvPr/>
            </p:nvPicPr>
            <p:blipFill>
              <a:blip r:embed="rId97"/>
              <a:stretch>
                <a:fillRect/>
              </a:stretch>
            </p:blipFill>
            <p:spPr>
              <a:xfrm>
                <a:off x="8811977" y="6069857"/>
                <a:ext cx="2174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Freihand 77">
                <a:extLst>
                  <a:ext uri="{FF2B5EF4-FFF2-40B4-BE49-F238E27FC236}">
                    <a16:creationId xmlns:a16="http://schemas.microsoft.com/office/drawing/2014/main" id="{97EB22B7-CB2A-84A3-E72F-F4D815B1873C}"/>
                  </a:ext>
                </a:extLst>
              </p14:cNvPr>
              <p14:cNvContentPartPr/>
              <p14:nvPr/>
            </p14:nvContentPartPr>
            <p14:xfrm>
              <a:off x="8746097" y="6251297"/>
              <a:ext cx="163080" cy="110160"/>
            </p14:xfrm>
          </p:contentPart>
        </mc:Choice>
        <mc:Fallback xmlns="">
          <p:pic>
            <p:nvPicPr>
              <p:cNvPr id="78" name="Freihand 77">
                <a:extLst>
                  <a:ext uri="{FF2B5EF4-FFF2-40B4-BE49-F238E27FC236}">
                    <a16:creationId xmlns:a16="http://schemas.microsoft.com/office/drawing/2014/main" id="{97EB22B7-CB2A-84A3-E72F-F4D815B1873C}"/>
                  </a:ext>
                </a:extLst>
              </p:cNvPr>
              <p:cNvPicPr/>
              <p:nvPr/>
            </p:nvPicPr>
            <p:blipFill>
              <a:blip r:embed="rId99"/>
              <a:stretch>
                <a:fillRect/>
              </a:stretch>
            </p:blipFill>
            <p:spPr>
              <a:xfrm>
                <a:off x="8741777" y="6246977"/>
                <a:ext cx="171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Freihand 78">
                <a:extLst>
                  <a:ext uri="{FF2B5EF4-FFF2-40B4-BE49-F238E27FC236}">
                    <a16:creationId xmlns:a16="http://schemas.microsoft.com/office/drawing/2014/main" id="{7D253FEE-09A2-7221-0443-519ECA78E6AE}"/>
                  </a:ext>
                </a:extLst>
              </p14:cNvPr>
              <p14:cNvContentPartPr/>
              <p14:nvPr/>
            </p14:nvContentPartPr>
            <p14:xfrm>
              <a:off x="8899097" y="6282617"/>
              <a:ext cx="246240" cy="415800"/>
            </p14:xfrm>
          </p:contentPart>
        </mc:Choice>
        <mc:Fallback xmlns="">
          <p:pic>
            <p:nvPicPr>
              <p:cNvPr id="79" name="Freihand 78">
                <a:extLst>
                  <a:ext uri="{FF2B5EF4-FFF2-40B4-BE49-F238E27FC236}">
                    <a16:creationId xmlns:a16="http://schemas.microsoft.com/office/drawing/2014/main" id="{7D253FEE-09A2-7221-0443-519ECA78E6AE}"/>
                  </a:ext>
                </a:extLst>
              </p:cNvPr>
              <p:cNvPicPr/>
              <p:nvPr/>
            </p:nvPicPr>
            <p:blipFill>
              <a:blip r:embed="rId101"/>
              <a:stretch>
                <a:fillRect/>
              </a:stretch>
            </p:blipFill>
            <p:spPr>
              <a:xfrm>
                <a:off x="8894777" y="6278297"/>
                <a:ext cx="2548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Freihand 79">
                <a:extLst>
                  <a:ext uri="{FF2B5EF4-FFF2-40B4-BE49-F238E27FC236}">
                    <a16:creationId xmlns:a16="http://schemas.microsoft.com/office/drawing/2014/main" id="{8A8445BC-2633-26E8-2C29-C7BC3FBEAF01}"/>
                  </a:ext>
                </a:extLst>
              </p14:cNvPr>
              <p14:cNvContentPartPr/>
              <p14:nvPr/>
            </p14:nvContentPartPr>
            <p14:xfrm>
              <a:off x="9884417" y="6472337"/>
              <a:ext cx="252000" cy="226080"/>
            </p14:xfrm>
          </p:contentPart>
        </mc:Choice>
        <mc:Fallback xmlns="">
          <p:pic>
            <p:nvPicPr>
              <p:cNvPr id="80" name="Freihand 79">
                <a:extLst>
                  <a:ext uri="{FF2B5EF4-FFF2-40B4-BE49-F238E27FC236}">
                    <a16:creationId xmlns:a16="http://schemas.microsoft.com/office/drawing/2014/main" id="{8A8445BC-2633-26E8-2C29-C7BC3FBEAF01}"/>
                  </a:ext>
                </a:extLst>
              </p:cNvPr>
              <p:cNvPicPr/>
              <p:nvPr/>
            </p:nvPicPr>
            <p:blipFill>
              <a:blip r:embed="rId103"/>
              <a:stretch>
                <a:fillRect/>
              </a:stretch>
            </p:blipFill>
            <p:spPr>
              <a:xfrm>
                <a:off x="9880097" y="6468017"/>
                <a:ext cx="260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Freihand 81">
                <a:extLst>
                  <a:ext uri="{FF2B5EF4-FFF2-40B4-BE49-F238E27FC236}">
                    <a16:creationId xmlns:a16="http://schemas.microsoft.com/office/drawing/2014/main" id="{13B9A421-E496-DFE8-4B60-652A82567997}"/>
                  </a:ext>
                </a:extLst>
              </p14:cNvPr>
              <p14:cNvContentPartPr/>
              <p14:nvPr/>
            </p14:nvContentPartPr>
            <p14:xfrm>
              <a:off x="10437017" y="5704817"/>
              <a:ext cx="441720" cy="658080"/>
            </p14:xfrm>
          </p:contentPart>
        </mc:Choice>
        <mc:Fallback xmlns="">
          <p:pic>
            <p:nvPicPr>
              <p:cNvPr id="82" name="Freihand 81">
                <a:extLst>
                  <a:ext uri="{FF2B5EF4-FFF2-40B4-BE49-F238E27FC236}">
                    <a16:creationId xmlns:a16="http://schemas.microsoft.com/office/drawing/2014/main" id="{13B9A421-E496-DFE8-4B60-652A82567997}"/>
                  </a:ext>
                </a:extLst>
              </p:cNvPr>
              <p:cNvPicPr/>
              <p:nvPr/>
            </p:nvPicPr>
            <p:blipFill>
              <a:blip r:embed="rId105"/>
              <a:stretch>
                <a:fillRect/>
              </a:stretch>
            </p:blipFill>
            <p:spPr>
              <a:xfrm>
                <a:off x="10432697" y="5700497"/>
                <a:ext cx="4503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Freihand 83">
                <a:extLst>
                  <a:ext uri="{FF2B5EF4-FFF2-40B4-BE49-F238E27FC236}">
                    <a16:creationId xmlns:a16="http://schemas.microsoft.com/office/drawing/2014/main" id="{EF88D37C-3256-39C1-6C73-B209352CBE1F}"/>
                  </a:ext>
                </a:extLst>
              </p14:cNvPr>
              <p14:cNvContentPartPr/>
              <p14:nvPr/>
            </p14:nvContentPartPr>
            <p14:xfrm>
              <a:off x="8517137" y="6033497"/>
              <a:ext cx="429480" cy="291960"/>
            </p14:xfrm>
          </p:contentPart>
        </mc:Choice>
        <mc:Fallback xmlns="">
          <p:pic>
            <p:nvPicPr>
              <p:cNvPr id="84" name="Freihand 83">
                <a:extLst>
                  <a:ext uri="{FF2B5EF4-FFF2-40B4-BE49-F238E27FC236}">
                    <a16:creationId xmlns:a16="http://schemas.microsoft.com/office/drawing/2014/main" id="{EF88D37C-3256-39C1-6C73-B209352CBE1F}"/>
                  </a:ext>
                </a:extLst>
              </p:cNvPr>
              <p:cNvPicPr/>
              <p:nvPr/>
            </p:nvPicPr>
            <p:blipFill>
              <a:blip r:embed="rId107"/>
              <a:stretch>
                <a:fillRect/>
              </a:stretch>
            </p:blipFill>
            <p:spPr>
              <a:xfrm>
                <a:off x="8512817" y="6029177"/>
                <a:ext cx="4381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8" name="Freihand 87">
                <a:extLst>
                  <a:ext uri="{FF2B5EF4-FFF2-40B4-BE49-F238E27FC236}">
                    <a16:creationId xmlns:a16="http://schemas.microsoft.com/office/drawing/2014/main" id="{BA638D9B-9701-1510-805F-B8DA8C16DD57}"/>
                  </a:ext>
                </a:extLst>
              </p14:cNvPr>
              <p14:cNvContentPartPr/>
              <p14:nvPr/>
            </p14:nvContentPartPr>
            <p14:xfrm>
              <a:off x="9004577" y="5555417"/>
              <a:ext cx="164160" cy="150840"/>
            </p14:xfrm>
          </p:contentPart>
        </mc:Choice>
        <mc:Fallback xmlns="">
          <p:pic>
            <p:nvPicPr>
              <p:cNvPr id="88" name="Freihand 87">
                <a:extLst>
                  <a:ext uri="{FF2B5EF4-FFF2-40B4-BE49-F238E27FC236}">
                    <a16:creationId xmlns:a16="http://schemas.microsoft.com/office/drawing/2014/main" id="{BA638D9B-9701-1510-805F-B8DA8C16DD57}"/>
                  </a:ext>
                </a:extLst>
              </p:cNvPr>
              <p:cNvPicPr/>
              <p:nvPr/>
            </p:nvPicPr>
            <p:blipFill>
              <a:blip r:embed="rId109"/>
              <a:stretch>
                <a:fillRect/>
              </a:stretch>
            </p:blipFill>
            <p:spPr>
              <a:xfrm>
                <a:off x="9000257" y="5551097"/>
                <a:ext cx="172800" cy="159480"/>
              </a:xfrm>
              <a:prstGeom prst="rect">
                <a:avLst/>
              </a:prstGeom>
            </p:spPr>
          </p:pic>
        </mc:Fallback>
      </mc:AlternateContent>
      <p:grpSp>
        <p:nvGrpSpPr>
          <p:cNvPr id="102" name="Gruppieren 101">
            <a:extLst>
              <a:ext uri="{FF2B5EF4-FFF2-40B4-BE49-F238E27FC236}">
                <a16:creationId xmlns:a16="http://schemas.microsoft.com/office/drawing/2014/main" id="{60F90F59-59D5-A3F8-12DE-788948E56ED7}"/>
              </a:ext>
            </a:extLst>
          </p:cNvPr>
          <p:cNvGrpSpPr/>
          <p:nvPr/>
        </p:nvGrpSpPr>
        <p:grpSpPr>
          <a:xfrm>
            <a:off x="10767497" y="5042777"/>
            <a:ext cx="918720" cy="433440"/>
            <a:chOff x="10767497" y="5042777"/>
            <a:chExt cx="918720" cy="433440"/>
          </a:xfrm>
        </p:grpSpPr>
        <mc:AlternateContent xmlns:mc="http://schemas.openxmlformats.org/markup-compatibility/2006" xmlns:p14="http://schemas.microsoft.com/office/powerpoint/2010/main">
          <mc:Choice Requires="p14">
            <p:contentPart p14:bwMode="auto" r:id="rId110">
              <p14:nvContentPartPr>
                <p14:cNvPr id="89" name="Freihand 88">
                  <a:extLst>
                    <a:ext uri="{FF2B5EF4-FFF2-40B4-BE49-F238E27FC236}">
                      <a16:creationId xmlns:a16="http://schemas.microsoft.com/office/drawing/2014/main" id="{3326D824-82DF-BF4F-9E44-611ED8285A1F}"/>
                    </a:ext>
                  </a:extLst>
                </p14:cNvPr>
                <p14:cNvContentPartPr/>
                <p14:nvPr/>
              </p14:nvContentPartPr>
              <p14:xfrm>
                <a:off x="10856057" y="5042777"/>
                <a:ext cx="6120" cy="139680"/>
              </p14:xfrm>
            </p:contentPart>
          </mc:Choice>
          <mc:Fallback xmlns="">
            <p:pic>
              <p:nvPicPr>
                <p:cNvPr id="89" name="Freihand 88">
                  <a:extLst>
                    <a:ext uri="{FF2B5EF4-FFF2-40B4-BE49-F238E27FC236}">
                      <a16:creationId xmlns:a16="http://schemas.microsoft.com/office/drawing/2014/main" id="{3326D824-82DF-BF4F-9E44-611ED8285A1F}"/>
                    </a:ext>
                  </a:extLst>
                </p:cNvPr>
                <p:cNvPicPr/>
                <p:nvPr/>
              </p:nvPicPr>
              <p:blipFill>
                <a:blip r:embed="rId111"/>
                <a:stretch>
                  <a:fillRect/>
                </a:stretch>
              </p:blipFill>
              <p:spPr>
                <a:xfrm>
                  <a:off x="10851737" y="5038457"/>
                  <a:ext cx="147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Freihand 89">
                  <a:extLst>
                    <a:ext uri="{FF2B5EF4-FFF2-40B4-BE49-F238E27FC236}">
                      <a16:creationId xmlns:a16="http://schemas.microsoft.com/office/drawing/2014/main" id="{A808348F-7677-329B-2A7A-328F19812AB5}"/>
                    </a:ext>
                  </a:extLst>
                </p14:cNvPr>
                <p14:cNvContentPartPr/>
                <p14:nvPr/>
              </p14:nvContentPartPr>
              <p14:xfrm>
                <a:off x="10800977" y="5105417"/>
                <a:ext cx="148320" cy="111240"/>
              </p14:xfrm>
            </p:contentPart>
          </mc:Choice>
          <mc:Fallback xmlns="">
            <p:pic>
              <p:nvPicPr>
                <p:cNvPr id="90" name="Freihand 89">
                  <a:extLst>
                    <a:ext uri="{FF2B5EF4-FFF2-40B4-BE49-F238E27FC236}">
                      <a16:creationId xmlns:a16="http://schemas.microsoft.com/office/drawing/2014/main" id="{A808348F-7677-329B-2A7A-328F19812AB5}"/>
                    </a:ext>
                  </a:extLst>
                </p:cNvPr>
                <p:cNvPicPr/>
                <p:nvPr/>
              </p:nvPicPr>
              <p:blipFill>
                <a:blip r:embed="rId113"/>
                <a:stretch>
                  <a:fillRect/>
                </a:stretch>
              </p:blipFill>
              <p:spPr>
                <a:xfrm>
                  <a:off x="10796657" y="5101097"/>
                  <a:ext cx="1569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1" name="Freihand 90">
                  <a:extLst>
                    <a:ext uri="{FF2B5EF4-FFF2-40B4-BE49-F238E27FC236}">
                      <a16:creationId xmlns:a16="http://schemas.microsoft.com/office/drawing/2014/main" id="{F83AEC76-D733-AEDC-7F32-2966C915B412}"/>
                    </a:ext>
                  </a:extLst>
                </p14:cNvPr>
                <p14:cNvContentPartPr/>
                <p14:nvPr/>
              </p14:nvContentPartPr>
              <p14:xfrm>
                <a:off x="10767497" y="5285777"/>
                <a:ext cx="81000" cy="190440"/>
              </p14:xfrm>
            </p:contentPart>
          </mc:Choice>
          <mc:Fallback xmlns="">
            <p:pic>
              <p:nvPicPr>
                <p:cNvPr id="91" name="Freihand 90">
                  <a:extLst>
                    <a:ext uri="{FF2B5EF4-FFF2-40B4-BE49-F238E27FC236}">
                      <a16:creationId xmlns:a16="http://schemas.microsoft.com/office/drawing/2014/main" id="{F83AEC76-D733-AEDC-7F32-2966C915B412}"/>
                    </a:ext>
                  </a:extLst>
                </p:cNvPr>
                <p:cNvPicPr/>
                <p:nvPr/>
              </p:nvPicPr>
              <p:blipFill>
                <a:blip r:embed="rId115"/>
                <a:stretch>
                  <a:fillRect/>
                </a:stretch>
              </p:blipFill>
              <p:spPr>
                <a:xfrm>
                  <a:off x="10763177" y="5281457"/>
                  <a:ext cx="89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4" name="Freihand 93">
                  <a:extLst>
                    <a:ext uri="{FF2B5EF4-FFF2-40B4-BE49-F238E27FC236}">
                      <a16:creationId xmlns:a16="http://schemas.microsoft.com/office/drawing/2014/main" id="{DE6F26EB-6FD5-5972-835F-6F21D8D9EBE7}"/>
                    </a:ext>
                  </a:extLst>
                </p14:cNvPr>
                <p14:cNvContentPartPr/>
                <p14:nvPr/>
              </p14:nvContentPartPr>
              <p14:xfrm>
                <a:off x="10807097" y="5280737"/>
                <a:ext cx="296280" cy="118440"/>
              </p14:xfrm>
            </p:contentPart>
          </mc:Choice>
          <mc:Fallback xmlns="">
            <p:pic>
              <p:nvPicPr>
                <p:cNvPr id="94" name="Freihand 93">
                  <a:extLst>
                    <a:ext uri="{FF2B5EF4-FFF2-40B4-BE49-F238E27FC236}">
                      <a16:creationId xmlns:a16="http://schemas.microsoft.com/office/drawing/2014/main" id="{DE6F26EB-6FD5-5972-835F-6F21D8D9EBE7}"/>
                    </a:ext>
                  </a:extLst>
                </p:cNvPr>
                <p:cNvPicPr/>
                <p:nvPr/>
              </p:nvPicPr>
              <p:blipFill>
                <a:blip r:embed="rId117"/>
                <a:stretch>
                  <a:fillRect/>
                </a:stretch>
              </p:blipFill>
              <p:spPr>
                <a:xfrm>
                  <a:off x="10802777" y="5276417"/>
                  <a:ext cx="304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8FABCB65-A0B9-3B8E-1D52-134FAE538F12}"/>
                    </a:ext>
                  </a:extLst>
                </p14:cNvPr>
                <p14:cNvContentPartPr/>
                <p14:nvPr/>
              </p14:nvContentPartPr>
              <p14:xfrm>
                <a:off x="11111297" y="5328257"/>
                <a:ext cx="117000" cy="67680"/>
              </p14:xfrm>
            </p:contentPart>
          </mc:Choice>
          <mc:Fallback xmlns="">
            <p:pic>
              <p:nvPicPr>
                <p:cNvPr id="95" name="Freihand 94">
                  <a:extLst>
                    <a:ext uri="{FF2B5EF4-FFF2-40B4-BE49-F238E27FC236}">
                      <a16:creationId xmlns:a16="http://schemas.microsoft.com/office/drawing/2014/main" id="{8FABCB65-A0B9-3B8E-1D52-134FAE538F12}"/>
                    </a:ext>
                  </a:extLst>
                </p:cNvPr>
                <p:cNvPicPr/>
                <p:nvPr/>
              </p:nvPicPr>
              <p:blipFill>
                <a:blip r:embed="rId119"/>
                <a:stretch>
                  <a:fillRect/>
                </a:stretch>
              </p:blipFill>
              <p:spPr>
                <a:xfrm>
                  <a:off x="11106977" y="5323937"/>
                  <a:ext cx="125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6" name="Freihand 95">
                  <a:extLst>
                    <a:ext uri="{FF2B5EF4-FFF2-40B4-BE49-F238E27FC236}">
                      <a16:creationId xmlns:a16="http://schemas.microsoft.com/office/drawing/2014/main" id="{962BFA5F-D8B7-8A72-E6E9-FB2A127E605D}"/>
                    </a:ext>
                  </a:extLst>
                </p14:cNvPr>
                <p14:cNvContentPartPr/>
                <p14:nvPr/>
              </p14:nvContentPartPr>
              <p14:xfrm>
                <a:off x="11220017" y="5269937"/>
                <a:ext cx="183240" cy="127080"/>
              </p14:xfrm>
            </p:contentPart>
          </mc:Choice>
          <mc:Fallback xmlns="">
            <p:pic>
              <p:nvPicPr>
                <p:cNvPr id="96" name="Freihand 95">
                  <a:extLst>
                    <a:ext uri="{FF2B5EF4-FFF2-40B4-BE49-F238E27FC236}">
                      <a16:creationId xmlns:a16="http://schemas.microsoft.com/office/drawing/2014/main" id="{962BFA5F-D8B7-8A72-E6E9-FB2A127E605D}"/>
                    </a:ext>
                  </a:extLst>
                </p:cNvPr>
                <p:cNvPicPr/>
                <p:nvPr/>
              </p:nvPicPr>
              <p:blipFill>
                <a:blip r:embed="rId121"/>
                <a:stretch>
                  <a:fillRect/>
                </a:stretch>
              </p:blipFill>
              <p:spPr>
                <a:xfrm>
                  <a:off x="11215697" y="5265617"/>
                  <a:ext cx="191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7" name="Freihand 96">
                  <a:extLst>
                    <a:ext uri="{FF2B5EF4-FFF2-40B4-BE49-F238E27FC236}">
                      <a16:creationId xmlns:a16="http://schemas.microsoft.com/office/drawing/2014/main" id="{9A83313C-7EFE-9E0A-460F-668867E3C9C8}"/>
                    </a:ext>
                  </a:extLst>
                </p14:cNvPr>
                <p14:cNvContentPartPr/>
                <p14:nvPr/>
              </p14:nvContentPartPr>
              <p14:xfrm>
                <a:off x="11438177" y="5190377"/>
                <a:ext cx="16200" cy="232200"/>
              </p14:xfrm>
            </p:contentPart>
          </mc:Choice>
          <mc:Fallback xmlns="">
            <p:pic>
              <p:nvPicPr>
                <p:cNvPr id="97" name="Freihand 96">
                  <a:extLst>
                    <a:ext uri="{FF2B5EF4-FFF2-40B4-BE49-F238E27FC236}">
                      <a16:creationId xmlns:a16="http://schemas.microsoft.com/office/drawing/2014/main" id="{9A83313C-7EFE-9E0A-460F-668867E3C9C8}"/>
                    </a:ext>
                  </a:extLst>
                </p:cNvPr>
                <p:cNvPicPr/>
                <p:nvPr/>
              </p:nvPicPr>
              <p:blipFill>
                <a:blip r:embed="rId123"/>
                <a:stretch>
                  <a:fillRect/>
                </a:stretch>
              </p:blipFill>
              <p:spPr>
                <a:xfrm>
                  <a:off x="11433857" y="5186057"/>
                  <a:ext cx="24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Freihand 98">
                  <a:extLst>
                    <a:ext uri="{FF2B5EF4-FFF2-40B4-BE49-F238E27FC236}">
                      <a16:creationId xmlns:a16="http://schemas.microsoft.com/office/drawing/2014/main" id="{327B38A6-A084-4C3E-4B27-3643491B288C}"/>
                    </a:ext>
                  </a:extLst>
                </p14:cNvPr>
                <p14:cNvContentPartPr/>
                <p14:nvPr/>
              </p14:nvContentPartPr>
              <p14:xfrm>
                <a:off x="11534657" y="5357777"/>
                <a:ext cx="8640" cy="25560"/>
              </p14:xfrm>
            </p:contentPart>
          </mc:Choice>
          <mc:Fallback xmlns="">
            <p:pic>
              <p:nvPicPr>
                <p:cNvPr id="99" name="Freihand 98">
                  <a:extLst>
                    <a:ext uri="{FF2B5EF4-FFF2-40B4-BE49-F238E27FC236}">
                      <a16:creationId xmlns:a16="http://schemas.microsoft.com/office/drawing/2014/main" id="{327B38A6-A084-4C3E-4B27-3643491B288C}"/>
                    </a:ext>
                  </a:extLst>
                </p:cNvPr>
                <p:cNvPicPr/>
                <p:nvPr/>
              </p:nvPicPr>
              <p:blipFill>
                <a:blip r:embed="rId125"/>
                <a:stretch>
                  <a:fillRect/>
                </a:stretch>
              </p:blipFill>
              <p:spPr>
                <a:xfrm>
                  <a:off x="11530337" y="5353457"/>
                  <a:ext cx="17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0" name="Freihand 99">
                  <a:extLst>
                    <a:ext uri="{FF2B5EF4-FFF2-40B4-BE49-F238E27FC236}">
                      <a16:creationId xmlns:a16="http://schemas.microsoft.com/office/drawing/2014/main" id="{092A4291-D530-8039-C0C4-7D1DF5155E31}"/>
                    </a:ext>
                  </a:extLst>
                </p14:cNvPr>
                <p14:cNvContentPartPr/>
                <p14:nvPr/>
              </p14:nvContentPartPr>
              <p14:xfrm>
                <a:off x="11583977" y="5351657"/>
                <a:ext cx="31680" cy="33120"/>
              </p14:xfrm>
            </p:contentPart>
          </mc:Choice>
          <mc:Fallback xmlns="">
            <p:pic>
              <p:nvPicPr>
                <p:cNvPr id="100" name="Freihand 99">
                  <a:extLst>
                    <a:ext uri="{FF2B5EF4-FFF2-40B4-BE49-F238E27FC236}">
                      <a16:creationId xmlns:a16="http://schemas.microsoft.com/office/drawing/2014/main" id="{092A4291-D530-8039-C0C4-7D1DF5155E31}"/>
                    </a:ext>
                  </a:extLst>
                </p:cNvPr>
                <p:cNvPicPr/>
                <p:nvPr/>
              </p:nvPicPr>
              <p:blipFill>
                <a:blip r:embed="rId127"/>
                <a:stretch>
                  <a:fillRect/>
                </a:stretch>
              </p:blipFill>
              <p:spPr>
                <a:xfrm>
                  <a:off x="11579657" y="5347337"/>
                  <a:ext cx="40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Freihand 100">
                  <a:extLst>
                    <a:ext uri="{FF2B5EF4-FFF2-40B4-BE49-F238E27FC236}">
                      <a16:creationId xmlns:a16="http://schemas.microsoft.com/office/drawing/2014/main" id="{91B81755-5E62-3517-174D-DF63CCACB114}"/>
                    </a:ext>
                  </a:extLst>
                </p14:cNvPr>
                <p14:cNvContentPartPr/>
                <p14:nvPr/>
              </p14:nvContentPartPr>
              <p14:xfrm>
                <a:off x="11654537" y="5362457"/>
                <a:ext cx="31680" cy="33480"/>
              </p14:xfrm>
            </p:contentPart>
          </mc:Choice>
          <mc:Fallback xmlns="">
            <p:pic>
              <p:nvPicPr>
                <p:cNvPr id="101" name="Freihand 100">
                  <a:extLst>
                    <a:ext uri="{FF2B5EF4-FFF2-40B4-BE49-F238E27FC236}">
                      <a16:creationId xmlns:a16="http://schemas.microsoft.com/office/drawing/2014/main" id="{91B81755-5E62-3517-174D-DF63CCACB114}"/>
                    </a:ext>
                  </a:extLst>
                </p:cNvPr>
                <p:cNvPicPr/>
                <p:nvPr/>
              </p:nvPicPr>
              <p:blipFill>
                <a:blip r:embed="rId129"/>
                <a:stretch>
                  <a:fillRect/>
                </a:stretch>
              </p:blipFill>
              <p:spPr>
                <a:xfrm>
                  <a:off x="11650217" y="5358137"/>
                  <a:ext cx="40320" cy="42120"/>
                </a:xfrm>
                <a:prstGeom prst="rect">
                  <a:avLst/>
                </a:prstGeom>
              </p:spPr>
            </p:pic>
          </mc:Fallback>
        </mc:AlternateContent>
      </p:grpSp>
    </p:spTree>
    <p:extLst>
      <p:ext uri="{BB962C8B-B14F-4D97-AF65-F5344CB8AC3E}">
        <p14:creationId xmlns:p14="http://schemas.microsoft.com/office/powerpoint/2010/main" val="477949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4088CE-DB66-C206-599D-3BDE005D9E8E}"/>
              </a:ext>
            </a:extLst>
          </p:cNvPr>
          <p:cNvSpPr>
            <a:spLocks noGrp="1"/>
          </p:cNvSpPr>
          <p:nvPr>
            <p:ph type="title"/>
          </p:nvPr>
        </p:nvSpPr>
        <p:spPr/>
        <p:txBody>
          <a:bodyPr/>
          <a:lstStyle/>
          <a:p>
            <a:r>
              <a:rPr lang="de-DE" dirty="0"/>
              <a:t>Das </a:t>
            </a:r>
            <a:r>
              <a:rPr lang="de-DE" dirty="0" err="1"/>
              <a:t>WoldWideWeb</a:t>
            </a:r>
            <a:r>
              <a:rPr lang="de-DE" dirty="0"/>
              <a:t> ist dein Freund </a:t>
            </a:r>
            <a:r>
              <a:rPr lang="de-DE" sz="2800" dirty="0"/>
              <a:t>:</a:t>
            </a:r>
            <a:r>
              <a:rPr lang="de-DE" sz="2800" dirty="0" err="1"/>
              <a:t>notcreepysmile</a:t>
            </a:r>
            <a:endParaRPr lang="de-DE" dirty="0"/>
          </a:p>
        </p:txBody>
      </p:sp>
      <p:sp>
        <p:nvSpPr>
          <p:cNvPr id="3" name="Inhaltsplatzhalter 2">
            <a:extLst>
              <a:ext uri="{FF2B5EF4-FFF2-40B4-BE49-F238E27FC236}">
                <a16:creationId xmlns:a16="http://schemas.microsoft.com/office/drawing/2014/main" id="{D06C0E16-5D0F-8095-198B-D85CBF417EFF}"/>
              </a:ext>
            </a:extLst>
          </p:cNvPr>
          <p:cNvSpPr>
            <a:spLocks noGrp="1"/>
          </p:cNvSpPr>
          <p:nvPr>
            <p:ph idx="1"/>
          </p:nvPr>
        </p:nvSpPr>
        <p:spPr/>
        <p:txBody>
          <a:bodyPr/>
          <a:lstStyle/>
          <a:p>
            <a:pPr marL="0" indent="0">
              <a:buNone/>
            </a:pPr>
            <a:r>
              <a:rPr lang="de-DE" dirty="0"/>
              <a:t>Finde Synchronsprecher:</a:t>
            </a:r>
          </a:p>
          <a:p>
            <a:pPr marL="0" indent="0">
              <a:buNone/>
            </a:pPr>
            <a:r>
              <a:rPr lang="de-DE" dirty="0">
                <a:solidFill>
                  <a:schemeClr val="bg1">
                    <a:lumMod val="75000"/>
                  </a:schemeClr>
                </a:solidFill>
              </a:rPr>
              <a:t>https://www.</a:t>
            </a:r>
            <a:r>
              <a:rPr lang="de-DE" b="1" dirty="0"/>
              <a:t>castingcall.club</a:t>
            </a:r>
            <a:r>
              <a:rPr lang="de-DE" dirty="0">
                <a:solidFill>
                  <a:schemeClr val="bg1">
                    <a:lumMod val="75000"/>
                  </a:schemeClr>
                </a:solidFill>
              </a:rPr>
              <a:t>/</a:t>
            </a:r>
          </a:p>
          <a:p>
            <a:pPr marL="0" indent="0">
              <a:buNone/>
            </a:pPr>
            <a:r>
              <a:rPr lang="de-DE" dirty="0"/>
              <a:t>Hier, auf </a:t>
            </a:r>
            <a:r>
              <a:rPr lang="de-DE" dirty="0" err="1"/>
              <a:t>CastingCallClub</a:t>
            </a:r>
            <a:r>
              <a:rPr lang="de-DE" dirty="0"/>
              <a:t> (CCC) kannst du dich mit deinem Projekt nach VAs auf die suche machen. (Du kannst dich auch als VA bei anderen Projekten bewerben)</a:t>
            </a:r>
          </a:p>
          <a:p>
            <a:pPr marL="0" indent="0">
              <a:buNone/>
            </a:pPr>
            <a:endParaRPr lang="de-DE" dirty="0"/>
          </a:p>
          <a:p>
            <a:pPr marL="0" indent="0">
              <a:buNone/>
            </a:pPr>
            <a:r>
              <a:rPr lang="de-DE" dirty="0"/>
              <a:t>Unbekannte Projekte bekommen zwar weniger Aufmerksamkeit, aber wenn etwas das so Shady ist wie meins und ca. 20 Vas gefunden hat, dann kriegt ihr locker 50 oder 100 Bewerbungen zugeschickt</a:t>
            </a:r>
          </a:p>
          <a:p>
            <a:pPr marL="0" indent="0">
              <a:buNone/>
            </a:pPr>
            <a:endParaRPr lang="de-DE" dirty="0"/>
          </a:p>
        </p:txBody>
      </p:sp>
    </p:spTree>
    <p:extLst>
      <p:ext uri="{BB962C8B-B14F-4D97-AF65-F5344CB8AC3E}">
        <p14:creationId xmlns:p14="http://schemas.microsoft.com/office/powerpoint/2010/main" val="3482702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16AD8B-4E54-C0B1-37E4-D4C3E9827CE2}"/>
              </a:ext>
            </a:extLst>
          </p:cNvPr>
          <p:cNvSpPr>
            <a:spLocks noGrp="1"/>
          </p:cNvSpPr>
          <p:nvPr>
            <p:ph type="title"/>
          </p:nvPr>
        </p:nvSpPr>
        <p:spPr/>
        <p:txBody>
          <a:bodyPr/>
          <a:lstStyle/>
          <a:p>
            <a:r>
              <a:rPr lang="de-DE" dirty="0"/>
              <a:t>Warte, du willst an ein Studio?!</a:t>
            </a:r>
          </a:p>
        </p:txBody>
      </p:sp>
      <p:sp>
        <p:nvSpPr>
          <p:cNvPr id="3" name="Inhaltsplatzhalter 2">
            <a:extLst>
              <a:ext uri="{FF2B5EF4-FFF2-40B4-BE49-F238E27FC236}">
                <a16:creationId xmlns:a16="http://schemas.microsoft.com/office/drawing/2014/main" id="{BC4E28AF-930A-3215-30AA-27E717185F29}"/>
              </a:ext>
            </a:extLst>
          </p:cNvPr>
          <p:cNvSpPr>
            <a:spLocks noGrp="1"/>
          </p:cNvSpPr>
          <p:nvPr>
            <p:ph idx="1"/>
          </p:nvPr>
        </p:nvSpPr>
        <p:spPr/>
        <p:txBody>
          <a:bodyPr/>
          <a:lstStyle/>
          <a:p>
            <a:pPr marL="0" indent="0">
              <a:buNone/>
            </a:pPr>
            <a:r>
              <a:rPr lang="de-DE" dirty="0"/>
              <a:t>Du willst nicht selbstständig sein sondern nur die Geschichten ausdenken?</a:t>
            </a:r>
          </a:p>
          <a:p>
            <a:pPr marL="0" indent="0">
              <a:buNone/>
            </a:pPr>
            <a:endParaRPr lang="de-DE" dirty="0"/>
          </a:p>
          <a:p>
            <a:pPr marL="0" indent="0">
              <a:buNone/>
            </a:pPr>
            <a:r>
              <a:rPr lang="de-DE" dirty="0"/>
              <a:t>Oh, </a:t>
            </a:r>
            <a:r>
              <a:rPr lang="de-DE" dirty="0" err="1"/>
              <a:t>well</a:t>
            </a:r>
            <a:r>
              <a:rPr lang="de-DE" dirty="0"/>
              <a:t>… I </a:t>
            </a:r>
            <a:r>
              <a:rPr lang="de-DE" dirty="0" err="1"/>
              <a:t>got</a:t>
            </a:r>
            <a:r>
              <a:rPr lang="de-DE" dirty="0"/>
              <a:t> </a:t>
            </a:r>
            <a:r>
              <a:rPr lang="de-DE" dirty="0" err="1"/>
              <a:t>some</a:t>
            </a:r>
            <a:r>
              <a:rPr lang="de-DE" dirty="0"/>
              <a:t> </a:t>
            </a:r>
            <a:r>
              <a:rPr lang="de-DE" dirty="0" err="1"/>
              <a:t>news</a:t>
            </a:r>
            <a:r>
              <a:rPr lang="de-DE" dirty="0"/>
              <a:t> </a:t>
            </a:r>
            <a:r>
              <a:rPr lang="de-DE" dirty="0" err="1"/>
              <a:t>for</a:t>
            </a:r>
            <a:r>
              <a:rPr lang="de-DE" dirty="0"/>
              <a:t> </a:t>
            </a:r>
            <a:r>
              <a:rPr lang="de-DE" dirty="0" err="1"/>
              <a:t>you</a:t>
            </a:r>
            <a:r>
              <a:rPr lang="de-DE" dirty="0"/>
              <a:t> </a:t>
            </a:r>
            <a:r>
              <a:rPr lang="de-DE" dirty="0" err="1"/>
              <a:t>champ</a:t>
            </a:r>
            <a:endParaRPr lang="de-DE" dirty="0"/>
          </a:p>
        </p:txBody>
      </p:sp>
      <p:pic>
        <p:nvPicPr>
          <p:cNvPr id="18434" name="Picture 2" descr="Bildergebnis für Crying Cheems">
            <a:extLst>
              <a:ext uri="{FF2B5EF4-FFF2-40B4-BE49-F238E27FC236}">
                <a16:creationId xmlns:a16="http://schemas.microsoft.com/office/drawing/2014/main" id="{D1A2EC15-9FAC-278B-2BE0-14966950A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6676" y="4820437"/>
            <a:ext cx="1838325" cy="184785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pieren 15">
            <a:extLst>
              <a:ext uri="{FF2B5EF4-FFF2-40B4-BE49-F238E27FC236}">
                <a16:creationId xmlns:a16="http://schemas.microsoft.com/office/drawing/2014/main" id="{BE6A1A06-68AB-700A-B741-4549A6B22101}"/>
              </a:ext>
            </a:extLst>
          </p:cNvPr>
          <p:cNvGrpSpPr/>
          <p:nvPr/>
        </p:nvGrpSpPr>
        <p:grpSpPr>
          <a:xfrm>
            <a:off x="1125977" y="5498897"/>
            <a:ext cx="2022480" cy="955080"/>
            <a:chOff x="1125977" y="5498897"/>
            <a:chExt cx="2022480" cy="955080"/>
          </a:xfrm>
        </p:grpSpPr>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EFC385BE-210D-B30C-1177-E47307F9CB3A}"/>
                    </a:ext>
                  </a:extLst>
                </p14:cNvPr>
                <p14:cNvContentPartPr/>
                <p14:nvPr/>
              </p14:nvContentPartPr>
              <p14:xfrm>
                <a:off x="1210217" y="5555057"/>
                <a:ext cx="207360" cy="411120"/>
              </p14:xfrm>
            </p:contentPart>
          </mc:Choice>
          <mc:Fallback xmlns="">
            <p:pic>
              <p:nvPicPr>
                <p:cNvPr id="4" name="Freihand 3">
                  <a:extLst>
                    <a:ext uri="{FF2B5EF4-FFF2-40B4-BE49-F238E27FC236}">
                      <a16:creationId xmlns:a16="http://schemas.microsoft.com/office/drawing/2014/main" id="{EFC385BE-210D-B30C-1177-E47307F9CB3A}"/>
                    </a:ext>
                  </a:extLst>
                </p:cNvPr>
                <p:cNvPicPr/>
                <p:nvPr/>
              </p:nvPicPr>
              <p:blipFill>
                <a:blip r:embed="rId4"/>
                <a:stretch>
                  <a:fillRect/>
                </a:stretch>
              </p:blipFill>
              <p:spPr>
                <a:xfrm>
                  <a:off x="1205897" y="5550737"/>
                  <a:ext cx="2160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7624D7FE-0A46-59BE-3570-355229A4AAFB}"/>
                    </a:ext>
                  </a:extLst>
                </p14:cNvPr>
                <p14:cNvContentPartPr/>
                <p14:nvPr/>
              </p14:nvContentPartPr>
              <p14:xfrm>
                <a:off x="1509377" y="5929817"/>
                <a:ext cx="30600" cy="42840"/>
              </p14:xfrm>
            </p:contentPart>
          </mc:Choice>
          <mc:Fallback xmlns="">
            <p:pic>
              <p:nvPicPr>
                <p:cNvPr id="5" name="Freihand 4">
                  <a:extLst>
                    <a:ext uri="{FF2B5EF4-FFF2-40B4-BE49-F238E27FC236}">
                      <a16:creationId xmlns:a16="http://schemas.microsoft.com/office/drawing/2014/main" id="{7624D7FE-0A46-59BE-3570-355229A4AAFB}"/>
                    </a:ext>
                  </a:extLst>
                </p:cNvPr>
                <p:cNvPicPr/>
                <p:nvPr/>
              </p:nvPicPr>
              <p:blipFill>
                <a:blip r:embed="rId6"/>
                <a:stretch>
                  <a:fillRect/>
                </a:stretch>
              </p:blipFill>
              <p:spPr>
                <a:xfrm>
                  <a:off x="1505057" y="5925497"/>
                  <a:ext cx="39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98D620CB-DA7F-950C-5609-81FA1A39759D}"/>
                    </a:ext>
                  </a:extLst>
                </p14:cNvPr>
                <p14:cNvContentPartPr/>
                <p14:nvPr/>
              </p14:nvContentPartPr>
              <p14:xfrm>
                <a:off x="1629617" y="5498897"/>
                <a:ext cx="27720" cy="461160"/>
              </p14:xfrm>
            </p:contentPart>
          </mc:Choice>
          <mc:Fallback xmlns="">
            <p:pic>
              <p:nvPicPr>
                <p:cNvPr id="6" name="Freihand 5">
                  <a:extLst>
                    <a:ext uri="{FF2B5EF4-FFF2-40B4-BE49-F238E27FC236}">
                      <a16:creationId xmlns:a16="http://schemas.microsoft.com/office/drawing/2014/main" id="{98D620CB-DA7F-950C-5609-81FA1A39759D}"/>
                    </a:ext>
                  </a:extLst>
                </p:cNvPr>
                <p:cNvPicPr/>
                <p:nvPr/>
              </p:nvPicPr>
              <p:blipFill>
                <a:blip r:embed="rId8"/>
                <a:stretch>
                  <a:fillRect/>
                </a:stretch>
              </p:blipFill>
              <p:spPr>
                <a:xfrm>
                  <a:off x="1625297" y="5494577"/>
                  <a:ext cx="3636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Freihand 6">
                  <a:extLst>
                    <a:ext uri="{FF2B5EF4-FFF2-40B4-BE49-F238E27FC236}">
                      <a16:creationId xmlns:a16="http://schemas.microsoft.com/office/drawing/2014/main" id="{689F35A0-F0F5-1F6A-8718-7CB5B7A03506}"/>
                    </a:ext>
                  </a:extLst>
                </p14:cNvPr>
                <p14:cNvContentPartPr/>
                <p14:nvPr/>
              </p14:nvContentPartPr>
              <p14:xfrm>
                <a:off x="1779017" y="5957537"/>
                <a:ext cx="24840" cy="19080"/>
              </p14:xfrm>
            </p:contentPart>
          </mc:Choice>
          <mc:Fallback xmlns="">
            <p:pic>
              <p:nvPicPr>
                <p:cNvPr id="7" name="Freihand 6">
                  <a:extLst>
                    <a:ext uri="{FF2B5EF4-FFF2-40B4-BE49-F238E27FC236}">
                      <a16:creationId xmlns:a16="http://schemas.microsoft.com/office/drawing/2014/main" id="{689F35A0-F0F5-1F6A-8718-7CB5B7A03506}"/>
                    </a:ext>
                  </a:extLst>
                </p:cNvPr>
                <p:cNvPicPr/>
                <p:nvPr/>
              </p:nvPicPr>
              <p:blipFill>
                <a:blip r:embed="rId10"/>
                <a:stretch>
                  <a:fillRect/>
                </a:stretch>
              </p:blipFill>
              <p:spPr>
                <a:xfrm>
                  <a:off x="1774697" y="5953217"/>
                  <a:ext cx="33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Freihand 7">
                  <a:extLst>
                    <a:ext uri="{FF2B5EF4-FFF2-40B4-BE49-F238E27FC236}">
                      <a16:creationId xmlns:a16="http://schemas.microsoft.com/office/drawing/2014/main" id="{19C0485C-2135-3302-BF43-F0CC772DDE31}"/>
                    </a:ext>
                  </a:extLst>
                </p14:cNvPr>
                <p14:cNvContentPartPr/>
                <p14:nvPr/>
              </p14:nvContentPartPr>
              <p14:xfrm>
                <a:off x="1914737" y="5597537"/>
                <a:ext cx="27720" cy="385920"/>
              </p14:xfrm>
            </p:contentPart>
          </mc:Choice>
          <mc:Fallback xmlns="">
            <p:pic>
              <p:nvPicPr>
                <p:cNvPr id="8" name="Freihand 7">
                  <a:extLst>
                    <a:ext uri="{FF2B5EF4-FFF2-40B4-BE49-F238E27FC236}">
                      <a16:creationId xmlns:a16="http://schemas.microsoft.com/office/drawing/2014/main" id="{19C0485C-2135-3302-BF43-F0CC772DDE31}"/>
                    </a:ext>
                  </a:extLst>
                </p:cNvPr>
                <p:cNvPicPr/>
                <p:nvPr/>
              </p:nvPicPr>
              <p:blipFill>
                <a:blip r:embed="rId12"/>
                <a:stretch>
                  <a:fillRect/>
                </a:stretch>
              </p:blipFill>
              <p:spPr>
                <a:xfrm>
                  <a:off x="1910417" y="5593217"/>
                  <a:ext cx="363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Freihand 8">
                  <a:extLst>
                    <a:ext uri="{FF2B5EF4-FFF2-40B4-BE49-F238E27FC236}">
                      <a16:creationId xmlns:a16="http://schemas.microsoft.com/office/drawing/2014/main" id="{F429B70B-AB74-F47C-67CD-6F26866BBC23}"/>
                    </a:ext>
                  </a:extLst>
                </p14:cNvPr>
                <p14:cNvContentPartPr/>
                <p14:nvPr/>
              </p14:nvContentPartPr>
              <p14:xfrm>
                <a:off x="1871537" y="5588177"/>
                <a:ext cx="271080" cy="233280"/>
              </p14:xfrm>
            </p:contentPart>
          </mc:Choice>
          <mc:Fallback xmlns="">
            <p:pic>
              <p:nvPicPr>
                <p:cNvPr id="9" name="Freihand 8">
                  <a:extLst>
                    <a:ext uri="{FF2B5EF4-FFF2-40B4-BE49-F238E27FC236}">
                      <a16:creationId xmlns:a16="http://schemas.microsoft.com/office/drawing/2014/main" id="{F429B70B-AB74-F47C-67CD-6F26866BBC23}"/>
                    </a:ext>
                  </a:extLst>
                </p:cNvPr>
                <p:cNvPicPr/>
                <p:nvPr/>
              </p:nvPicPr>
              <p:blipFill>
                <a:blip r:embed="rId14"/>
                <a:stretch>
                  <a:fillRect/>
                </a:stretch>
              </p:blipFill>
              <p:spPr>
                <a:xfrm>
                  <a:off x="1867217" y="5583857"/>
                  <a:ext cx="279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Freihand 10">
                  <a:extLst>
                    <a:ext uri="{FF2B5EF4-FFF2-40B4-BE49-F238E27FC236}">
                      <a16:creationId xmlns:a16="http://schemas.microsoft.com/office/drawing/2014/main" id="{2CE73ED9-1A26-0936-9215-C820305A5970}"/>
                    </a:ext>
                  </a:extLst>
                </p14:cNvPr>
                <p14:cNvContentPartPr/>
                <p14:nvPr/>
              </p14:nvContentPartPr>
              <p14:xfrm>
                <a:off x="2354297" y="5815697"/>
                <a:ext cx="473400" cy="228960"/>
              </p14:xfrm>
            </p:contentPart>
          </mc:Choice>
          <mc:Fallback xmlns="">
            <p:pic>
              <p:nvPicPr>
                <p:cNvPr id="11" name="Freihand 10">
                  <a:extLst>
                    <a:ext uri="{FF2B5EF4-FFF2-40B4-BE49-F238E27FC236}">
                      <a16:creationId xmlns:a16="http://schemas.microsoft.com/office/drawing/2014/main" id="{2CE73ED9-1A26-0936-9215-C820305A5970}"/>
                    </a:ext>
                  </a:extLst>
                </p:cNvPr>
                <p:cNvPicPr/>
                <p:nvPr/>
              </p:nvPicPr>
              <p:blipFill>
                <a:blip r:embed="rId16"/>
                <a:stretch>
                  <a:fillRect/>
                </a:stretch>
              </p:blipFill>
              <p:spPr>
                <a:xfrm>
                  <a:off x="2349977" y="5811377"/>
                  <a:ext cx="482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Freihand 11">
                  <a:extLst>
                    <a:ext uri="{FF2B5EF4-FFF2-40B4-BE49-F238E27FC236}">
                      <a16:creationId xmlns:a16="http://schemas.microsoft.com/office/drawing/2014/main" id="{0CE08F4A-2647-2535-3858-37D0DB1C58BD}"/>
                    </a:ext>
                  </a:extLst>
                </p14:cNvPr>
                <p14:cNvContentPartPr/>
                <p14:nvPr/>
              </p14:nvContentPartPr>
              <p14:xfrm>
                <a:off x="2882417" y="5678537"/>
                <a:ext cx="262080" cy="408600"/>
              </p14:xfrm>
            </p:contentPart>
          </mc:Choice>
          <mc:Fallback xmlns="">
            <p:pic>
              <p:nvPicPr>
                <p:cNvPr id="12" name="Freihand 11">
                  <a:extLst>
                    <a:ext uri="{FF2B5EF4-FFF2-40B4-BE49-F238E27FC236}">
                      <a16:creationId xmlns:a16="http://schemas.microsoft.com/office/drawing/2014/main" id="{0CE08F4A-2647-2535-3858-37D0DB1C58BD}"/>
                    </a:ext>
                  </a:extLst>
                </p:cNvPr>
                <p:cNvPicPr/>
                <p:nvPr/>
              </p:nvPicPr>
              <p:blipFill>
                <a:blip r:embed="rId18"/>
                <a:stretch>
                  <a:fillRect/>
                </a:stretch>
              </p:blipFill>
              <p:spPr>
                <a:xfrm>
                  <a:off x="2878097" y="5674217"/>
                  <a:ext cx="2707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Freihand 12">
                  <a:extLst>
                    <a:ext uri="{FF2B5EF4-FFF2-40B4-BE49-F238E27FC236}">
                      <a16:creationId xmlns:a16="http://schemas.microsoft.com/office/drawing/2014/main" id="{F5472B01-916F-1908-ABD5-7CB0D28FBE9D}"/>
                    </a:ext>
                  </a:extLst>
                </p14:cNvPr>
                <p14:cNvContentPartPr/>
                <p14:nvPr/>
              </p14:nvContentPartPr>
              <p14:xfrm>
                <a:off x="3051617" y="5961137"/>
                <a:ext cx="96840" cy="105480"/>
              </p14:xfrm>
            </p:contentPart>
          </mc:Choice>
          <mc:Fallback xmlns="">
            <p:pic>
              <p:nvPicPr>
                <p:cNvPr id="13" name="Freihand 12">
                  <a:extLst>
                    <a:ext uri="{FF2B5EF4-FFF2-40B4-BE49-F238E27FC236}">
                      <a16:creationId xmlns:a16="http://schemas.microsoft.com/office/drawing/2014/main" id="{F5472B01-916F-1908-ABD5-7CB0D28FBE9D}"/>
                    </a:ext>
                  </a:extLst>
                </p:cNvPr>
                <p:cNvPicPr/>
                <p:nvPr/>
              </p:nvPicPr>
              <p:blipFill>
                <a:blip r:embed="rId20"/>
                <a:stretch>
                  <a:fillRect/>
                </a:stretch>
              </p:blipFill>
              <p:spPr>
                <a:xfrm>
                  <a:off x="3047297" y="5956817"/>
                  <a:ext cx="105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Freihand 14">
                  <a:extLst>
                    <a:ext uri="{FF2B5EF4-FFF2-40B4-BE49-F238E27FC236}">
                      <a16:creationId xmlns:a16="http://schemas.microsoft.com/office/drawing/2014/main" id="{AACE907E-13F9-455D-7E2C-96FF5195A81D}"/>
                    </a:ext>
                  </a:extLst>
                </p14:cNvPr>
                <p14:cNvContentPartPr/>
                <p14:nvPr/>
              </p14:nvContentPartPr>
              <p14:xfrm>
                <a:off x="1125977" y="6052577"/>
                <a:ext cx="1971000" cy="401400"/>
              </p14:xfrm>
            </p:contentPart>
          </mc:Choice>
          <mc:Fallback xmlns="">
            <p:pic>
              <p:nvPicPr>
                <p:cNvPr id="15" name="Freihand 14">
                  <a:extLst>
                    <a:ext uri="{FF2B5EF4-FFF2-40B4-BE49-F238E27FC236}">
                      <a16:creationId xmlns:a16="http://schemas.microsoft.com/office/drawing/2014/main" id="{AACE907E-13F9-455D-7E2C-96FF5195A81D}"/>
                    </a:ext>
                  </a:extLst>
                </p:cNvPr>
                <p:cNvPicPr/>
                <p:nvPr/>
              </p:nvPicPr>
              <p:blipFill>
                <a:blip r:embed="rId22"/>
                <a:stretch>
                  <a:fillRect/>
                </a:stretch>
              </p:blipFill>
              <p:spPr>
                <a:xfrm>
                  <a:off x="1121657" y="6048257"/>
                  <a:ext cx="1979640" cy="410040"/>
                </a:xfrm>
                <a:prstGeom prst="rect">
                  <a:avLst/>
                </a:prstGeom>
              </p:spPr>
            </p:pic>
          </mc:Fallback>
        </mc:AlternateContent>
      </p:grpSp>
    </p:spTree>
    <p:extLst>
      <p:ext uri="{BB962C8B-B14F-4D97-AF65-F5344CB8AC3E}">
        <p14:creationId xmlns:p14="http://schemas.microsoft.com/office/powerpoint/2010/main" val="2661870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163704-EC0B-D499-C909-BEA2796D2F2F}"/>
              </a:ext>
            </a:extLst>
          </p:cNvPr>
          <p:cNvSpPr>
            <a:spLocks noGrp="1"/>
          </p:cNvSpPr>
          <p:nvPr>
            <p:ph type="title"/>
          </p:nvPr>
        </p:nvSpPr>
        <p:spPr/>
        <p:txBody>
          <a:bodyPr/>
          <a:lstStyle/>
          <a:p>
            <a:r>
              <a:rPr lang="de-DE" dirty="0" err="1"/>
              <a:t>Anyways</a:t>
            </a:r>
            <a:r>
              <a:rPr lang="de-DE" dirty="0"/>
              <a:t>, wir sind ja Selbstständig</a:t>
            </a:r>
          </a:p>
        </p:txBody>
      </p:sp>
      <p:sp>
        <p:nvSpPr>
          <p:cNvPr id="3" name="Inhaltsplatzhalter 2">
            <a:extLst>
              <a:ext uri="{FF2B5EF4-FFF2-40B4-BE49-F238E27FC236}">
                <a16:creationId xmlns:a16="http://schemas.microsoft.com/office/drawing/2014/main" id="{7C6B2C97-24E0-78CC-3140-AC79F6F672DF}"/>
              </a:ext>
            </a:extLst>
          </p:cNvPr>
          <p:cNvSpPr>
            <a:spLocks noGrp="1"/>
          </p:cNvSpPr>
          <p:nvPr>
            <p:ph idx="1"/>
          </p:nvPr>
        </p:nvSpPr>
        <p:spPr/>
        <p:txBody>
          <a:bodyPr/>
          <a:lstStyle/>
          <a:p>
            <a:pPr marL="0" indent="0">
              <a:buNone/>
            </a:pPr>
            <a:r>
              <a:rPr lang="de-DE" dirty="0"/>
              <a:t>Wenn du gewisse Sachen nicht machen willst… dann musst du jemanden finden der es für dich tut! (Achtung: nicht alle Sachen können ohne Bezahlung verlangt werden!)</a:t>
            </a:r>
          </a:p>
          <a:p>
            <a:pPr marL="0" indent="0">
              <a:buNone/>
            </a:pPr>
            <a:r>
              <a:rPr lang="de-DE" dirty="0" err="1"/>
              <a:t>Bsp</a:t>
            </a:r>
            <a:r>
              <a:rPr lang="de-DE" dirty="0"/>
              <a:t>: Kunst und Animation. WIR Animatoren wollen für unsere Arbeit bezahlt werden weil es Zeit aufwendig ist und wir nur dich Glücklich machen. Also mach uns Glücklich mit Geld!</a:t>
            </a:r>
          </a:p>
          <a:p>
            <a:pPr marL="0" indent="0">
              <a:buNone/>
            </a:pPr>
            <a:r>
              <a:rPr lang="de-DE" dirty="0"/>
              <a:t>Aber </a:t>
            </a:r>
            <a:r>
              <a:rPr lang="de-DE" dirty="0" err="1"/>
              <a:t>Voiceactor</a:t>
            </a:r>
            <a:r>
              <a:rPr lang="de-DE" dirty="0"/>
              <a:t>… die machen es oft </a:t>
            </a:r>
            <a:r>
              <a:rPr lang="de-DE" dirty="0" err="1"/>
              <a:t>for</a:t>
            </a:r>
            <a:r>
              <a:rPr lang="de-DE" dirty="0"/>
              <a:t> </a:t>
            </a:r>
            <a:r>
              <a:rPr lang="de-DE" dirty="0" err="1"/>
              <a:t>free</a:t>
            </a:r>
            <a:r>
              <a:rPr lang="de-DE" dirty="0"/>
              <a:t> (wichtig ist aber dies im Voraus abgesprochen zu haben)</a:t>
            </a:r>
          </a:p>
        </p:txBody>
      </p:sp>
    </p:spTree>
    <p:extLst>
      <p:ext uri="{BB962C8B-B14F-4D97-AF65-F5344CB8AC3E}">
        <p14:creationId xmlns:p14="http://schemas.microsoft.com/office/powerpoint/2010/main" val="262423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3377E-A480-380C-77C9-D47D8D304050}"/>
              </a:ext>
            </a:extLst>
          </p:cNvPr>
          <p:cNvSpPr>
            <a:spLocks noGrp="1"/>
          </p:cNvSpPr>
          <p:nvPr>
            <p:ph type="title"/>
          </p:nvPr>
        </p:nvSpPr>
        <p:spPr/>
        <p:txBody>
          <a:bodyPr/>
          <a:lstStyle/>
          <a:p>
            <a:r>
              <a:rPr lang="de-DE" dirty="0"/>
              <a:t>Frage dich selbst:</a:t>
            </a:r>
          </a:p>
        </p:txBody>
      </p:sp>
      <p:sp>
        <p:nvSpPr>
          <p:cNvPr id="3" name="Inhaltsplatzhalter 2">
            <a:extLst>
              <a:ext uri="{FF2B5EF4-FFF2-40B4-BE49-F238E27FC236}">
                <a16:creationId xmlns:a16="http://schemas.microsoft.com/office/drawing/2014/main" id="{D455A002-65CC-11B4-5BD5-F70CA6E1E020}"/>
              </a:ext>
            </a:extLst>
          </p:cNvPr>
          <p:cNvSpPr>
            <a:spLocks noGrp="1"/>
          </p:cNvSpPr>
          <p:nvPr>
            <p:ph idx="1"/>
          </p:nvPr>
        </p:nvSpPr>
        <p:spPr/>
        <p:txBody>
          <a:bodyPr/>
          <a:lstStyle/>
          <a:p>
            <a:pPr marL="0" indent="0">
              <a:buNone/>
            </a:pPr>
            <a:r>
              <a:rPr lang="de-DE" dirty="0"/>
              <a:t>Wieso willst du eine Serie oder einen Film machen?</a:t>
            </a:r>
          </a:p>
          <a:p>
            <a:pPr marL="0" indent="0">
              <a:buNone/>
            </a:pPr>
            <a:endParaRPr lang="de-DE" dirty="0"/>
          </a:p>
          <a:p>
            <a:pPr marL="0" indent="0">
              <a:buNone/>
            </a:pPr>
            <a:r>
              <a:rPr lang="de-DE" dirty="0"/>
              <a:t>Es gibt einen Unterschied zwischen „Ich will eine Serie rausbringen“ und „Ich will dir eine Geschichte erzählen“</a:t>
            </a:r>
          </a:p>
          <a:p>
            <a:pPr marL="0" indent="0">
              <a:buNone/>
            </a:pPr>
            <a:endParaRPr lang="de-DE" dirty="0"/>
          </a:p>
          <a:p>
            <a:pPr marL="0" indent="0">
              <a:buNone/>
            </a:pPr>
            <a:endParaRPr lang="de-DE" dirty="0"/>
          </a:p>
          <a:p>
            <a:pPr marL="0" indent="0">
              <a:buNone/>
            </a:pPr>
            <a:endParaRPr lang="de-DE" dirty="0"/>
          </a:p>
          <a:p>
            <a:pPr marL="0" indent="0">
              <a:buNone/>
            </a:pPr>
            <a:endParaRPr lang="de-DE" dirty="0"/>
          </a:p>
        </p:txBody>
      </p:sp>
    </p:spTree>
    <p:extLst>
      <p:ext uri="{BB962C8B-B14F-4D97-AF65-F5344CB8AC3E}">
        <p14:creationId xmlns:p14="http://schemas.microsoft.com/office/powerpoint/2010/main" val="3915568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7B57C7-86E6-D924-F7DA-E91E18440DC2}"/>
              </a:ext>
            </a:extLst>
          </p:cNvPr>
          <p:cNvSpPr>
            <a:spLocks noGrp="1"/>
          </p:cNvSpPr>
          <p:nvPr>
            <p:ph type="title"/>
          </p:nvPr>
        </p:nvSpPr>
        <p:spPr/>
        <p:txBody>
          <a:bodyPr/>
          <a:lstStyle/>
          <a:p>
            <a:r>
              <a:rPr lang="de-DE" dirty="0"/>
              <a:t>Ablauf einer Animierten Folge</a:t>
            </a:r>
          </a:p>
        </p:txBody>
      </p:sp>
      <p:sp>
        <p:nvSpPr>
          <p:cNvPr id="3" name="Inhaltsplatzhalter 2">
            <a:extLst>
              <a:ext uri="{FF2B5EF4-FFF2-40B4-BE49-F238E27FC236}">
                <a16:creationId xmlns:a16="http://schemas.microsoft.com/office/drawing/2014/main" id="{BAF0E720-9D98-BDD7-7A7D-DF868CC38870}"/>
              </a:ext>
            </a:extLst>
          </p:cNvPr>
          <p:cNvSpPr>
            <a:spLocks noGrp="1"/>
          </p:cNvSpPr>
          <p:nvPr>
            <p:ph idx="1"/>
          </p:nvPr>
        </p:nvSpPr>
        <p:spPr/>
        <p:txBody>
          <a:bodyPr>
            <a:normAutofit lnSpcReduction="10000"/>
          </a:bodyPr>
          <a:lstStyle/>
          <a:p>
            <a:pPr marL="514350" indent="-514350">
              <a:buAutoNum type="arabicPeriod"/>
            </a:pPr>
            <a:r>
              <a:rPr lang="de-DE" dirty="0"/>
              <a:t>Storyboard</a:t>
            </a:r>
          </a:p>
          <a:p>
            <a:pPr marL="514350" indent="-514350">
              <a:buAutoNum type="arabicPeriod"/>
            </a:pPr>
            <a:r>
              <a:rPr lang="de-DE" dirty="0" err="1"/>
              <a:t>Animatic</a:t>
            </a:r>
            <a:endParaRPr lang="de-DE" dirty="0"/>
          </a:p>
          <a:p>
            <a:pPr marL="514350" indent="-514350">
              <a:buAutoNum type="arabicPeriod"/>
            </a:pPr>
            <a:r>
              <a:rPr lang="de-DE" dirty="0"/>
              <a:t>Character Layout</a:t>
            </a:r>
          </a:p>
          <a:p>
            <a:pPr marL="514350" indent="-514350">
              <a:buAutoNum type="arabicPeriod"/>
            </a:pPr>
            <a:r>
              <a:rPr lang="de-DE" dirty="0"/>
              <a:t>Rough Animation</a:t>
            </a:r>
          </a:p>
          <a:p>
            <a:pPr marL="514350" indent="-514350">
              <a:buAutoNum type="arabicPeriod"/>
            </a:pPr>
            <a:r>
              <a:rPr lang="de-DE" dirty="0" err="1"/>
              <a:t>Keypose</a:t>
            </a:r>
            <a:endParaRPr lang="de-DE" dirty="0"/>
          </a:p>
          <a:p>
            <a:pPr marL="514350" indent="-514350">
              <a:buAutoNum type="arabicPeriod"/>
            </a:pPr>
            <a:r>
              <a:rPr lang="de-DE" dirty="0" err="1"/>
              <a:t>Inbetweens</a:t>
            </a:r>
            <a:endParaRPr lang="de-DE" dirty="0"/>
          </a:p>
          <a:p>
            <a:pPr marL="514350" indent="-514350">
              <a:buAutoNum type="arabicPeriod"/>
            </a:pPr>
            <a:r>
              <a:rPr lang="de-DE" dirty="0" err="1"/>
              <a:t>Lineart</a:t>
            </a:r>
            <a:endParaRPr lang="de-DE" dirty="0"/>
          </a:p>
          <a:p>
            <a:pPr marL="514350" indent="-514350">
              <a:buAutoNum type="arabicPeriod"/>
            </a:pPr>
            <a:r>
              <a:rPr lang="de-DE" dirty="0" err="1"/>
              <a:t>Coloring</a:t>
            </a:r>
            <a:endParaRPr lang="de-DE" dirty="0"/>
          </a:p>
          <a:p>
            <a:pPr marL="514350" indent="-514350">
              <a:buAutoNum type="arabicPeriod"/>
            </a:pPr>
            <a:r>
              <a:rPr lang="de-DE" dirty="0" err="1"/>
              <a:t>Compositing</a:t>
            </a:r>
            <a:endParaRPr lang="de-DE" dirty="0"/>
          </a:p>
          <a:p>
            <a:pPr marL="514350" indent="-514350">
              <a:buAutoNum type="arabicPeriod"/>
            </a:pPr>
            <a:endParaRPr lang="de-DE" dirty="0"/>
          </a:p>
        </p:txBody>
      </p:sp>
    </p:spTree>
    <p:extLst>
      <p:ext uri="{BB962C8B-B14F-4D97-AF65-F5344CB8AC3E}">
        <p14:creationId xmlns:p14="http://schemas.microsoft.com/office/powerpoint/2010/main" val="3192540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755685-2AAE-736F-D978-082E5F45B259}"/>
              </a:ext>
            </a:extLst>
          </p:cNvPr>
          <p:cNvSpPr>
            <a:spLocks noGrp="1"/>
          </p:cNvSpPr>
          <p:nvPr>
            <p:ph type="title"/>
          </p:nvPr>
        </p:nvSpPr>
        <p:spPr/>
        <p:txBody>
          <a:bodyPr/>
          <a:lstStyle/>
          <a:p>
            <a:r>
              <a:rPr lang="de-DE" dirty="0"/>
              <a:t>Wie viel Mühe wird’s jetzt brauchen</a:t>
            </a:r>
          </a:p>
        </p:txBody>
      </p:sp>
      <p:sp>
        <p:nvSpPr>
          <p:cNvPr id="3" name="Inhaltsplatzhalter 2">
            <a:extLst>
              <a:ext uri="{FF2B5EF4-FFF2-40B4-BE49-F238E27FC236}">
                <a16:creationId xmlns:a16="http://schemas.microsoft.com/office/drawing/2014/main" id="{40045599-BCCD-6502-CB8B-A8233030CB9D}"/>
              </a:ext>
            </a:extLst>
          </p:cNvPr>
          <p:cNvSpPr>
            <a:spLocks noGrp="1"/>
          </p:cNvSpPr>
          <p:nvPr>
            <p:ph idx="1"/>
          </p:nvPr>
        </p:nvSpPr>
        <p:spPr/>
        <p:txBody>
          <a:bodyPr/>
          <a:lstStyle/>
          <a:p>
            <a:pPr marL="0" indent="0">
              <a:buNone/>
            </a:pPr>
            <a:r>
              <a:rPr lang="de-DE" dirty="0"/>
              <a:t>Animation oder PMV? </a:t>
            </a:r>
          </a:p>
          <a:p>
            <a:pPr marL="0" indent="0">
              <a:buNone/>
            </a:pPr>
            <a:endParaRPr lang="de-DE" dirty="0"/>
          </a:p>
          <a:p>
            <a:pPr marL="0" indent="0">
              <a:buNone/>
            </a:pPr>
            <a:r>
              <a:rPr lang="de-DE" dirty="0"/>
              <a:t>PMV steht für Picture Moving Video. Also ein Video welches weniger animiert ist und ein sich bewegendes Storyboard ist.</a:t>
            </a:r>
          </a:p>
          <a:p>
            <a:pPr marL="0" indent="0">
              <a:buNone/>
            </a:pPr>
            <a:r>
              <a:rPr lang="de-DE" dirty="0"/>
              <a:t>Weniger Mühe, die Mischung von Animation und </a:t>
            </a:r>
            <a:r>
              <a:rPr lang="de-DE" dirty="0" err="1"/>
              <a:t>Animatic</a:t>
            </a:r>
            <a:r>
              <a:rPr lang="de-DE" dirty="0"/>
              <a:t>!</a:t>
            </a:r>
          </a:p>
          <a:p>
            <a:pPr marL="0" indent="0">
              <a:buNone/>
            </a:pPr>
            <a:endParaRPr lang="de-DE" dirty="0"/>
          </a:p>
          <a:p>
            <a:pPr marL="0" indent="0">
              <a:buNone/>
            </a:pPr>
            <a:r>
              <a:rPr lang="de-DE" dirty="0"/>
              <a:t>Es sieht nicht so gut aus wie eine Animation!</a:t>
            </a:r>
          </a:p>
        </p:txBody>
      </p:sp>
    </p:spTree>
    <p:extLst>
      <p:ext uri="{BB962C8B-B14F-4D97-AF65-F5344CB8AC3E}">
        <p14:creationId xmlns:p14="http://schemas.microsoft.com/office/powerpoint/2010/main" val="2610390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E053C6-0FCE-E4D5-CC16-F0F4BFFF090F}"/>
              </a:ext>
            </a:extLst>
          </p:cNvPr>
          <p:cNvSpPr>
            <a:spLocks noGrp="1"/>
          </p:cNvSpPr>
          <p:nvPr>
            <p:ph type="title"/>
          </p:nvPr>
        </p:nvSpPr>
        <p:spPr/>
        <p:txBody>
          <a:bodyPr/>
          <a:lstStyle/>
          <a:p>
            <a:r>
              <a:rPr lang="de-DE" dirty="0"/>
              <a:t>Welches Programm willst du benutzen?</a:t>
            </a:r>
          </a:p>
        </p:txBody>
      </p:sp>
      <p:sp>
        <p:nvSpPr>
          <p:cNvPr id="3" name="Inhaltsplatzhalter 2">
            <a:extLst>
              <a:ext uri="{FF2B5EF4-FFF2-40B4-BE49-F238E27FC236}">
                <a16:creationId xmlns:a16="http://schemas.microsoft.com/office/drawing/2014/main" id="{45AE45CE-4751-98E3-0548-66EE610C9073}"/>
              </a:ext>
            </a:extLst>
          </p:cNvPr>
          <p:cNvSpPr>
            <a:spLocks noGrp="1"/>
          </p:cNvSpPr>
          <p:nvPr>
            <p:ph idx="1"/>
          </p:nvPr>
        </p:nvSpPr>
        <p:spPr/>
        <p:txBody>
          <a:bodyPr/>
          <a:lstStyle/>
          <a:p>
            <a:pPr marL="0" indent="0">
              <a:buNone/>
            </a:pPr>
            <a:r>
              <a:rPr lang="de-DE" dirty="0"/>
              <a:t>Es gibt viele Programme, kostenlose aber auch welche für die man schon viel Geld haben muss. Am besten sollte man wissen WIE man animieren will um das beste Programm zu finden.</a:t>
            </a:r>
          </a:p>
          <a:p>
            <a:pPr marL="0" indent="0">
              <a:buNone/>
            </a:pPr>
            <a:endParaRPr lang="de-DE" dirty="0"/>
          </a:p>
          <a:p>
            <a:pPr marL="0" indent="0">
              <a:buNone/>
            </a:pPr>
            <a:r>
              <a:rPr lang="de-DE" dirty="0"/>
              <a:t>Toon Boom </a:t>
            </a:r>
            <a:r>
              <a:rPr lang="de-DE" dirty="0" err="1"/>
              <a:t>Harmony</a:t>
            </a:r>
            <a:r>
              <a:rPr lang="de-DE" dirty="0"/>
              <a:t>: Puppet und Rigging</a:t>
            </a:r>
          </a:p>
          <a:p>
            <a:pPr marL="0" indent="0">
              <a:buNone/>
            </a:pPr>
            <a:r>
              <a:rPr lang="de-DE" dirty="0" err="1"/>
              <a:t>OpenToonz</a:t>
            </a:r>
            <a:r>
              <a:rPr lang="de-DE" dirty="0"/>
              <a:t>: Beginner</a:t>
            </a:r>
          </a:p>
          <a:p>
            <a:pPr marL="0" indent="0">
              <a:buNone/>
            </a:pPr>
            <a:r>
              <a:rPr lang="de-DE" dirty="0"/>
              <a:t>Adobe </a:t>
            </a:r>
            <a:r>
              <a:rPr lang="de-DE" dirty="0" err="1"/>
              <a:t>Animate</a:t>
            </a:r>
            <a:r>
              <a:rPr lang="de-DE" dirty="0"/>
              <a:t>: </a:t>
            </a:r>
            <a:r>
              <a:rPr lang="de-DE" dirty="0" err="1"/>
              <a:t>BigBusiness</a:t>
            </a:r>
            <a:r>
              <a:rPr lang="de-DE" dirty="0"/>
              <a:t> </a:t>
            </a:r>
          </a:p>
        </p:txBody>
      </p:sp>
    </p:spTree>
    <p:extLst>
      <p:ext uri="{BB962C8B-B14F-4D97-AF65-F5344CB8AC3E}">
        <p14:creationId xmlns:p14="http://schemas.microsoft.com/office/powerpoint/2010/main" val="2356842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0D456-196E-B9F3-1C68-DBFAD4E954B9}"/>
              </a:ext>
            </a:extLst>
          </p:cNvPr>
          <p:cNvSpPr>
            <a:spLocks noGrp="1"/>
          </p:cNvSpPr>
          <p:nvPr>
            <p:ph type="title"/>
          </p:nvPr>
        </p:nvSpPr>
        <p:spPr/>
        <p:txBody>
          <a:bodyPr/>
          <a:lstStyle/>
          <a:p>
            <a:r>
              <a:rPr lang="de-DE" dirty="0" err="1"/>
              <a:t>Animations</a:t>
            </a:r>
            <a:r>
              <a:rPr lang="de-DE" dirty="0"/>
              <a:t> Arten</a:t>
            </a:r>
          </a:p>
        </p:txBody>
      </p:sp>
      <p:sp>
        <p:nvSpPr>
          <p:cNvPr id="3" name="Inhaltsplatzhalter 2">
            <a:extLst>
              <a:ext uri="{FF2B5EF4-FFF2-40B4-BE49-F238E27FC236}">
                <a16:creationId xmlns:a16="http://schemas.microsoft.com/office/drawing/2014/main" id="{66856856-BD9F-8456-1604-39F21642FDA4}"/>
              </a:ext>
            </a:extLst>
          </p:cNvPr>
          <p:cNvSpPr>
            <a:spLocks noGrp="1"/>
          </p:cNvSpPr>
          <p:nvPr>
            <p:ph idx="1"/>
          </p:nvPr>
        </p:nvSpPr>
        <p:spPr/>
        <p:txBody>
          <a:bodyPr/>
          <a:lstStyle/>
          <a:p>
            <a:pPr marL="0" indent="0">
              <a:buNone/>
            </a:pPr>
            <a:r>
              <a:rPr lang="de-DE" dirty="0"/>
              <a:t>Ich stelle hier die 2 meist genutzten Arten der Animation:</a:t>
            </a:r>
          </a:p>
          <a:p>
            <a:pPr marL="0" indent="0">
              <a:buNone/>
            </a:pPr>
            <a:r>
              <a:rPr lang="de-DE" dirty="0"/>
              <a:t>Frame </a:t>
            </a:r>
            <a:r>
              <a:rPr lang="de-DE" dirty="0" err="1"/>
              <a:t>by</a:t>
            </a:r>
            <a:r>
              <a:rPr lang="de-DE" dirty="0"/>
              <a:t> Frame und Puppet Animation.</a:t>
            </a:r>
          </a:p>
          <a:p>
            <a:pPr marL="0" indent="0">
              <a:buNone/>
            </a:pPr>
            <a:endParaRPr lang="de-DE" dirty="0"/>
          </a:p>
          <a:p>
            <a:pPr marL="0" indent="0">
              <a:buNone/>
            </a:pPr>
            <a:r>
              <a:rPr lang="de-DE" dirty="0"/>
              <a:t>Beides wird als 2D Animation bezeichnet</a:t>
            </a:r>
          </a:p>
        </p:txBody>
      </p:sp>
      <p:pic>
        <p:nvPicPr>
          <p:cNvPr id="1026" name="Picture 2" descr="Bildergebnis für frame by frame animation">
            <a:extLst>
              <a:ext uri="{FF2B5EF4-FFF2-40B4-BE49-F238E27FC236}">
                <a16:creationId xmlns:a16="http://schemas.microsoft.com/office/drawing/2014/main" id="{2F50754C-563C-DB04-D245-20E591818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20" y="3783436"/>
            <a:ext cx="3705417" cy="2977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llbild anzeigen">
            <a:extLst>
              <a:ext uri="{FF2B5EF4-FFF2-40B4-BE49-F238E27FC236}">
                <a16:creationId xmlns:a16="http://schemas.microsoft.com/office/drawing/2014/main" id="{7B1EFD77-B7DE-BCD4-7E82-E57725BC9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394" y="4092324"/>
            <a:ext cx="3595870" cy="23597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ellbild anzeigen">
            <a:extLst>
              <a:ext uri="{FF2B5EF4-FFF2-40B4-BE49-F238E27FC236}">
                <a16:creationId xmlns:a16="http://schemas.microsoft.com/office/drawing/2014/main" id="{A1C46CAD-1058-6BC5-22E3-7B9CB7B35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413" y="3933283"/>
            <a:ext cx="3595871" cy="25595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r Verbinder 5">
            <a:extLst>
              <a:ext uri="{FF2B5EF4-FFF2-40B4-BE49-F238E27FC236}">
                <a16:creationId xmlns:a16="http://schemas.microsoft.com/office/drawing/2014/main" id="{3D55511B-862E-9DD3-A6B5-1C93C16A2F61}"/>
              </a:ext>
            </a:extLst>
          </p:cNvPr>
          <p:cNvCxnSpPr/>
          <p:nvPr/>
        </p:nvCxnSpPr>
        <p:spPr>
          <a:xfrm>
            <a:off x="4127383" y="3933283"/>
            <a:ext cx="0" cy="2827720"/>
          </a:xfrm>
          <a:prstGeom prst="line">
            <a:avLst/>
          </a:prstGeom>
          <a:ln w="762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458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9C09FE-5B23-4E2E-2E16-6351AF1B1582}"/>
              </a:ext>
            </a:extLst>
          </p:cNvPr>
          <p:cNvSpPr>
            <a:spLocks noGrp="1"/>
          </p:cNvSpPr>
          <p:nvPr>
            <p:ph type="title"/>
          </p:nvPr>
        </p:nvSpPr>
        <p:spPr/>
        <p:txBody>
          <a:bodyPr/>
          <a:lstStyle/>
          <a:p>
            <a:r>
              <a:rPr lang="de-DE" dirty="0"/>
              <a:t>Jetzt geht’s um die Wurst</a:t>
            </a:r>
          </a:p>
        </p:txBody>
      </p:sp>
      <p:sp>
        <p:nvSpPr>
          <p:cNvPr id="3" name="Inhaltsplatzhalter 2">
            <a:extLst>
              <a:ext uri="{FF2B5EF4-FFF2-40B4-BE49-F238E27FC236}">
                <a16:creationId xmlns:a16="http://schemas.microsoft.com/office/drawing/2014/main" id="{F6EF48B5-3C33-CB16-FA07-E5E902BF9301}"/>
              </a:ext>
            </a:extLst>
          </p:cNvPr>
          <p:cNvSpPr>
            <a:spLocks noGrp="1"/>
          </p:cNvSpPr>
          <p:nvPr>
            <p:ph idx="1"/>
          </p:nvPr>
        </p:nvSpPr>
        <p:spPr/>
        <p:txBody>
          <a:bodyPr/>
          <a:lstStyle/>
          <a:p>
            <a:pPr marL="0" indent="0">
              <a:buNone/>
            </a:pPr>
            <a:r>
              <a:rPr lang="de-DE" dirty="0"/>
              <a:t>Du hast die VAs, diese haben dir ihre </a:t>
            </a:r>
            <a:r>
              <a:rPr lang="de-DE" dirty="0" err="1"/>
              <a:t>Voicelines</a:t>
            </a:r>
            <a:r>
              <a:rPr lang="de-DE" dirty="0"/>
              <a:t> geschickt und du hast diese editiert… dann kannst du jetzt mit dem Storyboard und </a:t>
            </a:r>
            <a:r>
              <a:rPr lang="de-DE" dirty="0" err="1"/>
              <a:t>Animatic</a:t>
            </a:r>
            <a:r>
              <a:rPr lang="de-DE" dirty="0"/>
              <a:t> anfangen!</a:t>
            </a:r>
          </a:p>
          <a:p>
            <a:pPr marL="0" indent="0">
              <a:buNone/>
            </a:pPr>
            <a:endParaRPr lang="de-DE" dirty="0"/>
          </a:p>
        </p:txBody>
      </p:sp>
      <p:pic>
        <p:nvPicPr>
          <p:cNvPr id="20482" name="Picture 2" descr="Bildergebnis für storyboard">
            <a:extLst>
              <a:ext uri="{FF2B5EF4-FFF2-40B4-BE49-F238E27FC236}">
                <a16:creationId xmlns:a16="http://schemas.microsoft.com/office/drawing/2014/main" id="{733EFFCD-27BF-0C7E-A3C8-9A5106EA8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0" y="3113088"/>
            <a:ext cx="4407392" cy="30638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Bildergebnis für animatic example">
            <a:extLst>
              <a:ext uri="{FF2B5EF4-FFF2-40B4-BE49-F238E27FC236}">
                <a16:creationId xmlns:a16="http://schemas.microsoft.com/office/drawing/2014/main" id="{D85AB210-CC64-73B0-E8BD-6B504BEE9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83" y="3278559"/>
            <a:ext cx="4577417" cy="287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11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4FBA16-060D-A3B3-163F-8904AA3D33D2}"/>
              </a:ext>
            </a:extLst>
          </p:cNvPr>
          <p:cNvSpPr>
            <a:spLocks noGrp="1"/>
          </p:cNvSpPr>
          <p:nvPr>
            <p:ph type="title"/>
          </p:nvPr>
        </p:nvSpPr>
        <p:spPr/>
        <p:txBody>
          <a:bodyPr/>
          <a:lstStyle/>
          <a:p>
            <a:r>
              <a:rPr lang="de-DE" dirty="0" err="1"/>
              <a:t>Animatic</a:t>
            </a:r>
            <a:endParaRPr lang="de-DE" dirty="0"/>
          </a:p>
        </p:txBody>
      </p:sp>
      <p:sp>
        <p:nvSpPr>
          <p:cNvPr id="3" name="Inhaltsplatzhalter 2">
            <a:extLst>
              <a:ext uri="{FF2B5EF4-FFF2-40B4-BE49-F238E27FC236}">
                <a16:creationId xmlns:a16="http://schemas.microsoft.com/office/drawing/2014/main" id="{FD46D8E7-778B-50FD-0F77-D67DBD8DC154}"/>
              </a:ext>
            </a:extLst>
          </p:cNvPr>
          <p:cNvSpPr>
            <a:spLocks noGrp="1"/>
          </p:cNvSpPr>
          <p:nvPr>
            <p:ph idx="1"/>
          </p:nvPr>
        </p:nvSpPr>
        <p:spPr/>
        <p:txBody>
          <a:bodyPr/>
          <a:lstStyle/>
          <a:p>
            <a:pPr marL="0" indent="0">
              <a:buNone/>
            </a:pPr>
            <a:r>
              <a:rPr lang="de-DE" dirty="0"/>
              <a:t>Ein verfeinertes Storyboard und ein Schritt vor den </a:t>
            </a:r>
            <a:r>
              <a:rPr lang="de-DE" dirty="0" err="1"/>
              <a:t>rough</a:t>
            </a:r>
            <a:r>
              <a:rPr lang="de-DE" dirty="0"/>
              <a:t> </a:t>
            </a:r>
            <a:r>
              <a:rPr lang="de-DE" dirty="0" err="1"/>
              <a:t>animationen</a:t>
            </a:r>
            <a:endParaRPr lang="de-DE" dirty="0"/>
          </a:p>
        </p:txBody>
      </p:sp>
      <mc:AlternateContent xmlns:mc="http://schemas.openxmlformats.org/markup-compatibility/2006" xmlns:p14="http://schemas.microsoft.com/office/powerpoint/2010/main">
        <mc:Choice Requires="p14">
          <p:contentPart p14:bwMode="auto" r:id="rId2">
            <p14:nvContentPartPr>
              <p14:cNvPr id="109" name="Freihand 108">
                <a:extLst>
                  <a:ext uri="{FF2B5EF4-FFF2-40B4-BE49-F238E27FC236}">
                    <a16:creationId xmlns:a16="http://schemas.microsoft.com/office/drawing/2014/main" id="{43A15BE5-FC0F-9430-2E6A-3547F7B4DA76}"/>
                  </a:ext>
                </a:extLst>
              </p14:cNvPr>
              <p14:cNvContentPartPr/>
              <p14:nvPr/>
            </p14:nvContentPartPr>
            <p14:xfrm>
              <a:off x="4996697" y="6293417"/>
              <a:ext cx="980280" cy="384840"/>
            </p14:xfrm>
          </p:contentPart>
        </mc:Choice>
        <mc:Fallback xmlns="">
          <p:pic>
            <p:nvPicPr>
              <p:cNvPr id="109" name="Freihand 108">
                <a:extLst>
                  <a:ext uri="{FF2B5EF4-FFF2-40B4-BE49-F238E27FC236}">
                    <a16:creationId xmlns:a16="http://schemas.microsoft.com/office/drawing/2014/main" id="{43A15BE5-FC0F-9430-2E6A-3547F7B4DA76}"/>
                  </a:ext>
                </a:extLst>
              </p:cNvPr>
              <p:cNvPicPr/>
              <p:nvPr/>
            </p:nvPicPr>
            <p:blipFill>
              <a:blip r:embed="rId3"/>
              <a:stretch>
                <a:fillRect/>
              </a:stretch>
            </p:blipFill>
            <p:spPr>
              <a:xfrm>
                <a:off x="4992377" y="6289097"/>
                <a:ext cx="9889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2" name="Freihand 131">
                <a:extLst>
                  <a:ext uri="{FF2B5EF4-FFF2-40B4-BE49-F238E27FC236}">
                    <a16:creationId xmlns:a16="http://schemas.microsoft.com/office/drawing/2014/main" id="{F1910D9E-C065-553F-CADF-D48AFD55ED44}"/>
                  </a:ext>
                </a:extLst>
              </p14:cNvPr>
              <p14:cNvContentPartPr/>
              <p14:nvPr/>
            </p14:nvContentPartPr>
            <p14:xfrm>
              <a:off x="5079857" y="4304777"/>
              <a:ext cx="137520" cy="6480"/>
            </p14:xfrm>
          </p:contentPart>
        </mc:Choice>
        <mc:Fallback xmlns="">
          <p:pic>
            <p:nvPicPr>
              <p:cNvPr id="132" name="Freihand 131">
                <a:extLst>
                  <a:ext uri="{FF2B5EF4-FFF2-40B4-BE49-F238E27FC236}">
                    <a16:creationId xmlns:a16="http://schemas.microsoft.com/office/drawing/2014/main" id="{F1910D9E-C065-553F-CADF-D48AFD55ED44}"/>
                  </a:ext>
                </a:extLst>
              </p:cNvPr>
              <p:cNvPicPr/>
              <p:nvPr/>
            </p:nvPicPr>
            <p:blipFill>
              <a:blip r:embed="rId5"/>
              <a:stretch>
                <a:fillRect/>
              </a:stretch>
            </p:blipFill>
            <p:spPr>
              <a:xfrm>
                <a:off x="5075537" y="4300457"/>
                <a:ext cx="146160" cy="15120"/>
              </a:xfrm>
              <a:prstGeom prst="rect">
                <a:avLst/>
              </a:prstGeom>
            </p:spPr>
          </p:pic>
        </mc:Fallback>
      </mc:AlternateContent>
      <p:sp>
        <p:nvSpPr>
          <p:cNvPr id="147" name="Textfeld 146">
            <a:extLst>
              <a:ext uri="{FF2B5EF4-FFF2-40B4-BE49-F238E27FC236}">
                <a16:creationId xmlns:a16="http://schemas.microsoft.com/office/drawing/2014/main" id="{5CC67144-AF3A-8F48-0B7C-343B39875866}"/>
              </a:ext>
            </a:extLst>
          </p:cNvPr>
          <p:cNvSpPr txBox="1"/>
          <p:nvPr/>
        </p:nvSpPr>
        <p:spPr>
          <a:xfrm>
            <a:off x="6431350" y="5651677"/>
            <a:ext cx="2223444" cy="1200329"/>
          </a:xfrm>
          <a:prstGeom prst="rect">
            <a:avLst/>
          </a:prstGeom>
          <a:noFill/>
        </p:spPr>
        <p:txBody>
          <a:bodyPr wrap="square" rtlCol="0">
            <a:spAutoFit/>
          </a:bodyPr>
          <a:lstStyle/>
          <a:p>
            <a:pPr algn="ctr"/>
            <a:r>
              <a:rPr lang="de-DE" dirty="0">
                <a:latin typeface="Bahnschrift SemiLight Condensed" panose="020B0502040204020203" pitchFamily="34" charset="0"/>
              </a:rPr>
              <a:t>Die nächste Slide wird ein Video zeigen welches den nach Prozess zeigt</a:t>
            </a:r>
          </a:p>
          <a:p>
            <a:pPr algn="ctr"/>
            <a:endParaRPr lang="de-DE" dirty="0">
              <a:latin typeface="Bahnschrift SemiLight Condensed" panose="020B05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53" name="Freihand 152">
                <a:extLst>
                  <a:ext uri="{FF2B5EF4-FFF2-40B4-BE49-F238E27FC236}">
                    <a16:creationId xmlns:a16="http://schemas.microsoft.com/office/drawing/2014/main" id="{F49DE685-B01C-C42F-0086-3671FA740B85}"/>
                  </a:ext>
                </a:extLst>
              </p14:cNvPr>
              <p14:cNvContentPartPr/>
              <p14:nvPr/>
            </p14:nvContentPartPr>
            <p14:xfrm>
              <a:off x="6391337" y="5354383"/>
              <a:ext cx="295560" cy="1395360"/>
            </p14:xfrm>
          </p:contentPart>
        </mc:Choice>
        <mc:Fallback xmlns="">
          <p:pic>
            <p:nvPicPr>
              <p:cNvPr id="153" name="Freihand 152">
                <a:extLst>
                  <a:ext uri="{FF2B5EF4-FFF2-40B4-BE49-F238E27FC236}">
                    <a16:creationId xmlns:a16="http://schemas.microsoft.com/office/drawing/2014/main" id="{F49DE685-B01C-C42F-0086-3671FA740B85}"/>
                  </a:ext>
                </a:extLst>
              </p:cNvPr>
              <p:cNvPicPr/>
              <p:nvPr/>
            </p:nvPicPr>
            <p:blipFill>
              <a:blip r:embed="rId7"/>
              <a:stretch>
                <a:fillRect/>
              </a:stretch>
            </p:blipFill>
            <p:spPr>
              <a:xfrm>
                <a:off x="6387017" y="5350063"/>
                <a:ext cx="304200" cy="140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4" name="Freihand 153">
                <a:extLst>
                  <a:ext uri="{FF2B5EF4-FFF2-40B4-BE49-F238E27FC236}">
                    <a16:creationId xmlns:a16="http://schemas.microsoft.com/office/drawing/2014/main" id="{CD34360E-D733-C07F-C666-9E325E7E74CE}"/>
                  </a:ext>
                </a:extLst>
              </p14:cNvPr>
              <p14:cNvContentPartPr/>
              <p14:nvPr/>
            </p14:nvContentPartPr>
            <p14:xfrm>
              <a:off x="8230217" y="5352583"/>
              <a:ext cx="410040" cy="1348200"/>
            </p14:xfrm>
          </p:contentPart>
        </mc:Choice>
        <mc:Fallback xmlns="">
          <p:pic>
            <p:nvPicPr>
              <p:cNvPr id="154" name="Freihand 153">
                <a:extLst>
                  <a:ext uri="{FF2B5EF4-FFF2-40B4-BE49-F238E27FC236}">
                    <a16:creationId xmlns:a16="http://schemas.microsoft.com/office/drawing/2014/main" id="{CD34360E-D733-C07F-C666-9E325E7E74CE}"/>
                  </a:ext>
                </a:extLst>
              </p:cNvPr>
              <p:cNvPicPr/>
              <p:nvPr/>
            </p:nvPicPr>
            <p:blipFill>
              <a:blip r:embed="rId9"/>
              <a:stretch>
                <a:fillRect/>
              </a:stretch>
            </p:blipFill>
            <p:spPr>
              <a:xfrm>
                <a:off x="8225897" y="5348263"/>
                <a:ext cx="418680" cy="135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Freihand 171">
                <a:extLst>
                  <a:ext uri="{FF2B5EF4-FFF2-40B4-BE49-F238E27FC236}">
                    <a16:creationId xmlns:a16="http://schemas.microsoft.com/office/drawing/2014/main" id="{FBDFFF87-85BF-1381-0236-C3C7D2B73B3A}"/>
                  </a:ext>
                </a:extLst>
              </p14:cNvPr>
              <p14:cNvContentPartPr/>
              <p14:nvPr/>
            </p14:nvContentPartPr>
            <p14:xfrm>
              <a:off x="5110817" y="4127143"/>
              <a:ext cx="6120" cy="28440"/>
            </p14:xfrm>
          </p:contentPart>
        </mc:Choice>
        <mc:Fallback xmlns="">
          <p:pic>
            <p:nvPicPr>
              <p:cNvPr id="172" name="Freihand 171">
                <a:extLst>
                  <a:ext uri="{FF2B5EF4-FFF2-40B4-BE49-F238E27FC236}">
                    <a16:creationId xmlns:a16="http://schemas.microsoft.com/office/drawing/2014/main" id="{FBDFFF87-85BF-1381-0236-C3C7D2B73B3A}"/>
                  </a:ext>
                </a:extLst>
              </p:cNvPr>
              <p:cNvPicPr/>
              <p:nvPr/>
            </p:nvPicPr>
            <p:blipFill>
              <a:blip r:embed="rId11"/>
              <a:stretch>
                <a:fillRect/>
              </a:stretch>
            </p:blipFill>
            <p:spPr>
              <a:xfrm>
                <a:off x="5106497" y="4122823"/>
                <a:ext cx="14760" cy="37080"/>
              </a:xfrm>
              <a:prstGeom prst="rect">
                <a:avLst/>
              </a:prstGeom>
            </p:spPr>
          </p:pic>
        </mc:Fallback>
      </mc:AlternateContent>
      <p:grpSp>
        <p:nvGrpSpPr>
          <p:cNvPr id="179" name="Gruppieren 178">
            <a:extLst>
              <a:ext uri="{FF2B5EF4-FFF2-40B4-BE49-F238E27FC236}">
                <a16:creationId xmlns:a16="http://schemas.microsoft.com/office/drawing/2014/main" id="{3291DC8D-1222-070D-4527-7616984788AC}"/>
              </a:ext>
            </a:extLst>
          </p:cNvPr>
          <p:cNvGrpSpPr/>
          <p:nvPr/>
        </p:nvGrpSpPr>
        <p:grpSpPr>
          <a:xfrm>
            <a:off x="3745697" y="3576857"/>
            <a:ext cx="2783880" cy="3383280"/>
            <a:chOff x="3745697" y="3576857"/>
            <a:chExt cx="2783880" cy="3383280"/>
          </a:xfrm>
        </p:grpSpPr>
        <mc:AlternateContent xmlns:mc="http://schemas.openxmlformats.org/markup-compatibility/2006" xmlns:p14="http://schemas.microsoft.com/office/powerpoint/2010/main">
          <mc:Choice Requires="p14">
            <p:contentPart p14:bwMode="auto" r:id="rId12">
              <p14:nvContentPartPr>
                <p14:cNvPr id="4" name="Freihand 3">
                  <a:extLst>
                    <a:ext uri="{FF2B5EF4-FFF2-40B4-BE49-F238E27FC236}">
                      <a16:creationId xmlns:a16="http://schemas.microsoft.com/office/drawing/2014/main" id="{CB0233B5-54DC-B483-30A6-D8A2B8A07D38}"/>
                    </a:ext>
                  </a:extLst>
                </p14:cNvPr>
                <p14:cNvContentPartPr/>
                <p14:nvPr/>
              </p14:nvContentPartPr>
              <p14:xfrm>
                <a:off x="4586657" y="3778097"/>
                <a:ext cx="963000" cy="927720"/>
              </p14:xfrm>
            </p:contentPart>
          </mc:Choice>
          <mc:Fallback xmlns="">
            <p:pic>
              <p:nvPicPr>
                <p:cNvPr id="4" name="Freihand 3">
                  <a:extLst>
                    <a:ext uri="{FF2B5EF4-FFF2-40B4-BE49-F238E27FC236}">
                      <a16:creationId xmlns:a16="http://schemas.microsoft.com/office/drawing/2014/main" id="{CB0233B5-54DC-B483-30A6-D8A2B8A07D38}"/>
                    </a:ext>
                  </a:extLst>
                </p:cNvPr>
                <p:cNvPicPr/>
                <p:nvPr/>
              </p:nvPicPr>
              <p:blipFill>
                <a:blip r:embed="rId13"/>
                <a:stretch>
                  <a:fillRect/>
                </a:stretch>
              </p:blipFill>
              <p:spPr>
                <a:xfrm>
                  <a:off x="4582337" y="3773777"/>
                  <a:ext cx="97164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Freihand 4">
                  <a:extLst>
                    <a:ext uri="{FF2B5EF4-FFF2-40B4-BE49-F238E27FC236}">
                      <a16:creationId xmlns:a16="http://schemas.microsoft.com/office/drawing/2014/main" id="{9CD6F711-BB53-559F-9868-D70DC60C1A67}"/>
                    </a:ext>
                  </a:extLst>
                </p14:cNvPr>
                <p14:cNvContentPartPr/>
                <p14:nvPr/>
              </p14:nvContentPartPr>
              <p14:xfrm>
                <a:off x="5069417" y="4019297"/>
                <a:ext cx="51480" cy="860760"/>
              </p14:xfrm>
            </p:contentPart>
          </mc:Choice>
          <mc:Fallback xmlns="">
            <p:pic>
              <p:nvPicPr>
                <p:cNvPr id="5" name="Freihand 4">
                  <a:extLst>
                    <a:ext uri="{FF2B5EF4-FFF2-40B4-BE49-F238E27FC236}">
                      <a16:creationId xmlns:a16="http://schemas.microsoft.com/office/drawing/2014/main" id="{9CD6F711-BB53-559F-9868-D70DC60C1A67}"/>
                    </a:ext>
                  </a:extLst>
                </p:cNvPr>
                <p:cNvPicPr/>
                <p:nvPr/>
              </p:nvPicPr>
              <p:blipFill>
                <a:blip r:embed="rId15"/>
                <a:stretch>
                  <a:fillRect/>
                </a:stretch>
              </p:blipFill>
              <p:spPr>
                <a:xfrm>
                  <a:off x="5065097" y="4014977"/>
                  <a:ext cx="6012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Freihand 5">
                  <a:extLst>
                    <a:ext uri="{FF2B5EF4-FFF2-40B4-BE49-F238E27FC236}">
                      <a16:creationId xmlns:a16="http://schemas.microsoft.com/office/drawing/2014/main" id="{E0E469B3-B146-4425-588E-925A3101BFC7}"/>
                    </a:ext>
                  </a:extLst>
                </p14:cNvPr>
                <p14:cNvContentPartPr/>
                <p14:nvPr/>
              </p14:nvContentPartPr>
              <p14:xfrm>
                <a:off x="4986977" y="4291097"/>
                <a:ext cx="289440" cy="187920"/>
              </p14:xfrm>
            </p:contentPart>
          </mc:Choice>
          <mc:Fallback xmlns="">
            <p:pic>
              <p:nvPicPr>
                <p:cNvPr id="6" name="Freihand 5">
                  <a:extLst>
                    <a:ext uri="{FF2B5EF4-FFF2-40B4-BE49-F238E27FC236}">
                      <a16:creationId xmlns:a16="http://schemas.microsoft.com/office/drawing/2014/main" id="{E0E469B3-B146-4425-588E-925A3101BFC7}"/>
                    </a:ext>
                  </a:extLst>
                </p:cNvPr>
                <p:cNvPicPr/>
                <p:nvPr/>
              </p:nvPicPr>
              <p:blipFill>
                <a:blip r:embed="rId17"/>
                <a:stretch>
                  <a:fillRect/>
                </a:stretch>
              </p:blipFill>
              <p:spPr>
                <a:xfrm>
                  <a:off x="4982657" y="4286777"/>
                  <a:ext cx="298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Freihand 7">
                  <a:extLst>
                    <a:ext uri="{FF2B5EF4-FFF2-40B4-BE49-F238E27FC236}">
                      <a16:creationId xmlns:a16="http://schemas.microsoft.com/office/drawing/2014/main" id="{19A0740A-43F7-C528-B12D-19326BE6282E}"/>
                    </a:ext>
                  </a:extLst>
                </p14:cNvPr>
                <p14:cNvContentPartPr/>
                <p14:nvPr/>
              </p14:nvContentPartPr>
              <p14:xfrm>
                <a:off x="4591697" y="4256177"/>
                <a:ext cx="16200" cy="31680"/>
              </p14:xfrm>
            </p:contentPart>
          </mc:Choice>
          <mc:Fallback xmlns="">
            <p:pic>
              <p:nvPicPr>
                <p:cNvPr id="8" name="Freihand 7">
                  <a:extLst>
                    <a:ext uri="{FF2B5EF4-FFF2-40B4-BE49-F238E27FC236}">
                      <a16:creationId xmlns:a16="http://schemas.microsoft.com/office/drawing/2014/main" id="{19A0740A-43F7-C528-B12D-19326BE6282E}"/>
                    </a:ext>
                  </a:extLst>
                </p:cNvPr>
                <p:cNvPicPr/>
                <p:nvPr/>
              </p:nvPicPr>
              <p:blipFill>
                <a:blip r:embed="rId19"/>
                <a:stretch>
                  <a:fillRect/>
                </a:stretch>
              </p:blipFill>
              <p:spPr>
                <a:xfrm>
                  <a:off x="4587377" y="4251857"/>
                  <a:ext cx="2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Freihand 8">
                  <a:extLst>
                    <a:ext uri="{FF2B5EF4-FFF2-40B4-BE49-F238E27FC236}">
                      <a16:creationId xmlns:a16="http://schemas.microsoft.com/office/drawing/2014/main" id="{80D56A13-00F2-84AE-C8F7-A2DC30E07CD7}"/>
                    </a:ext>
                  </a:extLst>
                </p14:cNvPr>
                <p14:cNvContentPartPr/>
                <p14:nvPr/>
              </p14:nvContentPartPr>
              <p14:xfrm>
                <a:off x="4611137" y="4003817"/>
                <a:ext cx="94680" cy="310680"/>
              </p14:xfrm>
            </p:contentPart>
          </mc:Choice>
          <mc:Fallback xmlns="">
            <p:pic>
              <p:nvPicPr>
                <p:cNvPr id="9" name="Freihand 8">
                  <a:extLst>
                    <a:ext uri="{FF2B5EF4-FFF2-40B4-BE49-F238E27FC236}">
                      <a16:creationId xmlns:a16="http://schemas.microsoft.com/office/drawing/2014/main" id="{80D56A13-00F2-84AE-C8F7-A2DC30E07CD7}"/>
                    </a:ext>
                  </a:extLst>
                </p:cNvPr>
                <p:cNvPicPr/>
                <p:nvPr/>
              </p:nvPicPr>
              <p:blipFill>
                <a:blip r:embed="rId21"/>
                <a:stretch>
                  <a:fillRect/>
                </a:stretch>
              </p:blipFill>
              <p:spPr>
                <a:xfrm>
                  <a:off x="4606817" y="3999497"/>
                  <a:ext cx="1033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Freihand 9">
                  <a:extLst>
                    <a:ext uri="{FF2B5EF4-FFF2-40B4-BE49-F238E27FC236}">
                      <a16:creationId xmlns:a16="http://schemas.microsoft.com/office/drawing/2014/main" id="{5DB46E7E-5DCC-F951-40EA-D6A389DCF081}"/>
                    </a:ext>
                  </a:extLst>
                </p14:cNvPr>
                <p14:cNvContentPartPr/>
                <p14:nvPr/>
              </p14:nvContentPartPr>
              <p14:xfrm>
                <a:off x="4619057" y="4346897"/>
                <a:ext cx="266040" cy="282600"/>
              </p14:xfrm>
            </p:contentPart>
          </mc:Choice>
          <mc:Fallback xmlns="">
            <p:pic>
              <p:nvPicPr>
                <p:cNvPr id="10" name="Freihand 9">
                  <a:extLst>
                    <a:ext uri="{FF2B5EF4-FFF2-40B4-BE49-F238E27FC236}">
                      <a16:creationId xmlns:a16="http://schemas.microsoft.com/office/drawing/2014/main" id="{5DB46E7E-5DCC-F951-40EA-D6A389DCF081}"/>
                    </a:ext>
                  </a:extLst>
                </p:cNvPr>
                <p:cNvPicPr/>
                <p:nvPr/>
              </p:nvPicPr>
              <p:blipFill>
                <a:blip r:embed="rId23"/>
                <a:stretch>
                  <a:fillRect/>
                </a:stretch>
              </p:blipFill>
              <p:spPr>
                <a:xfrm>
                  <a:off x="4614737" y="4342577"/>
                  <a:ext cx="2746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Freihand 16">
                  <a:extLst>
                    <a:ext uri="{FF2B5EF4-FFF2-40B4-BE49-F238E27FC236}">
                      <a16:creationId xmlns:a16="http://schemas.microsoft.com/office/drawing/2014/main" id="{FE679ECC-DAE5-7AFF-ED98-5509A65E8A73}"/>
                    </a:ext>
                  </a:extLst>
                </p14:cNvPr>
                <p14:cNvContentPartPr/>
                <p14:nvPr/>
              </p14:nvContentPartPr>
              <p14:xfrm>
                <a:off x="5126657" y="4196417"/>
                <a:ext cx="2160" cy="53640"/>
              </p14:xfrm>
            </p:contentPart>
          </mc:Choice>
          <mc:Fallback xmlns="">
            <p:pic>
              <p:nvPicPr>
                <p:cNvPr id="17" name="Freihand 16">
                  <a:extLst>
                    <a:ext uri="{FF2B5EF4-FFF2-40B4-BE49-F238E27FC236}">
                      <a16:creationId xmlns:a16="http://schemas.microsoft.com/office/drawing/2014/main" id="{FE679ECC-DAE5-7AFF-ED98-5509A65E8A73}"/>
                    </a:ext>
                  </a:extLst>
                </p:cNvPr>
                <p:cNvPicPr/>
                <p:nvPr/>
              </p:nvPicPr>
              <p:blipFill>
                <a:blip r:embed="rId25"/>
                <a:stretch>
                  <a:fillRect/>
                </a:stretch>
              </p:blipFill>
              <p:spPr>
                <a:xfrm>
                  <a:off x="5122337" y="4192097"/>
                  <a:ext cx="10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Freihand 17">
                  <a:extLst>
                    <a:ext uri="{FF2B5EF4-FFF2-40B4-BE49-F238E27FC236}">
                      <a16:creationId xmlns:a16="http://schemas.microsoft.com/office/drawing/2014/main" id="{3006E7A3-9E2F-560C-EB5F-D94C74928EC5}"/>
                    </a:ext>
                  </a:extLst>
                </p14:cNvPr>
                <p14:cNvContentPartPr/>
                <p14:nvPr/>
              </p14:nvContentPartPr>
              <p14:xfrm>
                <a:off x="5118737" y="4147817"/>
                <a:ext cx="4320" cy="17640"/>
              </p14:xfrm>
            </p:contentPart>
          </mc:Choice>
          <mc:Fallback xmlns="">
            <p:pic>
              <p:nvPicPr>
                <p:cNvPr id="18" name="Freihand 17">
                  <a:extLst>
                    <a:ext uri="{FF2B5EF4-FFF2-40B4-BE49-F238E27FC236}">
                      <a16:creationId xmlns:a16="http://schemas.microsoft.com/office/drawing/2014/main" id="{3006E7A3-9E2F-560C-EB5F-D94C74928EC5}"/>
                    </a:ext>
                  </a:extLst>
                </p:cNvPr>
                <p:cNvPicPr/>
                <p:nvPr/>
              </p:nvPicPr>
              <p:blipFill>
                <a:blip r:embed="rId27"/>
                <a:stretch>
                  <a:fillRect/>
                </a:stretch>
              </p:blipFill>
              <p:spPr>
                <a:xfrm>
                  <a:off x="5114417" y="4143497"/>
                  <a:ext cx="12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Freihand 20">
                  <a:extLst>
                    <a:ext uri="{FF2B5EF4-FFF2-40B4-BE49-F238E27FC236}">
                      <a16:creationId xmlns:a16="http://schemas.microsoft.com/office/drawing/2014/main" id="{FA4E424B-2602-6562-C8C5-F6ECE054E84B}"/>
                    </a:ext>
                  </a:extLst>
                </p14:cNvPr>
                <p14:cNvContentPartPr/>
                <p14:nvPr/>
              </p14:nvContentPartPr>
              <p14:xfrm>
                <a:off x="4990937" y="4080497"/>
                <a:ext cx="14040" cy="70920"/>
              </p14:xfrm>
            </p:contentPart>
          </mc:Choice>
          <mc:Fallback xmlns="">
            <p:pic>
              <p:nvPicPr>
                <p:cNvPr id="21" name="Freihand 20">
                  <a:extLst>
                    <a:ext uri="{FF2B5EF4-FFF2-40B4-BE49-F238E27FC236}">
                      <a16:creationId xmlns:a16="http://schemas.microsoft.com/office/drawing/2014/main" id="{FA4E424B-2602-6562-C8C5-F6ECE054E84B}"/>
                    </a:ext>
                  </a:extLst>
                </p:cNvPr>
                <p:cNvPicPr/>
                <p:nvPr/>
              </p:nvPicPr>
              <p:blipFill>
                <a:blip r:embed="rId29"/>
                <a:stretch>
                  <a:fillRect/>
                </a:stretch>
              </p:blipFill>
              <p:spPr>
                <a:xfrm>
                  <a:off x="4986617" y="4076177"/>
                  <a:ext cx="226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Freihand 21">
                  <a:extLst>
                    <a:ext uri="{FF2B5EF4-FFF2-40B4-BE49-F238E27FC236}">
                      <a16:creationId xmlns:a16="http://schemas.microsoft.com/office/drawing/2014/main" id="{2D01ACB0-5C97-43F7-92E9-DEA0A768E999}"/>
                    </a:ext>
                  </a:extLst>
                </p14:cNvPr>
                <p14:cNvContentPartPr/>
                <p14:nvPr/>
              </p14:nvContentPartPr>
              <p14:xfrm>
                <a:off x="5197217" y="4049177"/>
                <a:ext cx="2160" cy="45720"/>
              </p14:xfrm>
            </p:contentPart>
          </mc:Choice>
          <mc:Fallback xmlns="">
            <p:pic>
              <p:nvPicPr>
                <p:cNvPr id="22" name="Freihand 21">
                  <a:extLst>
                    <a:ext uri="{FF2B5EF4-FFF2-40B4-BE49-F238E27FC236}">
                      <a16:creationId xmlns:a16="http://schemas.microsoft.com/office/drawing/2014/main" id="{2D01ACB0-5C97-43F7-92E9-DEA0A768E999}"/>
                    </a:ext>
                  </a:extLst>
                </p:cNvPr>
                <p:cNvPicPr/>
                <p:nvPr/>
              </p:nvPicPr>
              <p:blipFill>
                <a:blip r:embed="rId31"/>
                <a:stretch>
                  <a:fillRect/>
                </a:stretch>
              </p:blipFill>
              <p:spPr>
                <a:xfrm>
                  <a:off x="5192897" y="4044857"/>
                  <a:ext cx="10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Freihand 24">
                  <a:extLst>
                    <a:ext uri="{FF2B5EF4-FFF2-40B4-BE49-F238E27FC236}">
                      <a16:creationId xmlns:a16="http://schemas.microsoft.com/office/drawing/2014/main" id="{C945D078-D6E8-1A83-9EAD-AED81567D396}"/>
                    </a:ext>
                  </a:extLst>
                </p14:cNvPr>
                <p14:cNvContentPartPr/>
                <p14:nvPr/>
              </p14:nvContentPartPr>
              <p14:xfrm>
                <a:off x="4767737" y="4025417"/>
                <a:ext cx="178200" cy="232560"/>
              </p14:xfrm>
            </p:contentPart>
          </mc:Choice>
          <mc:Fallback xmlns="">
            <p:pic>
              <p:nvPicPr>
                <p:cNvPr id="25" name="Freihand 24">
                  <a:extLst>
                    <a:ext uri="{FF2B5EF4-FFF2-40B4-BE49-F238E27FC236}">
                      <a16:creationId xmlns:a16="http://schemas.microsoft.com/office/drawing/2014/main" id="{C945D078-D6E8-1A83-9EAD-AED81567D396}"/>
                    </a:ext>
                  </a:extLst>
                </p:cNvPr>
                <p:cNvPicPr/>
                <p:nvPr/>
              </p:nvPicPr>
              <p:blipFill>
                <a:blip r:embed="rId33"/>
                <a:stretch>
                  <a:fillRect/>
                </a:stretch>
              </p:blipFill>
              <p:spPr>
                <a:xfrm>
                  <a:off x="4763417" y="4021097"/>
                  <a:ext cx="186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Freihand 25">
                  <a:extLst>
                    <a:ext uri="{FF2B5EF4-FFF2-40B4-BE49-F238E27FC236}">
                      <a16:creationId xmlns:a16="http://schemas.microsoft.com/office/drawing/2014/main" id="{1527D388-5ED7-D6D9-A5E9-BEB5D0A29E02}"/>
                    </a:ext>
                  </a:extLst>
                </p14:cNvPr>
                <p14:cNvContentPartPr/>
                <p14:nvPr/>
              </p14:nvContentPartPr>
              <p14:xfrm>
                <a:off x="4951697" y="4089857"/>
                <a:ext cx="14040" cy="11160"/>
              </p14:xfrm>
            </p:contentPart>
          </mc:Choice>
          <mc:Fallback xmlns="">
            <p:pic>
              <p:nvPicPr>
                <p:cNvPr id="26" name="Freihand 25">
                  <a:extLst>
                    <a:ext uri="{FF2B5EF4-FFF2-40B4-BE49-F238E27FC236}">
                      <a16:creationId xmlns:a16="http://schemas.microsoft.com/office/drawing/2014/main" id="{1527D388-5ED7-D6D9-A5E9-BEB5D0A29E02}"/>
                    </a:ext>
                  </a:extLst>
                </p:cNvPr>
                <p:cNvPicPr/>
                <p:nvPr/>
              </p:nvPicPr>
              <p:blipFill>
                <a:blip r:embed="rId35"/>
                <a:stretch>
                  <a:fillRect/>
                </a:stretch>
              </p:blipFill>
              <p:spPr>
                <a:xfrm>
                  <a:off x="4947017" y="4085537"/>
                  <a:ext cx="22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Freihand 26">
                  <a:extLst>
                    <a:ext uri="{FF2B5EF4-FFF2-40B4-BE49-F238E27FC236}">
                      <a16:creationId xmlns:a16="http://schemas.microsoft.com/office/drawing/2014/main" id="{2380BCA1-AB7B-4FEE-21A6-4C060F7B6891}"/>
                    </a:ext>
                  </a:extLst>
                </p14:cNvPr>
                <p14:cNvContentPartPr/>
                <p14:nvPr/>
              </p14:nvContentPartPr>
              <p14:xfrm>
                <a:off x="5187137" y="3961337"/>
                <a:ext cx="276120" cy="215280"/>
              </p14:xfrm>
            </p:contentPart>
          </mc:Choice>
          <mc:Fallback xmlns="">
            <p:pic>
              <p:nvPicPr>
                <p:cNvPr id="27" name="Freihand 26">
                  <a:extLst>
                    <a:ext uri="{FF2B5EF4-FFF2-40B4-BE49-F238E27FC236}">
                      <a16:creationId xmlns:a16="http://schemas.microsoft.com/office/drawing/2014/main" id="{2380BCA1-AB7B-4FEE-21A6-4C060F7B6891}"/>
                    </a:ext>
                  </a:extLst>
                </p:cNvPr>
                <p:cNvPicPr/>
                <p:nvPr/>
              </p:nvPicPr>
              <p:blipFill>
                <a:blip r:embed="rId37"/>
                <a:stretch>
                  <a:fillRect/>
                </a:stretch>
              </p:blipFill>
              <p:spPr>
                <a:xfrm>
                  <a:off x="5182817" y="3957017"/>
                  <a:ext cx="284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Freihand 28">
                  <a:extLst>
                    <a:ext uri="{FF2B5EF4-FFF2-40B4-BE49-F238E27FC236}">
                      <a16:creationId xmlns:a16="http://schemas.microsoft.com/office/drawing/2014/main" id="{0B235F48-99E2-3248-8B94-C1B203C6CF04}"/>
                    </a:ext>
                  </a:extLst>
                </p14:cNvPr>
                <p14:cNvContentPartPr/>
                <p14:nvPr/>
              </p14:nvContentPartPr>
              <p14:xfrm>
                <a:off x="5335457" y="4007057"/>
                <a:ext cx="2160" cy="6840"/>
              </p14:xfrm>
            </p:contentPart>
          </mc:Choice>
          <mc:Fallback xmlns="">
            <p:pic>
              <p:nvPicPr>
                <p:cNvPr id="29" name="Freihand 28">
                  <a:extLst>
                    <a:ext uri="{FF2B5EF4-FFF2-40B4-BE49-F238E27FC236}">
                      <a16:creationId xmlns:a16="http://schemas.microsoft.com/office/drawing/2014/main" id="{0B235F48-99E2-3248-8B94-C1B203C6CF04}"/>
                    </a:ext>
                  </a:extLst>
                </p:cNvPr>
                <p:cNvPicPr/>
                <p:nvPr/>
              </p:nvPicPr>
              <p:blipFill>
                <a:blip r:embed="rId39"/>
                <a:stretch>
                  <a:fillRect/>
                </a:stretch>
              </p:blipFill>
              <p:spPr>
                <a:xfrm>
                  <a:off x="5331137" y="4002737"/>
                  <a:ext cx="10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Freihand 29">
                  <a:extLst>
                    <a:ext uri="{FF2B5EF4-FFF2-40B4-BE49-F238E27FC236}">
                      <a16:creationId xmlns:a16="http://schemas.microsoft.com/office/drawing/2014/main" id="{C4FE59E3-EC40-256B-FAFA-85879102C0C0}"/>
                    </a:ext>
                  </a:extLst>
                </p14:cNvPr>
                <p14:cNvContentPartPr/>
                <p14:nvPr/>
              </p14:nvContentPartPr>
              <p14:xfrm>
                <a:off x="5173097" y="4543817"/>
                <a:ext cx="299880" cy="210600"/>
              </p14:xfrm>
            </p:contentPart>
          </mc:Choice>
          <mc:Fallback xmlns="">
            <p:pic>
              <p:nvPicPr>
                <p:cNvPr id="30" name="Freihand 29">
                  <a:extLst>
                    <a:ext uri="{FF2B5EF4-FFF2-40B4-BE49-F238E27FC236}">
                      <a16:creationId xmlns:a16="http://schemas.microsoft.com/office/drawing/2014/main" id="{C4FE59E3-EC40-256B-FAFA-85879102C0C0}"/>
                    </a:ext>
                  </a:extLst>
                </p:cNvPr>
                <p:cNvPicPr/>
                <p:nvPr/>
              </p:nvPicPr>
              <p:blipFill>
                <a:blip r:embed="rId41"/>
                <a:stretch>
                  <a:fillRect/>
                </a:stretch>
              </p:blipFill>
              <p:spPr>
                <a:xfrm>
                  <a:off x="5168777" y="4539497"/>
                  <a:ext cx="308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Freihand 30">
                  <a:extLst>
                    <a:ext uri="{FF2B5EF4-FFF2-40B4-BE49-F238E27FC236}">
                      <a16:creationId xmlns:a16="http://schemas.microsoft.com/office/drawing/2014/main" id="{07D604CC-B525-CC93-FFE2-70BB63107444}"/>
                    </a:ext>
                  </a:extLst>
                </p14:cNvPr>
                <p14:cNvContentPartPr/>
                <p14:nvPr/>
              </p14:nvContentPartPr>
              <p14:xfrm>
                <a:off x="5266337" y="4651817"/>
                <a:ext cx="84960" cy="52560"/>
              </p14:xfrm>
            </p:contentPart>
          </mc:Choice>
          <mc:Fallback xmlns="">
            <p:pic>
              <p:nvPicPr>
                <p:cNvPr id="31" name="Freihand 30">
                  <a:extLst>
                    <a:ext uri="{FF2B5EF4-FFF2-40B4-BE49-F238E27FC236}">
                      <a16:creationId xmlns:a16="http://schemas.microsoft.com/office/drawing/2014/main" id="{07D604CC-B525-CC93-FFE2-70BB63107444}"/>
                    </a:ext>
                  </a:extLst>
                </p:cNvPr>
                <p:cNvPicPr/>
                <p:nvPr/>
              </p:nvPicPr>
              <p:blipFill>
                <a:blip r:embed="rId43"/>
                <a:stretch>
                  <a:fillRect/>
                </a:stretch>
              </p:blipFill>
              <p:spPr>
                <a:xfrm>
                  <a:off x="5262017" y="4647497"/>
                  <a:ext cx="93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Freihand 31">
                  <a:extLst>
                    <a:ext uri="{FF2B5EF4-FFF2-40B4-BE49-F238E27FC236}">
                      <a16:creationId xmlns:a16="http://schemas.microsoft.com/office/drawing/2014/main" id="{7DA6C4F8-FFFC-ED1E-041F-A67244C4A780}"/>
                    </a:ext>
                  </a:extLst>
                </p14:cNvPr>
                <p14:cNvContentPartPr/>
                <p14:nvPr/>
              </p14:nvContentPartPr>
              <p14:xfrm>
                <a:off x="5295137" y="4677737"/>
                <a:ext cx="68040" cy="171360"/>
              </p14:xfrm>
            </p:contentPart>
          </mc:Choice>
          <mc:Fallback xmlns="">
            <p:pic>
              <p:nvPicPr>
                <p:cNvPr id="32" name="Freihand 31">
                  <a:extLst>
                    <a:ext uri="{FF2B5EF4-FFF2-40B4-BE49-F238E27FC236}">
                      <a16:creationId xmlns:a16="http://schemas.microsoft.com/office/drawing/2014/main" id="{7DA6C4F8-FFFC-ED1E-041F-A67244C4A780}"/>
                    </a:ext>
                  </a:extLst>
                </p:cNvPr>
                <p:cNvPicPr/>
                <p:nvPr/>
              </p:nvPicPr>
              <p:blipFill>
                <a:blip r:embed="rId45"/>
                <a:stretch>
                  <a:fillRect/>
                </a:stretch>
              </p:blipFill>
              <p:spPr>
                <a:xfrm>
                  <a:off x="5290817" y="4673417"/>
                  <a:ext cx="76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Freihand 32">
                  <a:extLst>
                    <a:ext uri="{FF2B5EF4-FFF2-40B4-BE49-F238E27FC236}">
                      <a16:creationId xmlns:a16="http://schemas.microsoft.com/office/drawing/2014/main" id="{5BA48D1E-41FA-D345-B926-751C2691D757}"/>
                    </a:ext>
                  </a:extLst>
                </p14:cNvPr>
                <p14:cNvContentPartPr/>
                <p14:nvPr/>
              </p14:nvContentPartPr>
              <p14:xfrm>
                <a:off x="5378297" y="4740377"/>
                <a:ext cx="35640" cy="119520"/>
              </p14:xfrm>
            </p:contentPart>
          </mc:Choice>
          <mc:Fallback xmlns="">
            <p:pic>
              <p:nvPicPr>
                <p:cNvPr id="33" name="Freihand 32">
                  <a:extLst>
                    <a:ext uri="{FF2B5EF4-FFF2-40B4-BE49-F238E27FC236}">
                      <a16:creationId xmlns:a16="http://schemas.microsoft.com/office/drawing/2014/main" id="{5BA48D1E-41FA-D345-B926-751C2691D757}"/>
                    </a:ext>
                  </a:extLst>
                </p:cNvPr>
                <p:cNvPicPr/>
                <p:nvPr/>
              </p:nvPicPr>
              <p:blipFill>
                <a:blip r:embed="rId47"/>
                <a:stretch>
                  <a:fillRect/>
                </a:stretch>
              </p:blipFill>
              <p:spPr>
                <a:xfrm>
                  <a:off x="5373977" y="4736057"/>
                  <a:ext cx="44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Freihand 33">
                  <a:extLst>
                    <a:ext uri="{FF2B5EF4-FFF2-40B4-BE49-F238E27FC236}">
                      <a16:creationId xmlns:a16="http://schemas.microsoft.com/office/drawing/2014/main" id="{D1F5F82A-E66D-5E49-796D-9209EE085010}"/>
                    </a:ext>
                  </a:extLst>
                </p14:cNvPr>
                <p14:cNvContentPartPr/>
                <p14:nvPr/>
              </p14:nvContentPartPr>
              <p14:xfrm>
                <a:off x="5458937" y="4765577"/>
                <a:ext cx="47520" cy="111600"/>
              </p14:xfrm>
            </p:contentPart>
          </mc:Choice>
          <mc:Fallback xmlns="">
            <p:pic>
              <p:nvPicPr>
                <p:cNvPr id="34" name="Freihand 33">
                  <a:extLst>
                    <a:ext uri="{FF2B5EF4-FFF2-40B4-BE49-F238E27FC236}">
                      <a16:creationId xmlns:a16="http://schemas.microsoft.com/office/drawing/2014/main" id="{D1F5F82A-E66D-5E49-796D-9209EE085010}"/>
                    </a:ext>
                  </a:extLst>
                </p:cNvPr>
                <p:cNvPicPr/>
                <p:nvPr/>
              </p:nvPicPr>
              <p:blipFill>
                <a:blip r:embed="rId49"/>
                <a:stretch>
                  <a:fillRect/>
                </a:stretch>
              </p:blipFill>
              <p:spPr>
                <a:xfrm>
                  <a:off x="5454617" y="4761257"/>
                  <a:ext cx="56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Freihand 35">
                  <a:extLst>
                    <a:ext uri="{FF2B5EF4-FFF2-40B4-BE49-F238E27FC236}">
                      <a16:creationId xmlns:a16="http://schemas.microsoft.com/office/drawing/2014/main" id="{2B0B0C45-FE32-37F4-451D-EAA2F3994270}"/>
                    </a:ext>
                  </a:extLst>
                </p14:cNvPr>
                <p14:cNvContentPartPr/>
                <p14:nvPr/>
              </p14:nvContentPartPr>
              <p14:xfrm>
                <a:off x="5519777" y="4799777"/>
                <a:ext cx="90720" cy="64440"/>
              </p14:xfrm>
            </p:contentPart>
          </mc:Choice>
          <mc:Fallback xmlns="">
            <p:pic>
              <p:nvPicPr>
                <p:cNvPr id="36" name="Freihand 35">
                  <a:extLst>
                    <a:ext uri="{FF2B5EF4-FFF2-40B4-BE49-F238E27FC236}">
                      <a16:creationId xmlns:a16="http://schemas.microsoft.com/office/drawing/2014/main" id="{2B0B0C45-FE32-37F4-451D-EAA2F3994270}"/>
                    </a:ext>
                  </a:extLst>
                </p:cNvPr>
                <p:cNvPicPr/>
                <p:nvPr/>
              </p:nvPicPr>
              <p:blipFill>
                <a:blip r:embed="rId51"/>
                <a:stretch>
                  <a:fillRect/>
                </a:stretch>
              </p:blipFill>
              <p:spPr>
                <a:xfrm>
                  <a:off x="5515457" y="4795457"/>
                  <a:ext cx="993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Freihand 37">
                  <a:extLst>
                    <a:ext uri="{FF2B5EF4-FFF2-40B4-BE49-F238E27FC236}">
                      <a16:creationId xmlns:a16="http://schemas.microsoft.com/office/drawing/2014/main" id="{B4E6CDF7-CF72-A503-2568-A88729A65991}"/>
                    </a:ext>
                  </a:extLst>
                </p14:cNvPr>
                <p14:cNvContentPartPr/>
                <p14:nvPr/>
              </p14:nvContentPartPr>
              <p14:xfrm>
                <a:off x="5331137" y="4826417"/>
                <a:ext cx="136440" cy="96480"/>
              </p14:xfrm>
            </p:contentPart>
          </mc:Choice>
          <mc:Fallback xmlns="">
            <p:pic>
              <p:nvPicPr>
                <p:cNvPr id="38" name="Freihand 37">
                  <a:extLst>
                    <a:ext uri="{FF2B5EF4-FFF2-40B4-BE49-F238E27FC236}">
                      <a16:creationId xmlns:a16="http://schemas.microsoft.com/office/drawing/2014/main" id="{B4E6CDF7-CF72-A503-2568-A88729A65991}"/>
                    </a:ext>
                  </a:extLst>
                </p:cNvPr>
                <p:cNvPicPr/>
                <p:nvPr/>
              </p:nvPicPr>
              <p:blipFill>
                <a:blip r:embed="rId53"/>
                <a:stretch>
                  <a:fillRect/>
                </a:stretch>
              </p:blipFill>
              <p:spPr>
                <a:xfrm>
                  <a:off x="5326817" y="4822097"/>
                  <a:ext cx="145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Freihand 39">
                  <a:extLst>
                    <a:ext uri="{FF2B5EF4-FFF2-40B4-BE49-F238E27FC236}">
                      <a16:creationId xmlns:a16="http://schemas.microsoft.com/office/drawing/2014/main" id="{84F8B850-90A7-9B9D-1AD5-B4BA4AD6FCB3}"/>
                    </a:ext>
                  </a:extLst>
                </p14:cNvPr>
                <p14:cNvContentPartPr/>
                <p14:nvPr/>
              </p14:nvContentPartPr>
              <p14:xfrm>
                <a:off x="5461097" y="4650737"/>
                <a:ext cx="204840" cy="130680"/>
              </p14:xfrm>
            </p:contentPart>
          </mc:Choice>
          <mc:Fallback xmlns="">
            <p:pic>
              <p:nvPicPr>
                <p:cNvPr id="40" name="Freihand 39">
                  <a:extLst>
                    <a:ext uri="{FF2B5EF4-FFF2-40B4-BE49-F238E27FC236}">
                      <a16:creationId xmlns:a16="http://schemas.microsoft.com/office/drawing/2014/main" id="{84F8B850-90A7-9B9D-1AD5-B4BA4AD6FCB3}"/>
                    </a:ext>
                  </a:extLst>
                </p:cNvPr>
                <p:cNvPicPr/>
                <p:nvPr/>
              </p:nvPicPr>
              <p:blipFill>
                <a:blip r:embed="rId55"/>
                <a:stretch>
                  <a:fillRect/>
                </a:stretch>
              </p:blipFill>
              <p:spPr>
                <a:xfrm>
                  <a:off x="5456777" y="4646417"/>
                  <a:ext cx="213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Freihand 41">
                  <a:extLst>
                    <a:ext uri="{FF2B5EF4-FFF2-40B4-BE49-F238E27FC236}">
                      <a16:creationId xmlns:a16="http://schemas.microsoft.com/office/drawing/2014/main" id="{F5938E02-42A2-5CE8-8C21-79EE77F3A424}"/>
                    </a:ext>
                  </a:extLst>
                </p14:cNvPr>
                <p14:cNvContentPartPr/>
                <p14:nvPr/>
              </p14:nvContentPartPr>
              <p14:xfrm>
                <a:off x="4817777" y="3961337"/>
                <a:ext cx="199080" cy="49680"/>
              </p14:xfrm>
            </p:contentPart>
          </mc:Choice>
          <mc:Fallback xmlns="">
            <p:pic>
              <p:nvPicPr>
                <p:cNvPr id="42" name="Freihand 41">
                  <a:extLst>
                    <a:ext uri="{FF2B5EF4-FFF2-40B4-BE49-F238E27FC236}">
                      <a16:creationId xmlns:a16="http://schemas.microsoft.com/office/drawing/2014/main" id="{F5938E02-42A2-5CE8-8C21-79EE77F3A424}"/>
                    </a:ext>
                  </a:extLst>
                </p:cNvPr>
                <p:cNvPicPr/>
                <p:nvPr/>
              </p:nvPicPr>
              <p:blipFill>
                <a:blip r:embed="rId57"/>
                <a:stretch>
                  <a:fillRect/>
                </a:stretch>
              </p:blipFill>
              <p:spPr>
                <a:xfrm>
                  <a:off x="4813457" y="3957017"/>
                  <a:ext cx="207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Freihand 43">
                  <a:extLst>
                    <a:ext uri="{FF2B5EF4-FFF2-40B4-BE49-F238E27FC236}">
                      <a16:creationId xmlns:a16="http://schemas.microsoft.com/office/drawing/2014/main" id="{FFF4561B-97B7-ADAE-6C61-ACE3FF4186F6}"/>
                    </a:ext>
                  </a:extLst>
                </p14:cNvPr>
                <p14:cNvContentPartPr/>
                <p14:nvPr/>
              </p14:nvContentPartPr>
              <p14:xfrm>
                <a:off x="5187497" y="3846137"/>
                <a:ext cx="145800" cy="16920"/>
              </p14:xfrm>
            </p:contentPart>
          </mc:Choice>
          <mc:Fallback xmlns="">
            <p:pic>
              <p:nvPicPr>
                <p:cNvPr id="44" name="Freihand 43">
                  <a:extLst>
                    <a:ext uri="{FF2B5EF4-FFF2-40B4-BE49-F238E27FC236}">
                      <a16:creationId xmlns:a16="http://schemas.microsoft.com/office/drawing/2014/main" id="{FFF4561B-97B7-ADAE-6C61-ACE3FF4186F6}"/>
                    </a:ext>
                  </a:extLst>
                </p:cNvPr>
                <p:cNvPicPr/>
                <p:nvPr/>
              </p:nvPicPr>
              <p:blipFill>
                <a:blip r:embed="rId59"/>
                <a:stretch>
                  <a:fillRect/>
                </a:stretch>
              </p:blipFill>
              <p:spPr>
                <a:xfrm>
                  <a:off x="5183177" y="3841817"/>
                  <a:ext cx="154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Freihand 45">
                  <a:extLst>
                    <a:ext uri="{FF2B5EF4-FFF2-40B4-BE49-F238E27FC236}">
                      <a16:creationId xmlns:a16="http://schemas.microsoft.com/office/drawing/2014/main" id="{5F47CFB9-7C71-DFF4-BF9E-AE6727487677}"/>
                    </a:ext>
                  </a:extLst>
                </p14:cNvPr>
                <p14:cNvContentPartPr/>
                <p14:nvPr/>
              </p14:nvContentPartPr>
              <p14:xfrm>
                <a:off x="5516177" y="4147817"/>
                <a:ext cx="75240" cy="22320"/>
              </p14:xfrm>
            </p:contentPart>
          </mc:Choice>
          <mc:Fallback xmlns="">
            <p:pic>
              <p:nvPicPr>
                <p:cNvPr id="46" name="Freihand 45">
                  <a:extLst>
                    <a:ext uri="{FF2B5EF4-FFF2-40B4-BE49-F238E27FC236}">
                      <a16:creationId xmlns:a16="http://schemas.microsoft.com/office/drawing/2014/main" id="{5F47CFB9-7C71-DFF4-BF9E-AE6727487677}"/>
                    </a:ext>
                  </a:extLst>
                </p:cNvPr>
                <p:cNvPicPr/>
                <p:nvPr/>
              </p:nvPicPr>
              <p:blipFill>
                <a:blip r:embed="rId61"/>
                <a:stretch>
                  <a:fillRect/>
                </a:stretch>
              </p:blipFill>
              <p:spPr>
                <a:xfrm>
                  <a:off x="5511857" y="4143497"/>
                  <a:ext cx="83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Freihand 46">
                  <a:extLst>
                    <a:ext uri="{FF2B5EF4-FFF2-40B4-BE49-F238E27FC236}">
                      <a16:creationId xmlns:a16="http://schemas.microsoft.com/office/drawing/2014/main" id="{6FBE0905-5370-4A03-6DBC-327133216F45}"/>
                    </a:ext>
                  </a:extLst>
                </p14:cNvPr>
                <p14:cNvContentPartPr/>
                <p14:nvPr/>
              </p14:nvContentPartPr>
              <p14:xfrm>
                <a:off x="5510057" y="4168337"/>
                <a:ext cx="81000" cy="274680"/>
              </p14:xfrm>
            </p:contentPart>
          </mc:Choice>
          <mc:Fallback xmlns="">
            <p:pic>
              <p:nvPicPr>
                <p:cNvPr id="47" name="Freihand 46">
                  <a:extLst>
                    <a:ext uri="{FF2B5EF4-FFF2-40B4-BE49-F238E27FC236}">
                      <a16:creationId xmlns:a16="http://schemas.microsoft.com/office/drawing/2014/main" id="{6FBE0905-5370-4A03-6DBC-327133216F45}"/>
                    </a:ext>
                  </a:extLst>
                </p:cNvPr>
                <p:cNvPicPr/>
                <p:nvPr/>
              </p:nvPicPr>
              <p:blipFill>
                <a:blip r:embed="rId63"/>
                <a:stretch>
                  <a:fillRect/>
                </a:stretch>
              </p:blipFill>
              <p:spPr>
                <a:xfrm>
                  <a:off x="5505737" y="4164017"/>
                  <a:ext cx="896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Freihand 47">
                  <a:extLst>
                    <a:ext uri="{FF2B5EF4-FFF2-40B4-BE49-F238E27FC236}">
                      <a16:creationId xmlns:a16="http://schemas.microsoft.com/office/drawing/2014/main" id="{122FC0A7-90F5-7F69-62E8-DDF89BEB252E}"/>
                    </a:ext>
                  </a:extLst>
                </p14:cNvPr>
                <p14:cNvContentPartPr/>
                <p14:nvPr/>
              </p14:nvContentPartPr>
              <p14:xfrm>
                <a:off x="5492417" y="4008497"/>
                <a:ext cx="27720" cy="118080"/>
              </p14:xfrm>
            </p:contentPart>
          </mc:Choice>
          <mc:Fallback xmlns="">
            <p:pic>
              <p:nvPicPr>
                <p:cNvPr id="48" name="Freihand 47">
                  <a:extLst>
                    <a:ext uri="{FF2B5EF4-FFF2-40B4-BE49-F238E27FC236}">
                      <a16:creationId xmlns:a16="http://schemas.microsoft.com/office/drawing/2014/main" id="{122FC0A7-90F5-7F69-62E8-DDF89BEB252E}"/>
                    </a:ext>
                  </a:extLst>
                </p:cNvPr>
                <p:cNvPicPr/>
                <p:nvPr/>
              </p:nvPicPr>
              <p:blipFill>
                <a:blip r:embed="rId65"/>
                <a:stretch>
                  <a:fillRect/>
                </a:stretch>
              </p:blipFill>
              <p:spPr>
                <a:xfrm>
                  <a:off x="5488097" y="4004177"/>
                  <a:ext cx="36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Freihand 48">
                  <a:extLst>
                    <a:ext uri="{FF2B5EF4-FFF2-40B4-BE49-F238E27FC236}">
                      <a16:creationId xmlns:a16="http://schemas.microsoft.com/office/drawing/2014/main" id="{B1BAF97C-DD7E-5541-4DAA-F77130BA2A1E}"/>
                    </a:ext>
                  </a:extLst>
                </p14:cNvPr>
                <p14:cNvContentPartPr/>
                <p14:nvPr/>
              </p14:nvContentPartPr>
              <p14:xfrm>
                <a:off x="4607177" y="3873857"/>
                <a:ext cx="1082160" cy="175320"/>
              </p14:xfrm>
            </p:contentPart>
          </mc:Choice>
          <mc:Fallback xmlns="">
            <p:pic>
              <p:nvPicPr>
                <p:cNvPr id="49" name="Freihand 48">
                  <a:extLst>
                    <a:ext uri="{FF2B5EF4-FFF2-40B4-BE49-F238E27FC236}">
                      <a16:creationId xmlns:a16="http://schemas.microsoft.com/office/drawing/2014/main" id="{B1BAF97C-DD7E-5541-4DAA-F77130BA2A1E}"/>
                    </a:ext>
                  </a:extLst>
                </p:cNvPr>
                <p:cNvPicPr/>
                <p:nvPr/>
              </p:nvPicPr>
              <p:blipFill>
                <a:blip r:embed="rId67"/>
                <a:stretch>
                  <a:fillRect/>
                </a:stretch>
              </p:blipFill>
              <p:spPr>
                <a:xfrm>
                  <a:off x="4602857" y="3869537"/>
                  <a:ext cx="10908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Freihand 49">
                  <a:extLst>
                    <a:ext uri="{FF2B5EF4-FFF2-40B4-BE49-F238E27FC236}">
                      <a16:creationId xmlns:a16="http://schemas.microsoft.com/office/drawing/2014/main" id="{AA931D0F-512C-1F9F-2232-6FC4098CC371}"/>
                    </a:ext>
                  </a:extLst>
                </p14:cNvPr>
                <p14:cNvContentPartPr/>
                <p14:nvPr/>
              </p14:nvContentPartPr>
              <p14:xfrm>
                <a:off x="4299377" y="3576857"/>
                <a:ext cx="1128240" cy="1235880"/>
              </p14:xfrm>
            </p:contentPart>
          </mc:Choice>
          <mc:Fallback xmlns="">
            <p:pic>
              <p:nvPicPr>
                <p:cNvPr id="50" name="Freihand 49">
                  <a:extLst>
                    <a:ext uri="{FF2B5EF4-FFF2-40B4-BE49-F238E27FC236}">
                      <a16:creationId xmlns:a16="http://schemas.microsoft.com/office/drawing/2014/main" id="{AA931D0F-512C-1F9F-2232-6FC4098CC371}"/>
                    </a:ext>
                  </a:extLst>
                </p:cNvPr>
                <p:cNvPicPr/>
                <p:nvPr/>
              </p:nvPicPr>
              <p:blipFill>
                <a:blip r:embed="rId69"/>
                <a:stretch>
                  <a:fillRect/>
                </a:stretch>
              </p:blipFill>
              <p:spPr>
                <a:xfrm>
                  <a:off x="4295057" y="3572537"/>
                  <a:ext cx="1136880" cy="1244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Freihand 51">
                  <a:extLst>
                    <a:ext uri="{FF2B5EF4-FFF2-40B4-BE49-F238E27FC236}">
                      <a16:creationId xmlns:a16="http://schemas.microsoft.com/office/drawing/2014/main" id="{C056AFFE-8BDB-6780-967D-2719E426BD7F}"/>
                    </a:ext>
                  </a:extLst>
                </p14:cNvPr>
                <p14:cNvContentPartPr/>
                <p14:nvPr/>
              </p14:nvContentPartPr>
              <p14:xfrm>
                <a:off x="5413577" y="3712577"/>
                <a:ext cx="438840" cy="979920"/>
              </p14:xfrm>
            </p:contentPart>
          </mc:Choice>
          <mc:Fallback xmlns="">
            <p:pic>
              <p:nvPicPr>
                <p:cNvPr id="52" name="Freihand 51">
                  <a:extLst>
                    <a:ext uri="{FF2B5EF4-FFF2-40B4-BE49-F238E27FC236}">
                      <a16:creationId xmlns:a16="http://schemas.microsoft.com/office/drawing/2014/main" id="{C056AFFE-8BDB-6780-967D-2719E426BD7F}"/>
                    </a:ext>
                  </a:extLst>
                </p:cNvPr>
                <p:cNvPicPr/>
                <p:nvPr/>
              </p:nvPicPr>
              <p:blipFill>
                <a:blip r:embed="rId71"/>
                <a:stretch>
                  <a:fillRect/>
                </a:stretch>
              </p:blipFill>
              <p:spPr>
                <a:xfrm>
                  <a:off x="5409257" y="3708257"/>
                  <a:ext cx="44748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Freihand 53">
                  <a:extLst>
                    <a:ext uri="{FF2B5EF4-FFF2-40B4-BE49-F238E27FC236}">
                      <a16:creationId xmlns:a16="http://schemas.microsoft.com/office/drawing/2014/main" id="{FDF0BF51-0C6B-03FB-00F9-BAA53DB09046}"/>
                    </a:ext>
                  </a:extLst>
                </p14:cNvPr>
                <p14:cNvContentPartPr/>
                <p14:nvPr/>
              </p14:nvContentPartPr>
              <p14:xfrm>
                <a:off x="4868897" y="4608617"/>
                <a:ext cx="27360" cy="219600"/>
              </p14:xfrm>
            </p:contentPart>
          </mc:Choice>
          <mc:Fallback xmlns="">
            <p:pic>
              <p:nvPicPr>
                <p:cNvPr id="54" name="Freihand 53">
                  <a:extLst>
                    <a:ext uri="{FF2B5EF4-FFF2-40B4-BE49-F238E27FC236}">
                      <a16:creationId xmlns:a16="http://schemas.microsoft.com/office/drawing/2014/main" id="{FDF0BF51-0C6B-03FB-00F9-BAA53DB09046}"/>
                    </a:ext>
                  </a:extLst>
                </p:cNvPr>
                <p:cNvPicPr/>
                <p:nvPr/>
              </p:nvPicPr>
              <p:blipFill>
                <a:blip r:embed="rId73"/>
                <a:stretch>
                  <a:fillRect/>
                </a:stretch>
              </p:blipFill>
              <p:spPr>
                <a:xfrm>
                  <a:off x="4864577" y="4604297"/>
                  <a:ext cx="36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Freihand 55">
                  <a:extLst>
                    <a:ext uri="{FF2B5EF4-FFF2-40B4-BE49-F238E27FC236}">
                      <a16:creationId xmlns:a16="http://schemas.microsoft.com/office/drawing/2014/main" id="{353CB52A-C062-0726-F314-9B781CC70B0D}"/>
                    </a:ext>
                  </a:extLst>
                </p14:cNvPr>
                <p14:cNvContentPartPr/>
                <p14:nvPr/>
              </p14:nvContentPartPr>
              <p14:xfrm>
                <a:off x="4876817" y="4864217"/>
                <a:ext cx="461520" cy="167040"/>
              </p14:xfrm>
            </p:contentPart>
          </mc:Choice>
          <mc:Fallback xmlns="">
            <p:pic>
              <p:nvPicPr>
                <p:cNvPr id="56" name="Freihand 55">
                  <a:extLst>
                    <a:ext uri="{FF2B5EF4-FFF2-40B4-BE49-F238E27FC236}">
                      <a16:creationId xmlns:a16="http://schemas.microsoft.com/office/drawing/2014/main" id="{353CB52A-C062-0726-F314-9B781CC70B0D}"/>
                    </a:ext>
                  </a:extLst>
                </p:cNvPr>
                <p:cNvPicPr/>
                <p:nvPr/>
              </p:nvPicPr>
              <p:blipFill>
                <a:blip r:embed="rId75"/>
                <a:stretch>
                  <a:fillRect/>
                </a:stretch>
              </p:blipFill>
              <p:spPr>
                <a:xfrm>
                  <a:off x="4872497" y="4859897"/>
                  <a:ext cx="470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Freihand 56">
                  <a:extLst>
                    <a:ext uri="{FF2B5EF4-FFF2-40B4-BE49-F238E27FC236}">
                      <a16:creationId xmlns:a16="http://schemas.microsoft.com/office/drawing/2014/main" id="{9C42D4D5-61E8-9CF7-F79B-6B49B18EF319}"/>
                    </a:ext>
                  </a:extLst>
                </p14:cNvPr>
                <p14:cNvContentPartPr/>
                <p14:nvPr/>
              </p14:nvContentPartPr>
              <p14:xfrm>
                <a:off x="4904177" y="4796897"/>
                <a:ext cx="393840" cy="91440"/>
              </p14:xfrm>
            </p:contentPart>
          </mc:Choice>
          <mc:Fallback xmlns="">
            <p:pic>
              <p:nvPicPr>
                <p:cNvPr id="57" name="Freihand 56">
                  <a:extLst>
                    <a:ext uri="{FF2B5EF4-FFF2-40B4-BE49-F238E27FC236}">
                      <a16:creationId xmlns:a16="http://schemas.microsoft.com/office/drawing/2014/main" id="{9C42D4D5-61E8-9CF7-F79B-6B49B18EF319}"/>
                    </a:ext>
                  </a:extLst>
                </p:cNvPr>
                <p:cNvPicPr/>
                <p:nvPr/>
              </p:nvPicPr>
              <p:blipFill>
                <a:blip r:embed="rId77"/>
                <a:stretch>
                  <a:fillRect/>
                </a:stretch>
              </p:blipFill>
              <p:spPr>
                <a:xfrm>
                  <a:off x="4899857" y="4792577"/>
                  <a:ext cx="402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Freihand 58">
                  <a:extLst>
                    <a:ext uri="{FF2B5EF4-FFF2-40B4-BE49-F238E27FC236}">
                      <a16:creationId xmlns:a16="http://schemas.microsoft.com/office/drawing/2014/main" id="{B4AE9518-5534-56AD-9022-C661F0865426}"/>
                    </a:ext>
                  </a:extLst>
                </p14:cNvPr>
                <p14:cNvContentPartPr/>
                <p14:nvPr/>
              </p14:nvContentPartPr>
              <p14:xfrm>
                <a:off x="4927937" y="4812377"/>
                <a:ext cx="399600" cy="165600"/>
              </p14:xfrm>
            </p:contentPart>
          </mc:Choice>
          <mc:Fallback xmlns="">
            <p:pic>
              <p:nvPicPr>
                <p:cNvPr id="59" name="Freihand 58">
                  <a:extLst>
                    <a:ext uri="{FF2B5EF4-FFF2-40B4-BE49-F238E27FC236}">
                      <a16:creationId xmlns:a16="http://schemas.microsoft.com/office/drawing/2014/main" id="{B4AE9518-5534-56AD-9022-C661F0865426}"/>
                    </a:ext>
                  </a:extLst>
                </p:cNvPr>
                <p:cNvPicPr/>
                <p:nvPr/>
              </p:nvPicPr>
              <p:blipFill>
                <a:blip r:embed="rId79"/>
                <a:stretch>
                  <a:fillRect/>
                </a:stretch>
              </p:blipFill>
              <p:spPr>
                <a:xfrm>
                  <a:off x="4923617" y="4808057"/>
                  <a:ext cx="408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Freihand 61">
                  <a:extLst>
                    <a:ext uri="{FF2B5EF4-FFF2-40B4-BE49-F238E27FC236}">
                      <a16:creationId xmlns:a16="http://schemas.microsoft.com/office/drawing/2014/main" id="{3B0585AD-016B-8D77-497A-A5BE7D837EBF}"/>
                    </a:ext>
                  </a:extLst>
                </p14:cNvPr>
                <p14:cNvContentPartPr/>
                <p14:nvPr/>
              </p14:nvContentPartPr>
              <p14:xfrm>
                <a:off x="4793657" y="4803017"/>
                <a:ext cx="48960" cy="127080"/>
              </p14:xfrm>
            </p:contentPart>
          </mc:Choice>
          <mc:Fallback xmlns="">
            <p:pic>
              <p:nvPicPr>
                <p:cNvPr id="62" name="Freihand 61">
                  <a:extLst>
                    <a:ext uri="{FF2B5EF4-FFF2-40B4-BE49-F238E27FC236}">
                      <a16:creationId xmlns:a16="http://schemas.microsoft.com/office/drawing/2014/main" id="{3B0585AD-016B-8D77-497A-A5BE7D837EBF}"/>
                    </a:ext>
                  </a:extLst>
                </p:cNvPr>
                <p:cNvPicPr/>
                <p:nvPr/>
              </p:nvPicPr>
              <p:blipFill>
                <a:blip r:embed="rId81"/>
                <a:stretch>
                  <a:fillRect/>
                </a:stretch>
              </p:blipFill>
              <p:spPr>
                <a:xfrm>
                  <a:off x="4789337" y="4798697"/>
                  <a:ext cx="57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3" name="Freihand 62">
                  <a:extLst>
                    <a:ext uri="{FF2B5EF4-FFF2-40B4-BE49-F238E27FC236}">
                      <a16:creationId xmlns:a16="http://schemas.microsoft.com/office/drawing/2014/main" id="{3485C360-07A3-412A-66CE-DD53383B1B14}"/>
                    </a:ext>
                  </a:extLst>
                </p14:cNvPr>
                <p14:cNvContentPartPr/>
                <p14:nvPr/>
              </p14:nvContentPartPr>
              <p14:xfrm>
                <a:off x="4589177" y="4884737"/>
                <a:ext cx="193320" cy="183960"/>
              </p14:xfrm>
            </p:contentPart>
          </mc:Choice>
          <mc:Fallback xmlns="">
            <p:pic>
              <p:nvPicPr>
                <p:cNvPr id="63" name="Freihand 62">
                  <a:extLst>
                    <a:ext uri="{FF2B5EF4-FFF2-40B4-BE49-F238E27FC236}">
                      <a16:creationId xmlns:a16="http://schemas.microsoft.com/office/drawing/2014/main" id="{3485C360-07A3-412A-66CE-DD53383B1B14}"/>
                    </a:ext>
                  </a:extLst>
                </p:cNvPr>
                <p:cNvPicPr/>
                <p:nvPr/>
              </p:nvPicPr>
              <p:blipFill>
                <a:blip r:embed="rId83"/>
                <a:stretch>
                  <a:fillRect/>
                </a:stretch>
              </p:blipFill>
              <p:spPr>
                <a:xfrm>
                  <a:off x="4584857" y="4880417"/>
                  <a:ext cx="2019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Freihand 63">
                  <a:extLst>
                    <a:ext uri="{FF2B5EF4-FFF2-40B4-BE49-F238E27FC236}">
                      <a16:creationId xmlns:a16="http://schemas.microsoft.com/office/drawing/2014/main" id="{67F94D43-C83F-0F85-E626-CF056443FAC6}"/>
                    </a:ext>
                  </a:extLst>
                </p14:cNvPr>
                <p14:cNvContentPartPr/>
                <p14:nvPr/>
              </p14:nvContentPartPr>
              <p14:xfrm>
                <a:off x="4835417" y="4989497"/>
                <a:ext cx="442800" cy="171360"/>
              </p14:xfrm>
            </p:contentPart>
          </mc:Choice>
          <mc:Fallback xmlns="">
            <p:pic>
              <p:nvPicPr>
                <p:cNvPr id="64" name="Freihand 63">
                  <a:extLst>
                    <a:ext uri="{FF2B5EF4-FFF2-40B4-BE49-F238E27FC236}">
                      <a16:creationId xmlns:a16="http://schemas.microsoft.com/office/drawing/2014/main" id="{67F94D43-C83F-0F85-E626-CF056443FAC6}"/>
                    </a:ext>
                  </a:extLst>
                </p:cNvPr>
                <p:cNvPicPr/>
                <p:nvPr/>
              </p:nvPicPr>
              <p:blipFill>
                <a:blip r:embed="rId85"/>
                <a:stretch>
                  <a:fillRect/>
                </a:stretch>
              </p:blipFill>
              <p:spPr>
                <a:xfrm>
                  <a:off x="4831097" y="4985177"/>
                  <a:ext cx="451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Freihand 64">
                  <a:extLst>
                    <a:ext uri="{FF2B5EF4-FFF2-40B4-BE49-F238E27FC236}">
                      <a16:creationId xmlns:a16="http://schemas.microsoft.com/office/drawing/2014/main" id="{146D1110-D548-933B-631A-30DC6D093E1F}"/>
                    </a:ext>
                  </a:extLst>
                </p14:cNvPr>
                <p14:cNvContentPartPr/>
                <p14:nvPr/>
              </p14:nvContentPartPr>
              <p14:xfrm>
                <a:off x="5209097" y="5060057"/>
                <a:ext cx="195120" cy="91440"/>
              </p14:xfrm>
            </p:contentPart>
          </mc:Choice>
          <mc:Fallback xmlns="">
            <p:pic>
              <p:nvPicPr>
                <p:cNvPr id="65" name="Freihand 64">
                  <a:extLst>
                    <a:ext uri="{FF2B5EF4-FFF2-40B4-BE49-F238E27FC236}">
                      <a16:creationId xmlns:a16="http://schemas.microsoft.com/office/drawing/2014/main" id="{146D1110-D548-933B-631A-30DC6D093E1F}"/>
                    </a:ext>
                  </a:extLst>
                </p:cNvPr>
                <p:cNvPicPr/>
                <p:nvPr/>
              </p:nvPicPr>
              <p:blipFill>
                <a:blip r:embed="rId87"/>
                <a:stretch>
                  <a:fillRect/>
                </a:stretch>
              </p:blipFill>
              <p:spPr>
                <a:xfrm>
                  <a:off x="5204777" y="5055737"/>
                  <a:ext cx="2037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Freihand 66">
                  <a:extLst>
                    <a:ext uri="{FF2B5EF4-FFF2-40B4-BE49-F238E27FC236}">
                      <a16:creationId xmlns:a16="http://schemas.microsoft.com/office/drawing/2014/main" id="{B375ED88-77B7-8E86-9031-15D4E468FBB6}"/>
                    </a:ext>
                  </a:extLst>
                </p14:cNvPr>
                <p14:cNvContentPartPr/>
                <p14:nvPr/>
              </p14:nvContentPartPr>
              <p14:xfrm>
                <a:off x="4426457" y="5215217"/>
                <a:ext cx="33840" cy="632880"/>
              </p14:xfrm>
            </p:contentPart>
          </mc:Choice>
          <mc:Fallback xmlns="">
            <p:pic>
              <p:nvPicPr>
                <p:cNvPr id="67" name="Freihand 66">
                  <a:extLst>
                    <a:ext uri="{FF2B5EF4-FFF2-40B4-BE49-F238E27FC236}">
                      <a16:creationId xmlns:a16="http://schemas.microsoft.com/office/drawing/2014/main" id="{B375ED88-77B7-8E86-9031-15D4E468FBB6}"/>
                    </a:ext>
                  </a:extLst>
                </p:cNvPr>
                <p:cNvPicPr/>
                <p:nvPr/>
              </p:nvPicPr>
              <p:blipFill>
                <a:blip r:embed="rId89"/>
                <a:stretch>
                  <a:fillRect/>
                </a:stretch>
              </p:blipFill>
              <p:spPr>
                <a:xfrm>
                  <a:off x="4422137" y="5210897"/>
                  <a:ext cx="4248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Freihand 67">
                  <a:extLst>
                    <a:ext uri="{FF2B5EF4-FFF2-40B4-BE49-F238E27FC236}">
                      <a16:creationId xmlns:a16="http://schemas.microsoft.com/office/drawing/2014/main" id="{3EAB2259-CEB5-1092-C111-FD909CF5296B}"/>
                    </a:ext>
                  </a:extLst>
                </p14:cNvPr>
                <p14:cNvContentPartPr/>
                <p14:nvPr/>
              </p14:nvContentPartPr>
              <p14:xfrm>
                <a:off x="4591697" y="5183897"/>
                <a:ext cx="169560" cy="138240"/>
              </p14:xfrm>
            </p:contentPart>
          </mc:Choice>
          <mc:Fallback xmlns="">
            <p:pic>
              <p:nvPicPr>
                <p:cNvPr id="68" name="Freihand 67">
                  <a:extLst>
                    <a:ext uri="{FF2B5EF4-FFF2-40B4-BE49-F238E27FC236}">
                      <a16:creationId xmlns:a16="http://schemas.microsoft.com/office/drawing/2014/main" id="{3EAB2259-CEB5-1092-C111-FD909CF5296B}"/>
                    </a:ext>
                  </a:extLst>
                </p:cNvPr>
                <p:cNvPicPr/>
                <p:nvPr/>
              </p:nvPicPr>
              <p:blipFill>
                <a:blip r:embed="rId91"/>
                <a:stretch>
                  <a:fillRect/>
                </a:stretch>
              </p:blipFill>
              <p:spPr>
                <a:xfrm>
                  <a:off x="4587377" y="5179577"/>
                  <a:ext cx="178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Freihand 68">
                  <a:extLst>
                    <a:ext uri="{FF2B5EF4-FFF2-40B4-BE49-F238E27FC236}">
                      <a16:creationId xmlns:a16="http://schemas.microsoft.com/office/drawing/2014/main" id="{ECBDA5B7-8711-2280-D201-9BE823008CE3}"/>
                    </a:ext>
                  </a:extLst>
                </p14:cNvPr>
                <p14:cNvContentPartPr/>
                <p14:nvPr/>
              </p14:nvContentPartPr>
              <p14:xfrm>
                <a:off x="4835417" y="5284337"/>
                <a:ext cx="43200" cy="602280"/>
              </p14:xfrm>
            </p:contentPart>
          </mc:Choice>
          <mc:Fallback xmlns="">
            <p:pic>
              <p:nvPicPr>
                <p:cNvPr id="69" name="Freihand 68">
                  <a:extLst>
                    <a:ext uri="{FF2B5EF4-FFF2-40B4-BE49-F238E27FC236}">
                      <a16:creationId xmlns:a16="http://schemas.microsoft.com/office/drawing/2014/main" id="{ECBDA5B7-8711-2280-D201-9BE823008CE3}"/>
                    </a:ext>
                  </a:extLst>
                </p:cNvPr>
                <p:cNvPicPr/>
                <p:nvPr/>
              </p:nvPicPr>
              <p:blipFill>
                <a:blip r:embed="rId93"/>
                <a:stretch>
                  <a:fillRect/>
                </a:stretch>
              </p:blipFill>
              <p:spPr>
                <a:xfrm>
                  <a:off x="4831097" y="5280017"/>
                  <a:ext cx="5184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Freihand 69">
                  <a:extLst>
                    <a:ext uri="{FF2B5EF4-FFF2-40B4-BE49-F238E27FC236}">
                      <a16:creationId xmlns:a16="http://schemas.microsoft.com/office/drawing/2014/main" id="{979EBF30-B859-0799-DFA6-70894980164B}"/>
                    </a:ext>
                  </a:extLst>
                </p14:cNvPr>
                <p14:cNvContentPartPr/>
                <p14:nvPr/>
              </p14:nvContentPartPr>
              <p14:xfrm>
                <a:off x="4440137" y="5884457"/>
                <a:ext cx="439920" cy="147600"/>
              </p14:xfrm>
            </p:contentPart>
          </mc:Choice>
          <mc:Fallback xmlns="">
            <p:pic>
              <p:nvPicPr>
                <p:cNvPr id="70" name="Freihand 69">
                  <a:extLst>
                    <a:ext uri="{FF2B5EF4-FFF2-40B4-BE49-F238E27FC236}">
                      <a16:creationId xmlns:a16="http://schemas.microsoft.com/office/drawing/2014/main" id="{979EBF30-B859-0799-DFA6-70894980164B}"/>
                    </a:ext>
                  </a:extLst>
                </p:cNvPr>
                <p:cNvPicPr/>
                <p:nvPr/>
              </p:nvPicPr>
              <p:blipFill>
                <a:blip r:embed="rId95"/>
                <a:stretch>
                  <a:fillRect/>
                </a:stretch>
              </p:blipFill>
              <p:spPr>
                <a:xfrm>
                  <a:off x="4435817" y="5880137"/>
                  <a:ext cx="4485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Freihand 70">
                  <a:extLst>
                    <a:ext uri="{FF2B5EF4-FFF2-40B4-BE49-F238E27FC236}">
                      <a16:creationId xmlns:a16="http://schemas.microsoft.com/office/drawing/2014/main" id="{A3741A37-0A13-D43B-2BC1-0287C16E3F20}"/>
                    </a:ext>
                  </a:extLst>
                </p14:cNvPr>
                <p14:cNvContentPartPr/>
                <p14:nvPr/>
              </p14:nvContentPartPr>
              <p14:xfrm>
                <a:off x="4756937" y="5859257"/>
                <a:ext cx="96840" cy="86400"/>
              </p14:xfrm>
            </p:contentPart>
          </mc:Choice>
          <mc:Fallback xmlns="">
            <p:pic>
              <p:nvPicPr>
                <p:cNvPr id="71" name="Freihand 70">
                  <a:extLst>
                    <a:ext uri="{FF2B5EF4-FFF2-40B4-BE49-F238E27FC236}">
                      <a16:creationId xmlns:a16="http://schemas.microsoft.com/office/drawing/2014/main" id="{A3741A37-0A13-D43B-2BC1-0287C16E3F20}"/>
                    </a:ext>
                  </a:extLst>
                </p:cNvPr>
                <p:cNvPicPr/>
                <p:nvPr/>
              </p:nvPicPr>
              <p:blipFill>
                <a:blip r:embed="rId97"/>
                <a:stretch>
                  <a:fillRect/>
                </a:stretch>
              </p:blipFill>
              <p:spPr>
                <a:xfrm>
                  <a:off x="4752617" y="5854937"/>
                  <a:ext cx="105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Freihand 72">
                  <a:extLst>
                    <a:ext uri="{FF2B5EF4-FFF2-40B4-BE49-F238E27FC236}">
                      <a16:creationId xmlns:a16="http://schemas.microsoft.com/office/drawing/2014/main" id="{D252E75D-D697-CD8A-674D-2362EBAD776D}"/>
                    </a:ext>
                  </a:extLst>
                </p14:cNvPr>
                <p14:cNvContentPartPr/>
                <p14:nvPr/>
              </p14:nvContentPartPr>
              <p14:xfrm>
                <a:off x="4853057" y="6072737"/>
                <a:ext cx="16200" cy="439200"/>
              </p14:xfrm>
            </p:contentPart>
          </mc:Choice>
          <mc:Fallback xmlns="">
            <p:pic>
              <p:nvPicPr>
                <p:cNvPr id="73" name="Freihand 72">
                  <a:extLst>
                    <a:ext uri="{FF2B5EF4-FFF2-40B4-BE49-F238E27FC236}">
                      <a16:creationId xmlns:a16="http://schemas.microsoft.com/office/drawing/2014/main" id="{D252E75D-D697-CD8A-674D-2362EBAD776D}"/>
                    </a:ext>
                  </a:extLst>
                </p:cNvPr>
                <p:cNvPicPr/>
                <p:nvPr/>
              </p:nvPicPr>
              <p:blipFill>
                <a:blip r:embed="rId99"/>
                <a:stretch>
                  <a:fillRect/>
                </a:stretch>
              </p:blipFill>
              <p:spPr>
                <a:xfrm>
                  <a:off x="4848737" y="6068417"/>
                  <a:ext cx="248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Freihand 73">
                  <a:extLst>
                    <a:ext uri="{FF2B5EF4-FFF2-40B4-BE49-F238E27FC236}">
                      <a16:creationId xmlns:a16="http://schemas.microsoft.com/office/drawing/2014/main" id="{28EF7C0A-C1DC-058D-D4F9-4AB5C6EF40D6}"/>
                    </a:ext>
                  </a:extLst>
                </p14:cNvPr>
                <p14:cNvContentPartPr/>
                <p14:nvPr/>
              </p14:nvContentPartPr>
              <p14:xfrm>
                <a:off x="4495217" y="5970857"/>
                <a:ext cx="43560" cy="559800"/>
              </p14:xfrm>
            </p:contentPart>
          </mc:Choice>
          <mc:Fallback xmlns="">
            <p:pic>
              <p:nvPicPr>
                <p:cNvPr id="74" name="Freihand 73">
                  <a:extLst>
                    <a:ext uri="{FF2B5EF4-FFF2-40B4-BE49-F238E27FC236}">
                      <a16:creationId xmlns:a16="http://schemas.microsoft.com/office/drawing/2014/main" id="{28EF7C0A-C1DC-058D-D4F9-4AB5C6EF40D6}"/>
                    </a:ext>
                  </a:extLst>
                </p:cNvPr>
                <p:cNvPicPr/>
                <p:nvPr/>
              </p:nvPicPr>
              <p:blipFill>
                <a:blip r:embed="rId101"/>
                <a:stretch>
                  <a:fillRect/>
                </a:stretch>
              </p:blipFill>
              <p:spPr>
                <a:xfrm>
                  <a:off x="4490897" y="5966537"/>
                  <a:ext cx="522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Freihand 74">
                  <a:extLst>
                    <a:ext uri="{FF2B5EF4-FFF2-40B4-BE49-F238E27FC236}">
                      <a16:creationId xmlns:a16="http://schemas.microsoft.com/office/drawing/2014/main" id="{F153B7CF-7F70-D1F0-A093-4D59F6081523}"/>
                    </a:ext>
                  </a:extLst>
                </p14:cNvPr>
                <p14:cNvContentPartPr/>
                <p14:nvPr/>
              </p14:nvContentPartPr>
              <p14:xfrm>
                <a:off x="4546337" y="6224657"/>
                <a:ext cx="281520" cy="86400"/>
              </p14:xfrm>
            </p:contentPart>
          </mc:Choice>
          <mc:Fallback xmlns="">
            <p:pic>
              <p:nvPicPr>
                <p:cNvPr id="75" name="Freihand 74">
                  <a:extLst>
                    <a:ext uri="{FF2B5EF4-FFF2-40B4-BE49-F238E27FC236}">
                      <a16:creationId xmlns:a16="http://schemas.microsoft.com/office/drawing/2014/main" id="{F153B7CF-7F70-D1F0-A093-4D59F6081523}"/>
                    </a:ext>
                  </a:extLst>
                </p:cNvPr>
                <p:cNvPicPr/>
                <p:nvPr/>
              </p:nvPicPr>
              <p:blipFill>
                <a:blip r:embed="rId103"/>
                <a:stretch>
                  <a:fillRect/>
                </a:stretch>
              </p:blipFill>
              <p:spPr>
                <a:xfrm>
                  <a:off x="4542017" y="6220337"/>
                  <a:ext cx="290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Freihand 75">
                  <a:extLst>
                    <a:ext uri="{FF2B5EF4-FFF2-40B4-BE49-F238E27FC236}">
                      <a16:creationId xmlns:a16="http://schemas.microsoft.com/office/drawing/2014/main" id="{C40F6D38-10FF-B135-E25C-E6EAA5B33F1C}"/>
                    </a:ext>
                  </a:extLst>
                </p14:cNvPr>
                <p14:cNvContentPartPr/>
                <p14:nvPr/>
              </p14:nvContentPartPr>
              <p14:xfrm>
                <a:off x="4573697" y="6011537"/>
                <a:ext cx="307080" cy="239400"/>
              </p14:xfrm>
            </p:contentPart>
          </mc:Choice>
          <mc:Fallback xmlns="">
            <p:pic>
              <p:nvPicPr>
                <p:cNvPr id="76" name="Freihand 75">
                  <a:extLst>
                    <a:ext uri="{FF2B5EF4-FFF2-40B4-BE49-F238E27FC236}">
                      <a16:creationId xmlns:a16="http://schemas.microsoft.com/office/drawing/2014/main" id="{C40F6D38-10FF-B135-E25C-E6EAA5B33F1C}"/>
                    </a:ext>
                  </a:extLst>
                </p:cNvPr>
                <p:cNvPicPr/>
                <p:nvPr/>
              </p:nvPicPr>
              <p:blipFill>
                <a:blip r:embed="rId105"/>
                <a:stretch>
                  <a:fillRect/>
                </a:stretch>
              </p:blipFill>
              <p:spPr>
                <a:xfrm>
                  <a:off x="4569377" y="6007217"/>
                  <a:ext cx="315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Freihand 83">
                  <a:extLst>
                    <a:ext uri="{FF2B5EF4-FFF2-40B4-BE49-F238E27FC236}">
                      <a16:creationId xmlns:a16="http://schemas.microsoft.com/office/drawing/2014/main" id="{B228376F-DAF0-025B-C5BF-D9929FE21E5B}"/>
                    </a:ext>
                  </a:extLst>
                </p14:cNvPr>
                <p14:cNvContentPartPr/>
                <p14:nvPr/>
              </p14:nvContentPartPr>
              <p14:xfrm>
                <a:off x="5525897" y="4922177"/>
                <a:ext cx="476280" cy="580320"/>
              </p14:xfrm>
            </p:contentPart>
          </mc:Choice>
          <mc:Fallback xmlns="">
            <p:pic>
              <p:nvPicPr>
                <p:cNvPr id="84" name="Freihand 83">
                  <a:extLst>
                    <a:ext uri="{FF2B5EF4-FFF2-40B4-BE49-F238E27FC236}">
                      <a16:creationId xmlns:a16="http://schemas.microsoft.com/office/drawing/2014/main" id="{B228376F-DAF0-025B-C5BF-D9929FE21E5B}"/>
                    </a:ext>
                  </a:extLst>
                </p:cNvPr>
                <p:cNvPicPr/>
                <p:nvPr/>
              </p:nvPicPr>
              <p:blipFill>
                <a:blip r:embed="rId107"/>
                <a:stretch>
                  <a:fillRect/>
                </a:stretch>
              </p:blipFill>
              <p:spPr>
                <a:xfrm>
                  <a:off x="5521577" y="4917857"/>
                  <a:ext cx="48492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Freihand 84">
                  <a:extLst>
                    <a:ext uri="{FF2B5EF4-FFF2-40B4-BE49-F238E27FC236}">
                      <a16:creationId xmlns:a16="http://schemas.microsoft.com/office/drawing/2014/main" id="{154F839F-1D76-EA2A-B2F6-74558ADD9038}"/>
                    </a:ext>
                  </a:extLst>
                </p14:cNvPr>
                <p14:cNvContentPartPr/>
                <p14:nvPr/>
              </p14:nvContentPartPr>
              <p14:xfrm>
                <a:off x="5677457" y="4809497"/>
                <a:ext cx="266040" cy="414000"/>
              </p14:xfrm>
            </p:contentPart>
          </mc:Choice>
          <mc:Fallback xmlns="">
            <p:pic>
              <p:nvPicPr>
                <p:cNvPr id="85" name="Freihand 84">
                  <a:extLst>
                    <a:ext uri="{FF2B5EF4-FFF2-40B4-BE49-F238E27FC236}">
                      <a16:creationId xmlns:a16="http://schemas.microsoft.com/office/drawing/2014/main" id="{154F839F-1D76-EA2A-B2F6-74558ADD9038}"/>
                    </a:ext>
                  </a:extLst>
                </p:cNvPr>
                <p:cNvPicPr/>
                <p:nvPr/>
              </p:nvPicPr>
              <p:blipFill>
                <a:blip r:embed="rId109"/>
                <a:stretch>
                  <a:fillRect/>
                </a:stretch>
              </p:blipFill>
              <p:spPr>
                <a:xfrm>
                  <a:off x="5673137" y="4805177"/>
                  <a:ext cx="274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Freihand 85">
                  <a:extLst>
                    <a:ext uri="{FF2B5EF4-FFF2-40B4-BE49-F238E27FC236}">
                      <a16:creationId xmlns:a16="http://schemas.microsoft.com/office/drawing/2014/main" id="{431CAB78-6D5B-76BC-EBD6-29D04C67F8C5}"/>
                    </a:ext>
                  </a:extLst>
                </p14:cNvPr>
                <p14:cNvContentPartPr/>
                <p14:nvPr/>
              </p14:nvContentPartPr>
              <p14:xfrm>
                <a:off x="5811017" y="5249777"/>
                <a:ext cx="145800" cy="171360"/>
              </p14:xfrm>
            </p:contentPart>
          </mc:Choice>
          <mc:Fallback xmlns="">
            <p:pic>
              <p:nvPicPr>
                <p:cNvPr id="86" name="Freihand 85">
                  <a:extLst>
                    <a:ext uri="{FF2B5EF4-FFF2-40B4-BE49-F238E27FC236}">
                      <a16:creationId xmlns:a16="http://schemas.microsoft.com/office/drawing/2014/main" id="{431CAB78-6D5B-76BC-EBD6-29D04C67F8C5}"/>
                    </a:ext>
                  </a:extLst>
                </p:cNvPr>
                <p:cNvPicPr/>
                <p:nvPr/>
              </p:nvPicPr>
              <p:blipFill>
                <a:blip r:embed="rId111"/>
                <a:stretch>
                  <a:fillRect/>
                </a:stretch>
              </p:blipFill>
              <p:spPr>
                <a:xfrm>
                  <a:off x="5806697" y="5245457"/>
                  <a:ext cx="154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Freihand 86">
                  <a:extLst>
                    <a:ext uri="{FF2B5EF4-FFF2-40B4-BE49-F238E27FC236}">
                      <a16:creationId xmlns:a16="http://schemas.microsoft.com/office/drawing/2014/main" id="{6AED47DD-C458-3432-2C94-4B60E728E0D2}"/>
                    </a:ext>
                  </a:extLst>
                </p14:cNvPr>
                <p14:cNvContentPartPr/>
                <p14:nvPr/>
              </p14:nvContentPartPr>
              <p14:xfrm>
                <a:off x="5993897" y="5323577"/>
                <a:ext cx="115920" cy="171360"/>
              </p14:xfrm>
            </p:contentPart>
          </mc:Choice>
          <mc:Fallback xmlns="">
            <p:pic>
              <p:nvPicPr>
                <p:cNvPr id="87" name="Freihand 86">
                  <a:extLst>
                    <a:ext uri="{FF2B5EF4-FFF2-40B4-BE49-F238E27FC236}">
                      <a16:creationId xmlns:a16="http://schemas.microsoft.com/office/drawing/2014/main" id="{6AED47DD-C458-3432-2C94-4B60E728E0D2}"/>
                    </a:ext>
                  </a:extLst>
                </p:cNvPr>
                <p:cNvPicPr/>
                <p:nvPr/>
              </p:nvPicPr>
              <p:blipFill>
                <a:blip r:embed="rId113"/>
                <a:stretch>
                  <a:fillRect/>
                </a:stretch>
              </p:blipFill>
              <p:spPr>
                <a:xfrm>
                  <a:off x="5989577" y="5319257"/>
                  <a:ext cx="124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0" name="Freihand 89">
                  <a:extLst>
                    <a:ext uri="{FF2B5EF4-FFF2-40B4-BE49-F238E27FC236}">
                      <a16:creationId xmlns:a16="http://schemas.microsoft.com/office/drawing/2014/main" id="{A4EB2BCF-EF28-8503-5D1A-5E61C0780D6D}"/>
                    </a:ext>
                  </a:extLst>
                </p14:cNvPr>
                <p14:cNvContentPartPr/>
                <p14:nvPr/>
              </p14:nvContentPartPr>
              <p14:xfrm>
                <a:off x="5852417" y="5057897"/>
                <a:ext cx="216720" cy="109080"/>
              </p14:xfrm>
            </p:contentPart>
          </mc:Choice>
          <mc:Fallback xmlns="">
            <p:pic>
              <p:nvPicPr>
                <p:cNvPr id="90" name="Freihand 89">
                  <a:extLst>
                    <a:ext uri="{FF2B5EF4-FFF2-40B4-BE49-F238E27FC236}">
                      <a16:creationId xmlns:a16="http://schemas.microsoft.com/office/drawing/2014/main" id="{A4EB2BCF-EF28-8503-5D1A-5E61C0780D6D}"/>
                    </a:ext>
                  </a:extLst>
                </p:cNvPr>
                <p:cNvPicPr/>
                <p:nvPr/>
              </p:nvPicPr>
              <p:blipFill>
                <a:blip r:embed="rId115"/>
                <a:stretch>
                  <a:fillRect/>
                </a:stretch>
              </p:blipFill>
              <p:spPr>
                <a:xfrm>
                  <a:off x="5848097" y="5053577"/>
                  <a:ext cx="225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1" name="Freihand 90">
                  <a:extLst>
                    <a:ext uri="{FF2B5EF4-FFF2-40B4-BE49-F238E27FC236}">
                      <a16:creationId xmlns:a16="http://schemas.microsoft.com/office/drawing/2014/main" id="{4759C010-7106-A29C-4322-53D9B79AC6A4}"/>
                    </a:ext>
                  </a:extLst>
                </p14:cNvPr>
                <p14:cNvContentPartPr/>
                <p14:nvPr/>
              </p14:nvContentPartPr>
              <p14:xfrm>
                <a:off x="6019457" y="5122697"/>
                <a:ext cx="63360" cy="219240"/>
              </p14:xfrm>
            </p:contentPart>
          </mc:Choice>
          <mc:Fallback xmlns="">
            <p:pic>
              <p:nvPicPr>
                <p:cNvPr id="91" name="Freihand 90">
                  <a:extLst>
                    <a:ext uri="{FF2B5EF4-FFF2-40B4-BE49-F238E27FC236}">
                      <a16:creationId xmlns:a16="http://schemas.microsoft.com/office/drawing/2014/main" id="{4759C010-7106-A29C-4322-53D9B79AC6A4}"/>
                    </a:ext>
                  </a:extLst>
                </p:cNvPr>
                <p:cNvPicPr/>
                <p:nvPr/>
              </p:nvPicPr>
              <p:blipFill>
                <a:blip r:embed="rId117"/>
                <a:stretch>
                  <a:fillRect/>
                </a:stretch>
              </p:blipFill>
              <p:spPr>
                <a:xfrm>
                  <a:off x="6015137" y="5118377"/>
                  <a:ext cx="72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 name="Freihand 91">
                  <a:extLst>
                    <a:ext uri="{FF2B5EF4-FFF2-40B4-BE49-F238E27FC236}">
                      <a16:creationId xmlns:a16="http://schemas.microsoft.com/office/drawing/2014/main" id="{94153533-6B67-4DEA-B7E0-6FA11DF1526F}"/>
                    </a:ext>
                  </a:extLst>
                </p14:cNvPr>
                <p14:cNvContentPartPr/>
                <p14:nvPr/>
              </p14:nvContentPartPr>
              <p14:xfrm>
                <a:off x="5913257" y="5038097"/>
                <a:ext cx="137880" cy="399960"/>
              </p14:xfrm>
            </p:contentPart>
          </mc:Choice>
          <mc:Fallback xmlns="">
            <p:pic>
              <p:nvPicPr>
                <p:cNvPr id="92" name="Freihand 91">
                  <a:extLst>
                    <a:ext uri="{FF2B5EF4-FFF2-40B4-BE49-F238E27FC236}">
                      <a16:creationId xmlns:a16="http://schemas.microsoft.com/office/drawing/2014/main" id="{94153533-6B67-4DEA-B7E0-6FA11DF1526F}"/>
                    </a:ext>
                  </a:extLst>
                </p:cNvPr>
                <p:cNvPicPr/>
                <p:nvPr/>
              </p:nvPicPr>
              <p:blipFill>
                <a:blip r:embed="rId119"/>
                <a:stretch>
                  <a:fillRect/>
                </a:stretch>
              </p:blipFill>
              <p:spPr>
                <a:xfrm>
                  <a:off x="5908937" y="5033777"/>
                  <a:ext cx="1465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4" name="Freihand 93">
                  <a:extLst>
                    <a:ext uri="{FF2B5EF4-FFF2-40B4-BE49-F238E27FC236}">
                      <a16:creationId xmlns:a16="http://schemas.microsoft.com/office/drawing/2014/main" id="{E4EEDB82-8CDD-9505-29B8-7E433E60200C}"/>
                    </a:ext>
                  </a:extLst>
                </p14:cNvPr>
                <p14:cNvContentPartPr/>
                <p14:nvPr/>
              </p14:nvContentPartPr>
              <p14:xfrm>
                <a:off x="5692937" y="4673057"/>
                <a:ext cx="263880" cy="222840"/>
              </p14:xfrm>
            </p:contentPart>
          </mc:Choice>
          <mc:Fallback xmlns="">
            <p:pic>
              <p:nvPicPr>
                <p:cNvPr id="94" name="Freihand 93">
                  <a:extLst>
                    <a:ext uri="{FF2B5EF4-FFF2-40B4-BE49-F238E27FC236}">
                      <a16:creationId xmlns:a16="http://schemas.microsoft.com/office/drawing/2014/main" id="{E4EEDB82-8CDD-9505-29B8-7E433E60200C}"/>
                    </a:ext>
                  </a:extLst>
                </p:cNvPr>
                <p:cNvPicPr/>
                <p:nvPr/>
              </p:nvPicPr>
              <p:blipFill>
                <a:blip r:embed="rId121"/>
                <a:stretch>
                  <a:fillRect/>
                </a:stretch>
              </p:blipFill>
              <p:spPr>
                <a:xfrm>
                  <a:off x="5688617" y="4668737"/>
                  <a:ext cx="272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Freihand 94">
                  <a:extLst>
                    <a:ext uri="{FF2B5EF4-FFF2-40B4-BE49-F238E27FC236}">
                      <a16:creationId xmlns:a16="http://schemas.microsoft.com/office/drawing/2014/main" id="{B8E75F13-5060-B04F-2D83-5086E5021544}"/>
                    </a:ext>
                  </a:extLst>
                </p14:cNvPr>
                <p14:cNvContentPartPr/>
                <p14:nvPr/>
              </p14:nvContentPartPr>
              <p14:xfrm>
                <a:off x="5933057" y="4901657"/>
                <a:ext cx="10080" cy="54360"/>
              </p14:xfrm>
            </p:contentPart>
          </mc:Choice>
          <mc:Fallback xmlns="">
            <p:pic>
              <p:nvPicPr>
                <p:cNvPr id="95" name="Freihand 94">
                  <a:extLst>
                    <a:ext uri="{FF2B5EF4-FFF2-40B4-BE49-F238E27FC236}">
                      <a16:creationId xmlns:a16="http://schemas.microsoft.com/office/drawing/2014/main" id="{B8E75F13-5060-B04F-2D83-5086E5021544}"/>
                    </a:ext>
                  </a:extLst>
                </p:cNvPr>
                <p:cNvPicPr/>
                <p:nvPr/>
              </p:nvPicPr>
              <p:blipFill>
                <a:blip r:embed="rId123"/>
                <a:stretch>
                  <a:fillRect/>
                </a:stretch>
              </p:blipFill>
              <p:spPr>
                <a:xfrm>
                  <a:off x="5928737" y="4897337"/>
                  <a:ext cx="18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Freihand 95">
                  <a:extLst>
                    <a:ext uri="{FF2B5EF4-FFF2-40B4-BE49-F238E27FC236}">
                      <a16:creationId xmlns:a16="http://schemas.microsoft.com/office/drawing/2014/main" id="{132F4940-22DF-77E2-F01B-55F71ADF9446}"/>
                    </a:ext>
                  </a:extLst>
                </p14:cNvPr>
                <p14:cNvContentPartPr/>
                <p14:nvPr/>
              </p14:nvContentPartPr>
              <p14:xfrm>
                <a:off x="5942777" y="4901657"/>
                <a:ext cx="144000" cy="185040"/>
              </p14:xfrm>
            </p:contentPart>
          </mc:Choice>
          <mc:Fallback xmlns="">
            <p:pic>
              <p:nvPicPr>
                <p:cNvPr id="96" name="Freihand 95">
                  <a:extLst>
                    <a:ext uri="{FF2B5EF4-FFF2-40B4-BE49-F238E27FC236}">
                      <a16:creationId xmlns:a16="http://schemas.microsoft.com/office/drawing/2014/main" id="{132F4940-22DF-77E2-F01B-55F71ADF9446}"/>
                    </a:ext>
                  </a:extLst>
                </p:cNvPr>
                <p:cNvPicPr/>
                <p:nvPr/>
              </p:nvPicPr>
              <p:blipFill>
                <a:blip r:embed="rId125"/>
                <a:stretch>
                  <a:fillRect/>
                </a:stretch>
              </p:blipFill>
              <p:spPr>
                <a:xfrm>
                  <a:off x="5938457" y="4897337"/>
                  <a:ext cx="152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8" name="Freihand 97">
                  <a:extLst>
                    <a:ext uri="{FF2B5EF4-FFF2-40B4-BE49-F238E27FC236}">
                      <a16:creationId xmlns:a16="http://schemas.microsoft.com/office/drawing/2014/main" id="{40F2EFCE-C486-3911-432B-6E564DF54950}"/>
                    </a:ext>
                  </a:extLst>
                </p14:cNvPr>
                <p14:cNvContentPartPr/>
                <p14:nvPr/>
              </p14:nvContentPartPr>
              <p14:xfrm>
                <a:off x="5537057" y="4900217"/>
                <a:ext cx="112320" cy="44280"/>
              </p14:xfrm>
            </p:contentPart>
          </mc:Choice>
          <mc:Fallback xmlns="">
            <p:pic>
              <p:nvPicPr>
                <p:cNvPr id="98" name="Freihand 97">
                  <a:extLst>
                    <a:ext uri="{FF2B5EF4-FFF2-40B4-BE49-F238E27FC236}">
                      <a16:creationId xmlns:a16="http://schemas.microsoft.com/office/drawing/2014/main" id="{40F2EFCE-C486-3911-432B-6E564DF54950}"/>
                    </a:ext>
                  </a:extLst>
                </p:cNvPr>
                <p:cNvPicPr/>
                <p:nvPr/>
              </p:nvPicPr>
              <p:blipFill>
                <a:blip r:embed="rId127"/>
                <a:stretch>
                  <a:fillRect/>
                </a:stretch>
              </p:blipFill>
              <p:spPr>
                <a:xfrm>
                  <a:off x="5532737" y="4895897"/>
                  <a:ext cx="120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2" name="Freihand 101">
                  <a:extLst>
                    <a:ext uri="{FF2B5EF4-FFF2-40B4-BE49-F238E27FC236}">
                      <a16:creationId xmlns:a16="http://schemas.microsoft.com/office/drawing/2014/main" id="{8B4B4933-717C-D34B-6323-DAB9C601F169}"/>
                    </a:ext>
                  </a:extLst>
                </p14:cNvPr>
                <p14:cNvContentPartPr/>
                <p14:nvPr/>
              </p14:nvContentPartPr>
              <p14:xfrm>
                <a:off x="5911097" y="5495657"/>
                <a:ext cx="79200" cy="763560"/>
              </p14:xfrm>
            </p:contentPart>
          </mc:Choice>
          <mc:Fallback xmlns="">
            <p:pic>
              <p:nvPicPr>
                <p:cNvPr id="102" name="Freihand 101">
                  <a:extLst>
                    <a:ext uri="{FF2B5EF4-FFF2-40B4-BE49-F238E27FC236}">
                      <a16:creationId xmlns:a16="http://schemas.microsoft.com/office/drawing/2014/main" id="{8B4B4933-717C-D34B-6323-DAB9C601F169}"/>
                    </a:ext>
                  </a:extLst>
                </p:cNvPr>
                <p:cNvPicPr/>
                <p:nvPr/>
              </p:nvPicPr>
              <p:blipFill>
                <a:blip r:embed="rId129"/>
                <a:stretch>
                  <a:fillRect/>
                </a:stretch>
              </p:blipFill>
              <p:spPr>
                <a:xfrm>
                  <a:off x="5906777" y="5491337"/>
                  <a:ext cx="8784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3" name="Freihand 102">
                  <a:extLst>
                    <a:ext uri="{FF2B5EF4-FFF2-40B4-BE49-F238E27FC236}">
                      <a16:creationId xmlns:a16="http://schemas.microsoft.com/office/drawing/2014/main" id="{295E1AFA-2513-D211-0109-BEDED3B2A62C}"/>
                    </a:ext>
                  </a:extLst>
                </p14:cNvPr>
                <p14:cNvContentPartPr/>
                <p14:nvPr/>
              </p14:nvContentPartPr>
              <p14:xfrm>
                <a:off x="5413577" y="5636777"/>
                <a:ext cx="122400" cy="287280"/>
              </p14:xfrm>
            </p:contentPart>
          </mc:Choice>
          <mc:Fallback xmlns="">
            <p:pic>
              <p:nvPicPr>
                <p:cNvPr id="103" name="Freihand 102">
                  <a:extLst>
                    <a:ext uri="{FF2B5EF4-FFF2-40B4-BE49-F238E27FC236}">
                      <a16:creationId xmlns:a16="http://schemas.microsoft.com/office/drawing/2014/main" id="{295E1AFA-2513-D211-0109-BEDED3B2A62C}"/>
                    </a:ext>
                  </a:extLst>
                </p:cNvPr>
                <p:cNvPicPr/>
                <p:nvPr/>
              </p:nvPicPr>
              <p:blipFill>
                <a:blip r:embed="rId131"/>
                <a:stretch>
                  <a:fillRect/>
                </a:stretch>
              </p:blipFill>
              <p:spPr>
                <a:xfrm>
                  <a:off x="5409257" y="5632457"/>
                  <a:ext cx="131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Freihand 103">
                  <a:extLst>
                    <a:ext uri="{FF2B5EF4-FFF2-40B4-BE49-F238E27FC236}">
                      <a16:creationId xmlns:a16="http://schemas.microsoft.com/office/drawing/2014/main" id="{B1936CDE-AE6E-1F13-6AA1-343DE1770A74}"/>
                    </a:ext>
                  </a:extLst>
                </p14:cNvPr>
                <p14:cNvContentPartPr/>
                <p14:nvPr/>
              </p14:nvContentPartPr>
              <p14:xfrm>
                <a:off x="5569097" y="5699417"/>
                <a:ext cx="21960" cy="150840"/>
              </p14:xfrm>
            </p:contentPart>
          </mc:Choice>
          <mc:Fallback xmlns="">
            <p:pic>
              <p:nvPicPr>
                <p:cNvPr id="104" name="Freihand 103">
                  <a:extLst>
                    <a:ext uri="{FF2B5EF4-FFF2-40B4-BE49-F238E27FC236}">
                      <a16:creationId xmlns:a16="http://schemas.microsoft.com/office/drawing/2014/main" id="{B1936CDE-AE6E-1F13-6AA1-343DE1770A74}"/>
                    </a:ext>
                  </a:extLst>
                </p:cNvPr>
                <p:cNvPicPr/>
                <p:nvPr/>
              </p:nvPicPr>
              <p:blipFill>
                <a:blip r:embed="rId133"/>
                <a:stretch>
                  <a:fillRect/>
                </a:stretch>
              </p:blipFill>
              <p:spPr>
                <a:xfrm>
                  <a:off x="5564777" y="5695097"/>
                  <a:ext cx="30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7" name="Freihand 106">
                  <a:extLst>
                    <a:ext uri="{FF2B5EF4-FFF2-40B4-BE49-F238E27FC236}">
                      <a16:creationId xmlns:a16="http://schemas.microsoft.com/office/drawing/2014/main" id="{C1AD8941-AAD0-2F65-EE65-FF35C8BA5D88}"/>
                    </a:ext>
                  </a:extLst>
                </p14:cNvPr>
                <p14:cNvContentPartPr/>
                <p14:nvPr/>
              </p14:nvContentPartPr>
              <p14:xfrm>
                <a:off x="5343017" y="5299817"/>
                <a:ext cx="238320" cy="84960"/>
              </p14:xfrm>
            </p:contentPart>
          </mc:Choice>
          <mc:Fallback xmlns="">
            <p:pic>
              <p:nvPicPr>
                <p:cNvPr id="107" name="Freihand 106">
                  <a:extLst>
                    <a:ext uri="{FF2B5EF4-FFF2-40B4-BE49-F238E27FC236}">
                      <a16:creationId xmlns:a16="http://schemas.microsoft.com/office/drawing/2014/main" id="{C1AD8941-AAD0-2F65-EE65-FF35C8BA5D88}"/>
                    </a:ext>
                  </a:extLst>
                </p:cNvPr>
                <p:cNvPicPr/>
                <p:nvPr/>
              </p:nvPicPr>
              <p:blipFill>
                <a:blip r:embed="rId135"/>
                <a:stretch>
                  <a:fillRect/>
                </a:stretch>
              </p:blipFill>
              <p:spPr>
                <a:xfrm>
                  <a:off x="5338697" y="5295497"/>
                  <a:ext cx="24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2" name="Freihand 111">
                  <a:extLst>
                    <a:ext uri="{FF2B5EF4-FFF2-40B4-BE49-F238E27FC236}">
                      <a16:creationId xmlns:a16="http://schemas.microsoft.com/office/drawing/2014/main" id="{A5BBA364-5AE0-D628-7AE7-89C379A3194F}"/>
                    </a:ext>
                  </a:extLst>
                </p14:cNvPr>
                <p14:cNvContentPartPr/>
                <p14:nvPr/>
              </p14:nvContentPartPr>
              <p14:xfrm>
                <a:off x="4855217" y="6519137"/>
                <a:ext cx="41760" cy="332640"/>
              </p14:xfrm>
            </p:contentPart>
          </mc:Choice>
          <mc:Fallback xmlns="">
            <p:pic>
              <p:nvPicPr>
                <p:cNvPr id="112" name="Freihand 111">
                  <a:extLst>
                    <a:ext uri="{FF2B5EF4-FFF2-40B4-BE49-F238E27FC236}">
                      <a16:creationId xmlns:a16="http://schemas.microsoft.com/office/drawing/2014/main" id="{A5BBA364-5AE0-D628-7AE7-89C379A3194F}"/>
                    </a:ext>
                  </a:extLst>
                </p:cNvPr>
                <p:cNvPicPr/>
                <p:nvPr/>
              </p:nvPicPr>
              <p:blipFill>
                <a:blip r:embed="rId137"/>
                <a:stretch>
                  <a:fillRect/>
                </a:stretch>
              </p:blipFill>
              <p:spPr>
                <a:xfrm>
                  <a:off x="4850897" y="6514817"/>
                  <a:ext cx="504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3" name="Freihand 112">
                  <a:extLst>
                    <a:ext uri="{FF2B5EF4-FFF2-40B4-BE49-F238E27FC236}">
                      <a16:creationId xmlns:a16="http://schemas.microsoft.com/office/drawing/2014/main" id="{36555951-E38B-C950-5E79-2C7AB908C077}"/>
                    </a:ext>
                  </a:extLst>
                </p14:cNvPr>
                <p14:cNvContentPartPr/>
                <p14:nvPr/>
              </p14:nvContentPartPr>
              <p14:xfrm>
                <a:off x="4558217" y="6545777"/>
                <a:ext cx="16200" cy="177480"/>
              </p14:xfrm>
            </p:contentPart>
          </mc:Choice>
          <mc:Fallback xmlns="">
            <p:pic>
              <p:nvPicPr>
                <p:cNvPr id="113" name="Freihand 112">
                  <a:extLst>
                    <a:ext uri="{FF2B5EF4-FFF2-40B4-BE49-F238E27FC236}">
                      <a16:creationId xmlns:a16="http://schemas.microsoft.com/office/drawing/2014/main" id="{36555951-E38B-C950-5E79-2C7AB908C077}"/>
                    </a:ext>
                  </a:extLst>
                </p:cNvPr>
                <p:cNvPicPr/>
                <p:nvPr/>
              </p:nvPicPr>
              <p:blipFill>
                <a:blip r:embed="rId139"/>
                <a:stretch>
                  <a:fillRect/>
                </a:stretch>
              </p:blipFill>
              <p:spPr>
                <a:xfrm>
                  <a:off x="4553897" y="6541457"/>
                  <a:ext cx="24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4" name="Freihand 113">
                  <a:extLst>
                    <a:ext uri="{FF2B5EF4-FFF2-40B4-BE49-F238E27FC236}">
                      <a16:creationId xmlns:a16="http://schemas.microsoft.com/office/drawing/2014/main" id="{662F94AB-A40B-E89E-3D14-BFEB9D7DF2F0}"/>
                    </a:ext>
                  </a:extLst>
                </p14:cNvPr>
                <p14:cNvContentPartPr/>
                <p14:nvPr/>
              </p14:nvContentPartPr>
              <p14:xfrm>
                <a:off x="6007577" y="6342017"/>
                <a:ext cx="110520" cy="605160"/>
              </p14:xfrm>
            </p:contentPart>
          </mc:Choice>
          <mc:Fallback xmlns="">
            <p:pic>
              <p:nvPicPr>
                <p:cNvPr id="114" name="Freihand 113">
                  <a:extLst>
                    <a:ext uri="{FF2B5EF4-FFF2-40B4-BE49-F238E27FC236}">
                      <a16:creationId xmlns:a16="http://schemas.microsoft.com/office/drawing/2014/main" id="{662F94AB-A40B-E89E-3D14-BFEB9D7DF2F0}"/>
                    </a:ext>
                  </a:extLst>
                </p:cNvPr>
                <p:cNvPicPr/>
                <p:nvPr/>
              </p:nvPicPr>
              <p:blipFill>
                <a:blip r:embed="rId141"/>
                <a:stretch>
                  <a:fillRect/>
                </a:stretch>
              </p:blipFill>
              <p:spPr>
                <a:xfrm>
                  <a:off x="6003257" y="6337697"/>
                  <a:ext cx="1191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5" name="Freihand 114">
                  <a:extLst>
                    <a:ext uri="{FF2B5EF4-FFF2-40B4-BE49-F238E27FC236}">
                      <a16:creationId xmlns:a16="http://schemas.microsoft.com/office/drawing/2014/main" id="{44FBD065-238D-6721-F163-388CE41DD27E}"/>
                    </a:ext>
                  </a:extLst>
                </p14:cNvPr>
                <p14:cNvContentPartPr/>
                <p14:nvPr/>
              </p14:nvContentPartPr>
              <p14:xfrm>
                <a:off x="5490617" y="6646217"/>
                <a:ext cx="195120" cy="313920"/>
              </p14:xfrm>
            </p:contentPart>
          </mc:Choice>
          <mc:Fallback xmlns="">
            <p:pic>
              <p:nvPicPr>
                <p:cNvPr id="115" name="Freihand 114">
                  <a:extLst>
                    <a:ext uri="{FF2B5EF4-FFF2-40B4-BE49-F238E27FC236}">
                      <a16:creationId xmlns:a16="http://schemas.microsoft.com/office/drawing/2014/main" id="{44FBD065-238D-6721-F163-388CE41DD27E}"/>
                    </a:ext>
                  </a:extLst>
                </p:cNvPr>
                <p:cNvPicPr/>
                <p:nvPr/>
              </p:nvPicPr>
              <p:blipFill>
                <a:blip r:embed="rId143"/>
                <a:stretch>
                  <a:fillRect/>
                </a:stretch>
              </p:blipFill>
              <p:spPr>
                <a:xfrm>
                  <a:off x="5486297" y="6641897"/>
                  <a:ext cx="20376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6" name="Freihand 115">
                  <a:extLst>
                    <a:ext uri="{FF2B5EF4-FFF2-40B4-BE49-F238E27FC236}">
                      <a16:creationId xmlns:a16="http://schemas.microsoft.com/office/drawing/2014/main" id="{0AC356AD-EFC1-FAAC-70A2-26BAEE955673}"/>
                    </a:ext>
                  </a:extLst>
                </p14:cNvPr>
                <p14:cNvContentPartPr/>
                <p14:nvPr/>
              </p14:nvContentPartPr>
              <p14:xfrm>
                <a:off x="5564777" y="6734057"/>
                <a:ext cx="87480" cy="175320"/>
              </p14:xfrm>
            </p:contentPart>
          </mc:Choice>
          <mc:Fallback xmlns="">
            <p:pic>
              <p:nvPicPr>
                <p:cNvPr id="116" name="Freihand 115">
                  <a:extLst>
                    <a:ext uri="{FF2B5EF4-FFF2-40B4-BE49-F238E27FC236}">
                      <a16:creationId xmlns:a16="http://schemas.microsoft.com/office/drawing/2014/main" id="{0AC356AD-EFC1-FAAC-70A2-26BAEE955673}"/>
                    </a:ext>
                  </a:extLst>
                </p:cNvPr>
                <p:cNvPicPr/>
                <p:nvPr/>
              </p:nvPicPr>
              <p:blipFill>
                <a:blip r:embed="rId145"/>
                <a:stretch>
                  <a:fillRect/>
                </a:stretch>
              </p:blipFill>
              <p:spPr>
                <a:xfrm>
                  <a:off x="5560457" y="6729737"/>
                  <a:ext cx="96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Freihand 120">
                  <a:extLst>
                    <a:ext uri="{FF2B5EF4-FFF2-40B4-BE49-F238E27FC236}">
                      <a16:creationId xmlns:a16="http://schemas.microsoft.com/office/drawing/2014/main" id="{92A0F1C4-9AE2-D65B-22A1-6D90657171A3}"/>
                    </a:ext>
                  </a:extLst>
                </p14:cNvPr>
                <p14:cNvContentPartPr/>
                <p14:nvPr/>
              </p14:nvContentPartPr>
              <p14:xfrm>
                <a:off x="4269137" y="4530497"/>
                <a:ext cx="309600" cy="473760"/>
              </p14:xfrm>
            </p:contentPart>
          </mc:Choice>
          <mc:Fallback xmlns="">
            <p:pic>
              <p:nvPicPr>
                <p:cNvPr id="121" name="Freihand 120">
                  <a:extLst>
                    <a:ext uri="{FF2B5EF4-FFF2-40B4-BE49-F238E27FC236}">
                      <a16:creationId xmlns:a16="http://schemas.microsoft.com/office/drawing/2014/main" id="{92A0F1C4-9AE2-D65B-22A1-6D90657171A3}"/>
                    </a:ext>
                  </a:extLst>
                </p:cNvPr>
                <p:cNvPicPr/>
                <p:nvPr/>
              </p:nvPicPr>
              <p:blipFill>
                <a:blip r:embed="rId147"/>
                <a:stretch>
                  <a:fillRect/>
                </a:stretch>
              </p:blipFill>
              <p:spPr>
                <a:xfrm>
                  <a:off x="4264817" y="4526177"/>
                  <a:ext cx="3182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 name="Freihand 121">
                  <a:extLst>
                    <a:ext uri="{FF2B5EF4-FFF2-40B4-BE49-F238E27FC236}">
                      <a16:creationId xmlns:a16="http://schemas.microsoft.com/office/drawing/2014/main" id="{B1449142-7F65-07A8-7053-A127174E5581}"/>
                    </a:ext>
                  </a:extLst>
                </p14:cNvPr>
                <p14:cNvContentPartPr/>
                <p14:nvPr/>
              </p14:nvContentPartPr>
              <p14:xfrm>
                <a:off x="4725257" y="4659017"/>
                <a:ext cx="18000" cy="141480"/>
              </p14:xfrm>
            </p:contentPart>
          </mc:Choice>
          <mc:Fallback xmlns="">
            <p:pic>
              <p:nvPicPr>
                <p:cNvPr id="122" name="Freihand 121">
                  <a:extLst>
                    <a:ext uri="{FF2B5EF4-FFF2-40B4-BE49-F238E27FC236}">
                      <a16:creationId xmlns:a16="http://schemas.microsoft.com/office/drawing/2014/main" id="{B1449142-7F65-07A8-7053-A127174E5581}"/>
                    </a:ext>
                  </a:extLst>
                </p:cNvPr>
                <p:cNvPicPr/>
                <p:nvPr/>
              </p:nvPicPr>
              <p:blipFill>
                <a:blip r:embed="rId149"/>
                <a:stretch>
                  <a:fillRect/>
                </a:stretch>
              </p:blipFill>
              <p:spPr>
                <a:xfrm>
                  <a:off x="4720937" y="4654697"/>
                  <a:ext cx="26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Freihand 122">
                  <a:extLst>
                    <a:ext uri="{FF2B5EF4-FFF2-40B4-BE49-F238E27FC236}">
                      <a16:creationId xmlns:a16="http://schemas.microsoft.com/office/drawing/2014/main" id="{3CFD3BAC-06C3-637E-A88A-9450F5C54A9F}"/>
                    </a:ext>
                  </a:extLst>
                </p14:cNvPr>
                <p14:cNvContentPartPr/>
                <p14:nvPr/>
              </p14:nvContentPartPr>
              <p14:xfrm>
                <a:off x="4693937" y="4660457"/>
                <a:ext cx="71280" cy="172800"/>
              </p14:xfrm>
            </p:contentPart>
          </mc:Choice>
          <mc:Fallback xmlns="">
            <p:pic>
              <p:nvPicPr>
                <p:cNvPr id="123" name="Freihand 122">
                  <a:extLst>
                    <a:ext uri="{FF2B5EF4-FFF2-40B4-BE49-F238E27FC236}">
                      <a16:creationId xmlns:a16="http://schemas.microsoft.com/office/drawing/2014/main" id="{3CFD3BAC-06C3-637E-A88A-9450F5C54A9F}"/>
                    </a:ext>
                  </a:extLst>
                </p:cNvPr>
                <p:cNvPicPr/>
                <p:nvPr/>
              </p:nvPicPr>
              <p:blipFill>
                <a:blip r:embed="rId151"/>
                <a:stretch>
                  <a:fillRect/>
                </a:stretch>
              </p:blipFill>
              <p:spPr>
                <a:xfrm>
                  <a:off x="4689617" y="4656137"/>
                  <a:ext cx="799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Freihand 124">
                  <a:extLst>
                    <a:ext uri="{FF2B5EF4-FFF2-40B4-BE49-F238E27FC236}">
                      <a16:creationId xmlns:a16="http://schemas.microsoft.com/office/drawing/2014/main" id="{DDCA5FB3-67E7-0357-0C32-2B8D871F5407}"/>
                    </a:ext>
                  </a:extLst>
                </p14:cNvPr>
                <p14:cNvContentPartPr/>
                <p14:nvPr/>
              </p14:nvContentPartPr>
              <p14:xfrm>
                <a:off x="4713377" y="4508537"/>
                <a:ext cx="360" cy="360"/>
              </p14:xfrm>
            </p:contentPart>
          </mc:Choice>
          <mc:Fallback xmlns="">
            <p:pic>
              <p:nvPicPr>
                <p:cNvPr id="125" name="Freihand 124">
                  <a:extLst>
                    <a:ext uri="{FF2B5EF4-FFF2-40B4-BE49-F238E27FC236}">
                      <a16:creationId xmlns:a16="http://schemas.microsoft.com/office/drawing/2014/main" id="{DDCA5FB3-67E7-0357-0C32-2B8D871F5407}"/>
                    </a:ext>
                  </a:extLst>
                </p:cNvPr>
                <p:cNvPicPr/>
                <p:nvPr/>
              </p:nvPicPr>
              <p:blipFill>
                <a:blip r:embed="rId153"/>
                <a:stretch>
                  <a:fillRect/>
                </a:stretch>
              </p:blipFill>
              <p:spPr>
                <a:xfrm>
                  <a:off x="4709057" y="450421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7" name="Freihand 126">
                  <a:extLst>
                    <a:ext uri="{FF2B5EF4-FFF2-40B4-BE49-F238E27FC236}">
                      <a16:creationId xmlns:a16="http://schemas.microsoft.com/office/drawing/2014/main" id="{6432AB84-9CC4-20A5-FEC0-A7F4FD74D069}"/>
                    </a:ext>
                  </a:extLst>
                </p14:cNvPr>
                <p14:cNvContentPartPr/>
                <p14:nvPr/>
              </p14:nvContentPartPr>
              <p14:xfrm>
                <a:off x="4662257" y="4043057"/>
                <a:ext cx="190800" cy="672840"/>
              </p14:xfrm>
            </p:contentPart>
          </mc:Choice>
          <mc:Fallback xmlns="">
            <p:pic>
              <p:nvPicPr>
                <p:cNvPr id="127" name="Freihand 126">
                  <a:extLst>
                    <a:ext uri="{FF2B5EF4-FFF2-40B4-BE49-F238E27FC236}">
                      <a16:creationId xmlns:a16="http://schemas.microsoft.com/office/drawing/2014/main" id="{6432AB84-9CC4-20A5-FEC0-A7F4FD74D069}"/>
                    </a:ext>
                  </a:extLst>
                </p:cNvPr>
                <p:cNvPicPr/>
                <p:nvPr/>
              </p:nvPicPr>
              <p:blipFill>
                <a:blip r:embed="rId155"/>
                <a:stretch>
                  <a:fillRect/>
                </a:stretch>
              </p:blipFill>
              <p:spPr>
                <a:xfrm>
                  <a:off x="4657937" y="4038737"/>
                  <a:ext cx="19944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8" name="Freihand 127">
                  <a:extLst>
                    <a:ext uri="{FF2B5EF4-FFF2-40B4-BE49-F238E27FC236}">
                      <a16:creationId xmlns:a16="http://schemas.microsoft.com/office/drawing/2014/main" id="{D25C1807-3644-BE8A-7AC2-114C68B1E839}"/>
                    </a:ext>
                  </a:extLst>
                </p14:cNvPr>
                <p14:cNvContentPartPr/>
                <p14:nvPr/>
              </p14:nvContentPartPr>
              <p14:xfrm>
                <a:off x="5474777" y="3995897"/>
                <a:ext cx="193320" cy="554040"/>
              </p14:xfrm>
            </p:contentPart>
          </mc:Choice>
          <mc:Fallback xmlns="">
            <p:pic>
              <p:nvPicPr>
                <p:cNvPr id="128" name="Freihand 127">
                  <a:extLst>
                    <a:ext uri="{FF2B5EF4-FFF2-40B4-BE49-F238E27FC236}">
                      <a16:creationId xmlns:a16="http://schemas.microsoft.com/office/drawing/2014/main" id="{D25C1807-3644-BE8A-7AC2-114C68B1E839}"/>
                    </a:ext>
                  </a:extLst>
                </p:cNvPr>
                <p:cNvPicPr/>
                <p:nvPr/>
              </p:nvPicPr>
              <p:blipFill>
                <a:blip r:embed="rId157"/>
                <a:stretch>
                  <a:fillRect/>
                </a:stretch>
              </p:blipFill>
              <p:spPr>
                <a:xfrm>
                  <a:off x="5470457" y="3991577"/>
                  <a:ext cx="20196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9" name="Freihand 138">
                  <a:extLst>
                    <a:ext uri="{FF2B5EF4-FFF2-40B4-BE49-F238E27FC236}">
                      <a16:creationId xmlns:a16="http://schemas.microsoft.com/office/drawing/2014/main" id="{1C8C83F4-66D0-3177-9A51-60165D6DF0EF}"/>
                    </a:ext>
                  </a:extLst>
                </p14:cNvPr>
                <p14:cNvContentPartPr/>
                <p14:nvPr/>
              </p14:nvContentPartPr>
              <p14:xfrm>
                <a:off x="5858177" y="4012097"/>
                <a:ext cx="244080" cy="236160"/>
              </p14:xfrm>
            </p:contentPart>
          </mc:Choice>
          <mc:Fallback xmlns="">
            <p:pic>
              <p:nvPicPr>
                <p:cNvPr id="139" name="Freihand 138">
                  <a:extLst>
                    <a:ext uri="{FF2B5EF4-FFF2-40B4-BE49-F238E27FC236}">
                      <a16:creationId xmlns:a16="http://schemas.microsoft.com/office/drawing/2014/main" id="{1C8C83F4-66D0-3177-9A51-60165D6DF0EF}"/>
                    </a:ext>
                  </a:extLst>
                </p:cNvPr>
                <p:cNvPicPr/>
                <p:nvPr/>
              </p:nvPicPr>
              <p:blipFill>
                <a:blip r:embed="rId159"/>
                <a:stretch>
                  <a:fillRect/>
                </a:stretch>
              </p:blipFill>
              <p:spPr>
                <a:xfrm>
                  <a:off x="5853857" y="4007777"/>
                  <a:ext cx="252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0" name="Freihand 139">
                  <a:extLst>
                    <a:ext uri="{FF2B5EF4-FFF2-40B4-BE49-F238E27FC236}">
                      <a16:creationId xmlns:a16="http://schemas.microsoft.com/office/drawing/2014/main" id="{BC80B090-F20C-E97F-EA2F-13F9D056931C}"/>
                    </a:ext>
                  </a:extLst>
                </p14:cNvPr>
                <p14:cNvContentPartPr/>
                <p14:nvPr/>
              </p14:nvContentPartPr>
              <p14:xfrm>
                <a:off x="6095777" y="4129817"/>
                <a:ext cx="126720" cy="91440"/>
              </p14:xfrm>
            </p:contentPart>
          </mc:Choice>
          <mc:Fallback xmlns="">
            <p:pic>
              <p:nvPicPr>
                <p:cNvPr id="140" name="Freihand 139">
                  <a:extLst>
                    <a:ext uri="{FF2B5EF4-FFF2-40B4-BE49-F238E27FC236}">
                      <a16:creationId xmlns:a16="http://schemas.microsoft.com/office/drawing/2014/main" id="{BC80B090-F20C-E97F-EA2F-13F9D056931C}"/>
                    </a:ext>
                  </a:extLst>
                </p:cNvPr>
                <p:cNvPicPr/>
                <p:nvPr/>
              </p:nvPicPr>
              <p:blipFill>
                <a:blip r:embed="rId161"/>
                <a:stretch>
                  <a:fillRect/>
                </a:stretch>
              </p:blipFill>
              <p:spPr>
                <a:xfrm>
                  <a:off x="6091457" y="4125497"/>
                  <a:ext cx="135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1" name="Freihand 140">
                  <a:extLst>
                    <a:ext uri="{FF2B5EF4-FFF2-40B4-BE49-F238E27FC236}">
                      <a16:creationId xmlns:a16="http://schemas.microsoft.com/office/drawing/2014/main" id="{7ECB8FA3-3426-7F65-21AC-2F9D8A0C0DB7}"/>
                    </a:ext>
                  </a:extLst>
                </p14:cNvPr>
                <p14:cNvContentPartPr/>
                <p14:nvPr/>
              </p14:nvContentPartPr>
              <p14:xfrm>
                <a:off x="6271457" y="4184177"/>
                <a:ext cx="57240" cy="23760"/>
              </p14:xfrm>
            </p:contentPart>
          </mc:Choice>
          <mc:Fallback xmlns="">
            <p:pic>
              <p:nvPicPr>
                <p:cNvPr id="141" name="Freihand 140">
                  <a:extLst>
                    <a:ext uri="{FF2B5EF4-FFF2-40B4-BE49-F238E27FC236}">
                      <a16:creationId xmlns:a16="http://schemas.microsoft.com/office/drawing/2014/main" id="{7ECB8FA3-3426-7F65-21AC-2F9D8A0C0DB7}"/>
                    </a:ext>
                  </a:extLst>
                </p:cNvPr>
                <p:cNvPicPr/>
                <p:nvPr/>
              </p:nvPicPr>
              <p:blipFill>
                <a:blip r:embed="rId163"/>
                <a:stretch>
                  <a:fillRect/>
                </a:stretch>
              </p:blipFill>
              <p:spPr>
                <a:xfrm>
                  <a:off x="6267137" y="4179857"/>
                  <a:ext cx="65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2" name="Freihand 141">
                  <a:extLst>
                    <a:ext uri="{FF2B5EF4-FFF2-40B4-BE49-F238E27FC236}">
                      <a16:creationId xmlns:a16="http://schemas.microsoft.com/office/drawing/2014/main" id="{2B1897EA-DBDC-8975-3762-3F9B172D3D9F}"/>
                    </a:ext>
                  </a:extLst>
                </p14:cNvPr>
                <p14:cNvContentPartPr/>
                <p14:nvPr/>
              </p14:nvContentPartPr>
              <p14:xfrm>
                <a:off x="6392777" y="4190297"/>
                <a:ext cx="26640" cy="29880"/>
              </p14:xfrm>
            </p:contentPart>
          </mc:Choice>
          <mc:Fallback xmlns="">
            <p:pic>
              <p:nvPicPr>
                <p:cNvPr id="142" name="Freihand 141">
                  <a:extLst>
                    <a:ext uri="{FF2B5EF4-FFF2-40B4-BE49-F238E27FC236}">
                      <a16:creationId xmlns:a16="http://schemas.microsoft.com/office/drawing/2014/main" id="{2B1897EA-DBDC-8975-3762-3F9B172D3D9F}"/>
                    </a:ext>
                  </a:extLst>
                </p:cNvPr>
                <p:cNvPicPr/>
                <p:nvPr/>
              </p:nvPicPr>
              <p:blipFill>
                <a:blip r:embed="rId165"/>
                <a:stretch>
                  <a:fillRect/>
                </a:stretch>
              </p:blipFill>
              <p:spPr>
                <a:xfrm>
                  <a:off x="6388457" y="4185977"/>
                  <a:ext cx="35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3" name="Freihand 142">
                  <a:extLst>
                    <a:ext uri="{FF2B5EF4-FFF2-40B4-BE49-F238E27FC236}">
                      <a16:creationId xmlns:a16="http://schemas.microsoft.com/office/drawing/2014/main" id="{00DBDC46-6FA9-4FF5-6B72-FC2668E3B793}"/>
                    </a:ext>
                  </a:extLst>
                </p14:cNvPr>
                <p14:cNvContentPartPr/>
                <p14:nvPr/>
              </p14:nvContentPartPr>
              <p14:xfrm>
                <a:off x="6481697" y="4188857"/>
                <a:ext cx="47880" cy="25560"/>
              </p14:xfrm>
            </p:contentPart>
          </mc:Choice>
          <mc:Fallback xmlns="">
            <p:pic>
              <p:nvPicPr>
                <p:cNvPr id="143" name="Freihand 142">
                  <a:extLst>
                    <a:ext uri="{FF2B5EF4-FFF2-40B4-BE49-F238E27FC236}">
                      <a16:creationId xmlns:a16="http://schemas.microsoft.com/office/drawing/2014/main" id="{00DBDC46-6FA9-4FF5-6B72-FC2668E3B793}"/>
                    </a:ext>
                  </a:extLst>
                </p:cNvPr>
                <p:cNvPicPr/>
                <p:nvPr/>
              </p:nvPicPr>
              <p:blipFill>
                <a:blip r:embed="rId167"/>
                <a:stretch>
                  <a:fillRect/>
                </a:stretch>
              </p:blipFill>
              <p:spPr>
                <a:xfrm>
                  <a:off x="6477377" y="4184537"/>
                  <a:ext cx="56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5" name="Freihand 144">
                  <a:extLst>
                    <a:ext uri="{FF2B5EF4-FFF2-40B4-BE49-F238E27FC236}">
                      <a16:creationId xmlns:a16="http://schemas.microsoft.com/office/drawing/2014/main" id="{3DDBEF92-F653-5239-CF65-73739E675FA7}"/>
                    </a:ext>
                  </a:extLst>
                </p14:cNvPr>
                <p14:cNvContentPartPr/>
                <p14:nvPr/>
              </p14:nvContentPartPr>
              <p14:xfrm>
                <a:off x="6279017" y="4165097"/>
                <a:ext cx="16200" cy="1800"/>
              </p14:xfrm>
            </p:contentPart>
          </mc:Choice>
          <mc:Fallback xmlns="">
            <p:pic>
              <p:nvPicPr>
                <p:cNvPr id="145" name="Freihand 144">
                  <a:extLst>
                    <a:ext uri="{FF2B5EF4-FFF2-40B4-BE49-F238E27FC236}">
                      <a16:creationId xmlns:a16="http://schemas.microsoft.com/office/drawing/2014/main" id="{3DDBEF92-F653-5239-CF65-73739E675FA7}"/>
                    </a:ext>
                  </a:extLst>
                </p:cNvPr>
                <p:cNvPicPr/>
                <p:nvPr/>
              </p:nvPicPr>
              <p:blipFill>
                <a:blip r:embed="rId169"/>
                <a:stretch>
                  <a:fillRect/>
                </a:stretch>
              </p:blipFill>
              <p:spPr>
                <a:xfrm>
                  <a:off x="6274697" y="4160777"/>
                  <a:ext cx="248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5" name="Freihand 154">
                  <a:extLst>
                    <a:ext uri="{FF2B5EF4-FFF2-40B4-BE49-F238E27FC236}">
                      <a16:creationId xmlns:a16="http://schemas.microsoft.com/office/drawing/2014/main" id="{AAACC79C-F86C-DA0B-8406-B599BD2179DF}"/>
                    </a:ext>
                  </a:extLst>
                </p14:cNvPr>
                <p14:cNvContentPartPr/>
                <p14:nvPr/>
              </p14:nvContentPartPr>
              <p14:xfrm>
                <a:off x="3852257" y="6022543"/>
                <a:ext cx="433800" cy="423000"/>
              </p14:xfrm>
            </p:contentPart>
          </mc:Choice>
          <mc:Fallback xmlns="">
            <p:pic>
              <p:nvPicPr>
                <p:cNvPr id="155" name="Freihand 154">
                  <a:extLst>
                    <a:ext uri="{FF2B5EF4-FFF2-40B4-BE49-F238E27FC236}">
                      <a16:creationId xmlns:a16="http://schemas.microsoft.com/office/drawing/2014/main" id="{AAACC79C-F86C-DA0B-8406-B599BD2179DF}"/>
                    </a:ext>
                  </a:extLst>
                </p:cNvPr>
                <p:cNvPicPr/>
                <p:nvPr/>
              </p:nvPicPr>
              <p:blipFill>
                <a:blip r:embed="rId171"/>
                <a:stretch>
                  <a:fillRect/>
                </a:stretch>
              </p:blipFill>
              <p:spPr>
                <a:xfrm>
                  <a:off x="3847937" y="6018223"/>
                  <a:ext cx="4424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6" name="Freihand 155">
                  <a:extLst>
                    <a:ext uri="{FF2B5EF4-FFF2-40B4-BE49-F238E27FC236}">
                      <a16:creationId xmlns:a16="http://schemas.microsoft.com/office/drawing/2014/main" id="{2C2FD8A5-106E-9E06-6598-56BCBCCDF088}"/>
                    </a:ext>
                  </a:extLst>
                </p14:cNvPr>
                <p14:cNvContentPartPr/>
                <p14:nvPr/>
              </p14:nvContentPartPr>
              <p14:xfrm>
                <a:off x="3745697" y="6087703"/>
                <a:ext cx="612000" cy="550440"/>
              </p14:xfrm>
            </p:contentPart>
          </mc:Choice>
          <mc:Fallback xmlns="">
            <p:pic>
              <p:nvPicPr>
                <p:cNvPr id="156" name="Freihand 155">
                  <a:extLst>
                    <a:ext uri="{FF2B5EF4-FFF2-40B4-BE49-F238E27FC236}">
                      <a16:creationId xmlns:a16="http://schemas.microsoft.com/office/drawing/2014/main" id="{2C2FD8A5-106E-9E06-6598-56BCBCCDF088}"/>
                    </a:ext>
                  </a:extLst>
                </p:cNvPr>
                <p:cNvPicPr/>
                <p:nvPr/>
              </p:nvPicPr>
              <p:blipFill>
                <a:blip r:embed="rId173"/>
                <a:stretch>
                  <a:fillRect/>
                </a:stretch>
              </p:blipFill>
              <p:spPr>
                <a:xfrm>
                  <a:off x="3741377" y="6083383"/>
                  <a:ext cx="62064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7" name="Freihand 156">
                  <a:extLst>
                    <a:ext uri="{FF2B5EF4-FFF2-40B4-BE49-F238E27FC236}">
                      <a16:creationId xmlns:a16="http://schemas.microsoft.com/office/drawing/2014/main" id="{95DFF213-56E5-0955-9C8A-8DA227921C7A}"/>
                    </a:ext>
                  </a:extLst>
                </p14:cNvPr>
                <p14:cNvContentPartPr/>
                <p14:nvPr/>
              </p14:nvContentPartPr>
              <p14:xfrm>
                <a:off x="3917057" y="6183463"/>
                <a:ext cx="489960" cy="431280"/>
              </p14:xfrm>
            </p:contentPart>
          </mc:Choice>
          <mc:Fallback xmlns="">
            <p:pic>
              <p:nvPicPr>
                <p:cNvPr id="157" name="Freihand 156">
                  <a:extLst>
                    <a:ext uri="{FF2B5EF4-FFF2-40B4-BE49-F238E27FC236}">
                      <a16:creationId xmlns:a16="http://schemas.microsoft.com/office/drawing/2014/main" id="{95DFF213-56E5-0955-9C8A-8DA227921C7A}"/>
                    </a:ext>
                  </a:extLst>
                </p:cNvPr>
                <p:cNvPicPr/>
                <p:nvPr/>
              </p:nvPicPr>
              <p:blipFill>
                <a:blip r:embed="rId175"/>
                <a:stretch>
                  <a:fillRect/>
                </a:stretch>
              </p:blipFill>
              <p:spPr>
                <a:xfrm>
                  <a:off x="3912737" y="6179143"/>
                  <a:ext cx="49860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8" name="Freihand 157">
                  <a:extLst>
                    <a:ext uri="{FF2B5EF4-FFF2-40B4-BE49-F238E27FC236}">
                      <a16:creationId xmlns:a16="http://schemas.microsoft.com/office/drawing/2014/main" id="{334A8121-DE49-80C9-2415-93462EA3B997}"/>
                    </a:ext>
                  </a:extLst>
                </p14:cNvPr>
                <p14:cNvContentPartPr/>
                <p14:nvPr/>
              </p14:nvContentPartPr>
              <p14:xfrm>
                <a:off x="4023257" y="6382543"/>
                <a:ext cx="354240" cy="265320"/>
              </p14:xfrm>
            </p:contentPart>
          </mc:Choice>
          <mc:Fallback xmlns="">
            <p:pic>
              <p:nvPicPr>
                <p:cNvPr id="158" name="Freihand 157">
                  <a:extLst>
                    <a:ext uri="{FF2B5EF4-FFF2-40B4-BE49-F238E27FC236}">
                      <a16:creationId xmlns:a16="http://schemas.microsoft.com/office/drawing/2014/main" id="{334A8121-DE49-80C9-2415-93462EA3B997}"/>
                    </a:ext>
                  </a:extLst>
                </p:cNvPr>
                <p:cNvPicPr/>
                <p:nvPr/>
              </p:nvPicPr>
              <p:blipFill>
                <a:blip r:embed="rId177"/>
                <a:stretch>
                  <a:fillRect/>
                </a:stretch>
              </p:blipFill>
              <p:spPr>
                <a:xfrm>
                  <a:off x="4018937" y="6378223"/>
                  <a:ext cx="3628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9" name="Freihand 158">
                  <a:extLst>
                    <a:ext uri="{FF2B5EF4-FFF2-40B4-BE49-F238E27FC236}">
                      <a16:creationId xmlns:a16="http://schemas.microsoft.com/office/drawing/2014/main" id="{AFD4B5FA-2CEB-AB21-09DE-FC29B874126B}"/>
                    </a:ext>
                  </a:extLst>
                </p14:cNvPr>
                <p14:cNvContentPartPr/>
                <p14:nvPr/>
              </p14:nvContentPartPr>
              <p14:xfrm>
                <a:off x="4115417" y="6418543"/>
                <a:ext cx="356400" cy="270000"/>
              </p14:xfrm>
            </p:contentPart>
          </mc:Choice>
          <mc:Fallback xmlns="">
            <p:pic>
              <p:nvPicPr>
                <p:cNvPr id="159" name="Freihand 158">
                  <a:extLst>
                    <a:ext uri="{FF2B5EF4-FFF2-40B4-BE49-F238E27FC236}">
                      <a16:creationId xmlns:a16="http://schemas.microsoft.com/office/drawing/2014/main" id="{AFD4B5FA-2CEB-AB21-09DE-FC29B874126B}"/>
                    </a:ext>
                  </a:extLst>
                </p:cNvPr>
                <p:cNvPicPr/>
                <p:nvPr/>
              </p:nvPicPr>
              <p:blipFill>
                <a:blip r:embed="rId179"/>
                <a:stretch>
                  <a:fillRect/>
                </a:stretch>
              </p:blipFill>
              <p:spPr>
                <a:xfrm>
                  <a:off x="4111097" y="6414223"/>
                  <a:ext cx="3650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0" name="Freihand 159">
                  <a:extLst>
                    <a:ext uri="{FF2B5EF4-FFF2-40B4-BE49-F238E27FC236}">
                      <a16:creationId xmlns:a16="http://schemas.microsoft.com/office/drawing/2014/main" id="{42882306-D3AA-4CA4-FEBE-934A743580F3}"/>
                    </a:ext>
                  </a:extLst>
                </p14:cNvPr>
                <p14:cNvContentPartPr/>
                <p14:nvPr/>
              </p14:nvContentPartPr>
              <p14:xfrm>
                <a:off x="4284617" y="6567223"/>
                <a:ext cx="287640" cy="324720"/>
              </p14:xfrm>
            </p:contentPart>
          </mc:Choice>
          <mc:Fallback xmlns="">
            <p:pic>
              <p:nvPicPr>
                <p:cNvPr id="160" name="Freihand 159">
                  <a:extLst>
                    <a:ext uri="{FF2B5EF4-FFF2-40B4-BE49-F238E27FC236}">
                      <a16:creationId xmlns:a16="http://schemas.microsoft.com/office/drawing/2014/main" id="{42882306-D3AA-4CA4-FEBE-934A743580F3}"/>
                    </a:ext>
                  </a:extLst>
                </p:cNvPr>
                <p:cNvPicPr/>
                <p:nvPr/>
              </p:nvPicPr>
              <p:blipFill>
                <a:blip r:embed="rId181"/>
                <a:stretch>
                  <a:fillRect/>
                </a:stretch>
              </p:blipFill>
              <p:spPr>
                <a:xfrm>
                  <a:off x="4280297" y="6562903"/>
                  <a:ext cx="2962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7620CEE9-646B-A015-BBB4-DA00834DDD87}"/>
                    </a:ext>
                  </a:extLst>
                </p14:cNvPr>
                <p14:cNvContentPartPr/>
                <p14:nvPr/>
              </p14:nvContentPartPr>
              <p14:xfrm>
                <a:off x="4092017" y="6598543"/>
                <a:ext cx="35640" cy="254160"/>
              </p14:xfrm>
            </p:contentPart>
          </mc:Choice>
          <mc:Fallback xmlns="">
            <p:pic>
              <p:nvPicPr>
                <p:cNvPr id="162" name="Freihand 161">
                  <a:extLst>
                    <a:ext uri="{FF2B5EF4-FFF2-40B4-BE49-F238E27FC236}">
                      <a16:creationId xmlns:a16="http://schemas.microsoft.com/office/drawing/2014/main" id="{7620CEE9-646B-A015-BBB4-DA00834DDD87}"/>
                    </a:ext>
                  </a:extLst>
                </p:cNvPr>
                <p:cNvPicPr/>
                <p:nvPr/>
              </p:nvPicPr>
              <p:blipFill>
                <a:blip r:embed="rId183"/>
                <a:stretch>
                  <a:fillRect/>
                </a:stretch>
              </p:blipFill>
              <p:spPr>
                <a:xfrm>
                  <a:off x="4087697" y="6594223"/>
                  <a:ext cx="44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0F29313E-B153-DE95-F155-D73BB8D841BA}"/>
                    </a:ext>
                  </a:extLst>
                </p14:cNvPr>
                <p14:cNvContentPartPr/>
                <p14:nvPr/>
              </p14:nvContentPartPr>
              <p14:xfrm>
                <a:off x="4151057" y="6511063"/>
                <a:ext cx="8280" cy="329400"/>
              </p14:xfrm>
            </p:contentPart>
          </mc:Choice>
          <mc:Fallback xmlns="">
            <p:pic>
              <p:nvPicPr>
                <p:cNvPr id="163" name="Freihand 162">
                  <a:extLst>
                    <a:ext uri="{FF2B5EF4-FFF2-40B4-BE49-F238E27FC236}">
                      <a16:creationId xmlns:a16="http://schemas.microsoft.com/office/drawing/2014/main" id="{0F29313E-B153-DE95-F155-D73BB8D841BA}"/>
                    </a:ext>
                  </a:extLst>
                </p:cNvPr>
                <p:cNvPicPr/>
                <p:nvPr/>
              </p:nvPicPr>
              <p:blipFill>
                <a:blip r:embed="rId185"/>
                <a:stretch>
                  <a:fillRect/>
                </a:stretch>
              </p:blipFill>
              <p:spPr>
                <a:xfrm>
                  <a:off x="4146737" y="6506743"/>
                  <a:ext cx="169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5B7E4E80-2B86-FB8A-DF98-5DF5E88AB8BF}"/>
                    </a:ext>
                  </a:extLst>
                </p14:cNvPr>
                <p14:cNvContentPartPr/>
                <p14:nvPr/>
              </p14:nvContentPartPr>
              <p14:xfrm>
                <a:off x="4225577" y="6418543"/>
                <a:ext cx="124200" cy="392040"/>
              </p14:xfrm>
            </p:contentPart>
          </mc:Choice>
          <mc:Fallback xmlns="">
            <p:pic>
              <p:nvPicPr>
                <p:cNvPr id="164" name="Freihand 163">
                  <a:extLst>
                    <a:ext uri="{FF2B5EF4-FFF2-40B4-BE49-F238E27FC236}">
                      <a16:creationId xmlns:a16="http://schemas.microsoft.com/office/drawing/2014/main" id="{5B7E4E80-2B86-FB8A-DF98-5DF5E88AB8BF}"/>
                    </a:ext>
                  </a:extLst>
                </p:cNvPr>
                <p:cNvPicPr/>
                <p:nvPr/>
              </p:nvPicPr>
              <p:blipFill>
                <a:blip r:embed="rId187"/>
                <a:stretch>
                  <a:fillRect/>
                </a:stretch>
              </p:blipFill>
              <p:spPr>
                <a:xfrm>
                  <a:off x="4221257" y="6414223"/>
                  <a:ext cx="1328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5" name="Freihand 164">
                  <a:extLst>
                    <a:ext uri="{FF2B5EF4-FFF2-40B4-BE49-F238E27FC236}">
                      <a16:creationId xmlns:a16="http://schemas.microsoft.com/office/drawing/2014/main" id="{CFE2D7FF-684F-67DA-B4C8-470C38119194}"/>
                    </a:ext>
                  </a:extLst>
                </p14:cNvPr>
                <p14:cNvContentPartPr/>
                <p14:nvPr/>
              </p14:nvContentPartPr>
              <p14:xfrm>
                <a:off x="4459937" y="6490543"/>
                <a:ext cx="25920" cy="335880"/>
              </p14:xfrm>
            </p:contentPart>
          </mc:Choice>
          <mc:Fallback xmlns="">
            <p:pic>
              <p:nvPicPr>
                <p:cNvPr id="165" name="Freihand 164">
                  <a:extLst>
                    <a:ext uri="{FF2B5EF4-FFF2-40B4-BE49-F238E27FC236}">
                      <a16:creationId xmlns:a16="http://schemas.microsoft.com/office/drawing/2014/main" id="{CFE2D7FF-684F-67DA-B4C8-470C38119194}"/>
                    </a:ext>
                  </a:extLst>
                </p:cNvPr>
                <p:cNvPicPr/>
                <p:nvPr/>
              </p:nvPicPr>
              <p:blipFill>
                <a:blip r:embed="rId189"/>
                <a:stretch>
                  <a:fillRect/>
                </a:stretch>
              </p:blipFill>
              <p:spPr>
                <a:xfrm>
                  <a:off x="4455617" y="6486223"/>
                  <a:ext cx="345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6" name="Freihand 165">
                  <a:extLst>
                    <a:ext uri="{FF2B5EF4-FFF2-40B4-BE49-F238E27FC236}">
                      <a16:creationId xmlns:a16="http://schemas.microsoft.com/office/drawing/2014/main" id="{86F4B573-B153-C637-7BD4-9B5707043B7D}"/>
                    </a:ext>
                  </a:extLst>
                </p14:cNvPr>
                <p14:cNvContentPartPr/>
                <p14:nvPr/>
              </p14:nvContentPartPr>
              <p14:xfrm>
                <a:off x="4570097" y="6575143"/>
                <a:ext cx="8280" cy="329400"/>
              </p14:xfrm>
            </p:contentPart>
          </mc:Choice>
          <mc:Fallback xmlns="">
            <p:pic>
              <p:nvPicPr>
                <p:cNvPr id="166" name="Freihand 165">
                  <a:extLst>
                    <a:ext uri="{FF2B5EF4-FFF2-40B4-BE49-F238E27FC236}">
                      <a16:creationId xmlns:a16="http://schemas.microsoft.com/office/drawing/2014/main" id="{86F4B573-B153-C637-7BD4-9B5707043B7D}"/>
                    </a:ext>
                  </a:extLst>
                </p:cNvPr>
                <p:cNvPicPr/>
                <p:nvPr/>
              </p:nvPicPr>
              <p:blipFill>
                <a:blip r:embed="rId191"/>
                <a:stretch>
                  <a:fillRect/>
                </a:stretch>
              </p:blipFill>
              <p:spPr>
                <a:xfrm>
                  <a:off x="4565777" y="6570823"/>
                  <a:ext cx="169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6" name="Freihand 175">
                  <a:extLst>
                    <a:ext uri="{FF2B5EF4-FFF2-40B4-BE49-F238E27FC236}">
                      <a16:creationId xmlns:a16="http://schemas.microsoft.com/office/drawing/2014/main" id="{F26A46D8-5816-B8E9-1BE9-7DC083E88F56}"/>
                    </a:ext>
                  </a:extLst>
                </p14:cNvPr>
                <p14:cNvContentPartPr/>
                <p14:nvPr/>
              </p14:nvContentPartPr>
              <p14:xfrm>
                <a:off x="5152217" y="4202383"/>
                <a:ext cx="31680" cy="33120"/>
              </p14:xfrm>
            </p:contentPart>
          </mc:Choice>
          <mc:Fallback xmlns="">
            <p:pic>
              <p:nvPicPr>
                <p:cNvPr id="176" name="Freihand 175">
                  <a:extLst>
                    <a:ext uri="{FF2B5EF4-FFF2-40B4-BE49-F238E27FC236}">
                      <a16:creationId xmlns:a16="http://schemas.microsoft.com/office/drawing/2014/main" id="{F26A46D8-5816-B8E9-1BE9-7DC083E88F56}"/>
                    </a:ext>
                  </a:extLst>
                </p:cNvPr>
                <p:cNvPicPr/>
                <p:nvPr/>
              </p:nvPicPr>
              <p:blipFill>
                <a:blip r:embed="rId193"/>
                <a:stretch>
                  <a:fillRect/>
                </a:stretch>
              </p:blipFill>
              <p:spPr>
                <a:xfrm>
                  <a:off x="5147897" y="4198063"/>
                  <a:ext cx="40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7" name="Freihand 176">
                  <a:extLst>
                    <a:ext uri="{FF2B5EF4-FFF2-40B4-BE49-F238E27FC236}">
                      <a16:creationId xmlns:a16="http://schemas.microsoft.com/office/drawing/2014/main" id="{CF835DF1-B375-0D55-8E45-6A123B2933C6}"/>
                    </a:ext>
                  </a:extLst>
                </p14:cNvPr>
                <p14:cNvContentPartPr/>
                <p14:nvPr/>
              </p14:nvContentPartPr>
              <p14:xfrm>
                <a:off x="5112977" y="4133263"/>
                <a:ext cx="59400" cy="78840"/>
              </p14:xfrm>
            </p:contentPart>
          </mc:Choice>
          <mc:Fallback xmlns="">
            <p:pic>
              <p:nvPicPr>
                <p:cNvPr id="177" name="Freihand 176">
                  <a:extLst>
                    <a:ext uri="{FF2B5EF4-FFF2-40B4-BE49-F238E27FC236}">
                      <a16:creationId xmlns:a16="http://schemas.microsoft.com/office/drawing/2014/main" id="{CF835DF1-B375-0D55-8E45-6A123B2933C6}"/>
                    </a:ext>
                  </a:extLst>
                </p:cNvPr>
                <p:cNvPicPr/>
                <p:nvPr/>
              </p:nvPicPr>
              <p:blipFill>
                <a:blip r:embed="rId195"/>
                <a:stretch>
                  <a:fillRect/>
                </a:stretch>
              </p:blipFill>
              <p:spPr>
                <a:xfrm>
                  <a:off x="5108657" y="4128943"/>
                  <a:ext cx="68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8" name="Freihand 177">
                  <a:extLst>
                    <a:ext uri="{FF2B5EF4-FFF2-40B4-BE49-F238E27FC236}">
                      <a16:creationId xmlns:a16="http://schemas.microsoft.com/office/drawing/2014/main" id="{D3219B15-4136-E64A-EDBB-6426CD076E5F}"/>
                    </a:ext>
                  </a:extLst>
                </p14:cNvPr>
                <p14:cNvContentPartPr/>
                <p14:nvPr/>
              </p14:nvContentPartPr>
              <p14:xfrm>
                <a:off x="5144297" y="4158463"/>
                <a:ext cx="10080" cy="55080"/>
              </p14:xfrm>
            </p:contentPart>
          </mc:Choice>
          <mc:Fallback xmlns="">
            <p:pic>
              <p:nvPicPr>
                <p:cNvPr id="178" name="Freihand 177">
                  <a:extLst>
                    <a:ext uri="{FF2B5EF4-FFF2-40B4-BE49-F238E27FC236}">
                      <a16:creationId xmlns:a16="http://schemas.microsoft.com/office/drawing/2014/main" id="{D3219B15-4136-E64A-EDBB-6426CD076E5F}"/>
                    </a:ext>
                  </a:extLst>
                </p:cNvPr>
                <p:cNvPicPr/>
                <p:nvPr/>
              </p:nvPicPr>
              <p:blipFill>
                <a:blip r:embed="rId197"/>
                <a:stretch>
                  <a:fillRect/>
                </a:stretch>
              </p:blipFill>
              <p:spPr>
                <a:xfrm>
                  <a:off x="5139977" y="4154143"/>
                  <a:ext cx="18720" cy="63720"/>
                </a:xfrm>
                <a:prstGeom prst="rect">
                  <a:avLst/>
                </a:prstGeom>
              </p:spPr>
            </p:pic>
          </mc:Fallback>
        </mc:AlternateContent>
      </p:grpSp>
    </p:spTree>
    <p:extLst>
      <p:ext uri="{BB962C8B-B14F-4D97-AF65-F5344CB8AC3E}">
        <p14:creationId xmlns:p14="http://schemas.microsoft.com/office/powerpoint/2010/main" val="2069528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E60219-0664-5FE6-BB08-B71CA1F2BC63}"/>
              </a:ext>
            </a:extLst>
          </p:cNvPr>
          <p:cNvSpPr>
            <a:spLocks noGrp="1"/>
          </p:cNvSpPr>
          <p:nvPr>
            <p:ph type="title"/>
          </p:nvPr>
        </p:nvSpPr>
        <p:spPr/>
        <p:txBody>
          <a:bodyPr/>
          <a:lstStyle/>
          <a:p>
            <a:r>
              <a:rPr lang="de-DE" dirty="0"/>
              <a:t>Nun zum </a:t>
            </a:r>
            <a:r>
              <a:rPr lang="de-DE" dirty="0" err="1"/>
              <a:t>rough</a:t>
            </a:r>
            <a:r>
              <a:rPr lang="de-DE" dirty="0"/>
              <a:t> </a:t>
            </a:r>
            <a:r>
              <a:rPr lang="de-DE" dirty="0" err="1"/>
              <a:t>animation</a:t>
            </a:r>
            <a:r>
              <a:rPr lang="de-DE" dirty="0"/>
              <a:t> (+</a:t>
            </a:r>
            <a:r>
              <a:rPr lang="de-DE" dirty="0" err="1"/>
              <a:t>key</a:t>
            </a:r>
            <a:r>
              <a:rPr lang="de-DE" dirty="0"/>
              <a:t> </a:t>
            </a:r>
            <a:r>
              <a:rPr lang="de-DE" dirty="0" err="1"/>
              <a:t>poses</a:t>
            </a:r>
            <a:r>
              <a:rPr lang="de-DE" dirty="0"/>
              <a:t>)</a:t>
            </a:r>
          </a:p>
        </p:txBody>
      </p:sp>
      <p:pic>
        <p:nvPicPr>
          <p:cNvPr id="4" name="Onlinemedien 3" title="LEGO Monkie Kid s1 - ROUGH ANIMATION">
            <a:hlinkClick r:id="" action="ppaction://media"/>
            <a:extLst>
              <a:ext uri="{FF2B5EF4-FFF2-40B4-BE49-F238E27FC236}">
                <a16:creationId xmlns:a16="http://schemas.microsoft.com/office/drawing/2014/main" id="{C5B222C6-2B3B-FCD1-F1A0-80C6E4A2B76C}"/>
              </a:ext>
            </a:extLst>
          </p:cNvPr>
          <p:cNvPicPr>
            <a:picLocks noGrp="1" noRot="1" noChangeAspect="1"/>
          </p:cNvPicPr>
          <p:nvPr>
            <p:ph idx="1"/>
            <a:videoFile r:link="rId1"/>
          </p:nvPr>
        </p:nvPicPr>
        <p:blipFill>
          <a:blip r:embed="rId3"/>
          <a:stretch>
            <a:fillRect/>
          </a:stretch>
        </p:blipFill>
        <p:spPr>
          <a:xfrm>
            <a:off x="2228850" y="1850792"/>
            <a:ext cx="7735888" cy="4351338"/>
          </a:xfrm>
          <a:prstGeom prst="rect">
            <a:avLst/>
          </a:prstGeom>
        </p:spPr>
      </p:pic>
    </p:spTree>
    <p:extLst>
      <p:ext uri="{BB962C8B-B14F-4D97-AF65-F5344CB8AC3E}">
        <p14:creationId xmlns:p14="http://schemas.microsoft.com/office/powerpoint/2010/main" val="124973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D994EF-44AF-ED9A-1129-B869C7C78ACE}"/>
              </a:ext>
            </a:extLst>
          </p:cNvPr>
          <p:cNvSpPr>
            <a:spLocks noGrp="1"/>
          </p:cNvSpPr>
          <p:nvPr>
            <p:ph type="title"/>
          </p:nvPr>
        </p:nvSpPr>
        <p:spPr/>
        <p:txBody>
          <a:bodyPr/>
          <a:lstStyle/>
          <a:p>
            <a:r>
              <a:rPr lang="de-DE" dirty="0"/>
              <a:t>Rann an die Animation und die FX</a:t>
            </a:r>
          </a:p>
        </p:txBody>
      </p:sp>
      <p:sp>
        <p:nvSpPr>
          <p:cNvPr id="3" name="Inhaltsplatzhalter 2">
            <a:extLst>
              <a:ext uri="{FF2B5EF4-FFF2-40B4-BE49-F238E27FC236}">
                <a16:creationId xmlns:a16="http://schemas.microsoft.com/office/drawing/2014/main" id="{90C9871D-7653-90CF-044C-A6B6F5459BAD}"/>
              </a:ext>
            </a:extLst>
          </p:cNvPr>
          <p:cNvSpPr>
            <a:spLocks noGrp="1"/>
          </p:cNvSpPr>
          <p:nvPr>
            <p:ph idx="1"/>
          </p:nvPr>
        </p:nvSpPr>
        <p:spPr/>
        <p:txBody>
          <a:bodyPr/>
          <a:lstStyle/>
          <a:p>
            <a:pPr marL="0" indent="0">
              <a:buNone/>
            </a:pPr>
            <a:r>
              <a:rPr lang="de-DE" dirty="0"/>
              <a:t>Was ist das schon wieder?</a:t>
            </a:r>
          </a:p>
          <a:p>
            <a:pPr marL="0" indent="0">
              <a:buNone/>
            </a:pPr>
            <a:endParaRPr lang="de-DE" dirty="0"/>
          </a:p>
          <a:p>
            <a:pPr marL="0" indent="0">
              <a:buNone/>
            </a:pPr>
            <a:r>
              <a:rPr lang="de-DE" dirty="0"/>
              <a:t>Die Animation wird fertiggestellt indem ihr </a:t>
            </a:r>
            <a:r>
              <a:rPr lang="de-DE" dirty="0" err="1"/>
              <a:t>Lineart</a:t>
            </a:r>
            <a:r>
              <a:rPr lang="de-DE" dirty="0"/>
              <a:t> gegeben wird und es coloriert wird.</a:t>
            </a:r>
          </a:p>
          <a:p>
            <a:pPr marL="0" indent="0">
              <a:buNone/>
            </a:pPr>
            <a:r>
              <a:rPr lang="de-DE" dirty="0"/>
              <a:t>Oft kommen noch Schattierungen oder Beleuchtungen dazu</a:t>
            </a:r>
          </a:p>
        </p:txBody>
      </p:sp>
    </p:spTree>
    <p:extLst>
      <p:ext uri="{BB962C8B-B14F-4D97-AF65-F5344CB8AC3E}">
        <p14:creationId xmlns:p14="http://schemas.microsoft.com/office/powerpoint/2010/main" val="3376307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4F9C2-0CDA-B657-677F-D2D74EFCDB5C}"/>
              </a:ext>
            </a:extLst>
          </p:cNvPr>
          <p:cNvSpPr>
            <a:spLocks noGrp="1"/>
          </p:cNvSpPr>
          <p:nvPr>
            <p:ph type="title"/>
          </p:nvPr>
        </p:nvSpPr>
        <p:spPr/>
        <p:txBody>
          <a:bodyPr/>
          <a:lstStyle/>
          <a:p>
            <a:r>
              <a:rPr lang="de-DE" dirty="0"/>
              <a:t>Wie sieht der Prozess aus?</a:t>
            </a:r>
          </a:p>
        </p:txBody>
      </p:sp>
      <p:pic>
        <p:nvPicPr>
          <p:cNvPr id="4" name="Onlinemedien 3" title="LEGO Monkie Kid EARLY Animation Clip | FlyingBark">
            <a:hlinkClick r:id="" action="ppaction://media"/>
            <a:extLst>
              <a:ext uri="{FF2B5EF4-FFF2-40B4-BE49-F238E27FC236}">
                <a16:creationId xmlns:a16="http://schemas.microsoft.com/office/drawing/2014/main" id="{67F8388E-EC79-845B-C076-CA75EBB2494C}"/>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247798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7F2EF1-BC22-B3BA-7B79-5C1A3CD58B3C}"/>
              </a:ext>
            </a:extLst>
          </p:cNvPr>
          <p:cNvSpPr>
            <a:spLocks noGrp="1"/>
          </p:cNvSpPr>
          <p:nvPr>
            <p:ph type="title"/>
          </p:nvPr>
        </p:nvSpPr>
        <p:spPr/>
        <p:txBody>
          <a:bodyPr/>
          <a:lstStyle/>
          <a:p>
            <a:r>
              <a:rPr lang="de-DE" dirty="0"/>
              <a:t>Und was jetzt?</a:t>
            </a:r>
          </a:p>
        </p:txBody>
      </p:sp>
      <p:sp>
        <p:nvSpPr>
          <p:cNvPr id="3" name="Inhaltsplatzhalter 2">
            <a:extLst>
              <a:ext uri="{FF2B5EF4-FFF2-40B4-BE49-F238E27FC236}">
                <a16:creationId xmlns:a16="http://schemas.microsoft.com/office/drawing/2014/main" id="{DABA47A2-860E-5C5E-47FA-014D88539DAE}"/>
              </a:ext>
            </a:extLst>
          </p:cNvPr>
          <p:cNvSpPr>
            <a:spLocks noGrp="1"/>
          </p:cNvSpPr>
          <p:nvPr>
            <p:ph idx="1"/>
          </p:nvPr>
        </p:nvSpPr>
        <p:spPr/>
        <p:txBody>
          <a:bodyPr>
            <a:normAutofit lnSpcReduction="10000"/>
          </a:bodyPr>
          <a:lstStyle/>
          <a:p>
            <a:pPr marL="0" indent="0">
              <a:buNone/>
            </a:pPr>
            <a:r>
              <a:rPr lang="de-DE" dirty="0"/>
              <a:t>Du hast eine fertige Folge, aber wo lädst du diese hoch und wie bekommst du Zuschauer?</a:t>
            </a:r>
          </a:p>
          <a:p>
            <a:pPr marL="0" indent="0">
              <a:buNone/>
            </a:pPr>
            <a:endParaRPr lang="de-DE" dirty="0"/>
          </a:p>
          <a:p>
            <a:pPr marL="0" indent="0">
              <a:buNone/>
            </a:pPr>
            <a:r>
              <a:rPr lang="de-DE" dirty="0"/>
              <a:t>Zwei der beliebtesten Wege sind:</a:t>
            </a:r>
          </a:p>
          <a:p>
            <a:pPr>
              <a:buFontTx/>
              <a:buChar char="-"/>
            </a:pPr>
            <a:r>
              <a:rPr lang="de-DE" dirty="0"/>
              <a:t>YouTube</a:t>
            </a:r>
          </a:p>
          <a:p>
            <a:pPr>
              <a:buFontTx/>
              <a:buChar char="-"/>
            </a:pPr>
            <a:r>
              <a:rPr lang="de-DE" dirty="0"/>
              <a:t>Eigene Website</a:t>
            </a:r>
          </a:p>
          <a:p>
            <a:pPr>
              <a:buFontTx/>
              <a:buChar char="-"/>
            </a:pPr>
            <a:endParaRPr lang="de-DE" dirty="0"/>
          </a:p>
          <a:p>
            <a:pPr marL="0" indent="0">
              <a:buNone/>
            </a:pPr>
            <a:r>
              <a:rPr lang="de-DE" dirty="0"/>
              <a:t>Werbung kann man in Form von Kooperationen (Video, Kunst oder anderer Form), Fan-/Concept-/ </a:t>
            </a:r>
            <a:r>
              <a:rPr lang="de-DE" dirty="0" err="1"/>
              <a:t>FeaturedArt</a:t>
            </a:r>
            <a:r>
              <a:rPr lang="de-DE" dirty="0"/>
              <a:t> und anderen Sachen machen</a:t>
            </a:r>
          </a:p>
        </p:txBody>
      </p:sp>
    </p:spTree>
    <p:extLst>
      <p:ext uri="{BB962C8B-B14F-4D97-AF65-F5344CB8AC3E}">
        <p14:creationId xmlns:p14="http://schemas.microsoft.com/office/powerpoint/2010/main" val="124507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A79C4-CF60-711D-E614-42DE03DF1F70}"/>
              </a:ext>
            </a:extLst>
          </p:cNvPr>
          <p:cNvSpPr>
            <a:spLocks noGrp="1"/>
          </p:cNvSpPr>
          <p:nvPr>
            <p:ph type="title"/>
          </p:nvPr>
        </p:nvSpPr>
        <p:spPr/>
        <p:txBody>
          <a:bodyPr/>
          <a:lstStyle/>
          <a:p>
            <a:r>
              <a:rPr lang="de-DE" dirty="0"/>
              <a:t>Ideen finden</a:t>
            </a:r>
          </a:p>
        </p:txBody>
      </p:sp>
      <p:sp>
        <p:nvSpPr>
          <p:cNvPr id="3" name="Inhaltsplatzhalter 2">
            <a:extLst>
              <a:ext uri="{FF2B5EF4-FFF2-40B4-BE49-F238E27FC236}">
                <a16:creationId xmlns:a16="http://schemas.microsoft.com/office/drawing/2014/main" id="{FAA1BFDB-FD4E-ED9C-C6EC-2DA16D8DD667}"/>
              </a:ext>
            </a:extLst>
          </p:cNvPr>
          <p:cNvSpPr>
            <a:spLocks noGrp="1"/>
          </p:cNvSpPr>
          <p:nvPr>
            <p:ph idx="1"/>
          </p:nvPr>
        </p:nvSpPr>
        <p:spPr/>
        <p:txBody>
          <a:bodyPr/>
          <a:lstStyle/>
          <a:p>
            <a:pPr marL="0" indent="0">
              <a:buNone/>
            </a:pPr>
            <a:r>
              <a:rPr lang="de-DE" dirty="0"/>
              <a:t>Was machst du am liebsten?</a:t>
            </a:r>
          </a:p>
          <a:p>
            <a:pPr>
              <a:buFontTx/>
              <a:buChar char="-"/>
            </a:pPr>
            <a:r>
              <a:rPr lang="de-DE" dirty="0"/>
              <a:t>Bücher lesen – Filme schauen – Serien verfolgen – Spiele spielen – Bilder oder Kunstwerke anschauen – …</a:t>
            </a:r>
          </a:p>
          <a:p>
            <a:pPr>
              <a:buFontTx/>
              <a:buChar char="-"/>
            </a:pPr>
            <a:endParaRPr lang="de-DE" dirty="0"/>
          </a:p>
          <a:p>
            <a:pPr marL="0" indent="0">
              <a:buNone/>
            </a:pPr>
            <a:r>
              <a:rPr lang="de-DE" dirty="0"/>
              <a:t>Welches Genre magst du am Liebsten?</a:t>
            </a:r>
          </a:p>
          <a:p>
            <a:pPr marL="0" indent="0">
              <a:buNone/>
            </a:pPr>
            <a:r>
              <a:rPr lang="de-DE" dirty="0"/>
              <a:t>Action – Horror – Comedy – Adventure - …</a:t>
            </a:r>
          </a:p>
          <a:p>
            <a:pPr marL="0" indent="0">
              <a:buNone/>
            </a:pPr>
            <a:endParaRPr lang="de-DE" dirty="0"/>
          </a:p>
          <a:p>
            <a:pPr marL="0" indent="0">
              <a:buNone/>
            </a:pPr>
            <a:r>
              <a:rPr lang="de-DE" dirty="0"/>
              <a:t>Vom Anfang bis zum Ende muss es dir gefallen!</a:t>
            </a:r>
          </a:p>
        </p:txBody>
      </p:sp>
      <p:pic>
        <p:nvPicPr>
          <p:cNvPr id="4" name="Picture 2" descr="Bildergebnis für Cartoon Memes">
            <a:extLst>
              <a:ext uri="{FF2B5EF4-FFF2-40B4-BE49-F238E27FC236}">
                <a16:creationId xmlns:a16="http://schemas.microsoft.com/office/drawing/2014/main" id="{43783BFF-E3F4-C4FE-655C-2F0C529B8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1073" y="365125"/>
            <a:ext cx="1667397" cy="150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890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4B9BF4-C75B-5B67-C333-CA1D9375345F}"/>
              </a:ext>
            </a:extLst>
          </p:cNvPr>
          <p:cNvSpPr>
            <a:spLocks noGrp="1"/>
          </p:cNvSpPr>
          <p:nvPr>
            <p:ph type="title"/>
          </p:nvPr>
        </p:nvSpPr>
        <p:spPr/>
        <p:txBody>
          <a:bodyPr/>
          <a:lstStyle/>
          <a:p>
            <a:r>
              <a:rPr lang="de-DE" dirty="0"/>
              <a:t>Das fasst es so ziemlich zusammen…</a:t>
            </a:r>
          </a:p>
        </p:txBody>
      </p:sp>
      <p:sp>
        <p:nvSpPr>
          <p:cNvPr id="3" name="Inhaltsplatzhalter 2">
            <a:extLst>
              <a:ext uri="{FF2B5EF4-FFF2-40B4-BE49-F238E27FC236}">
                <a16:creationId xmlns:a16="http://schemas.microsoft.com/office/drawing/2014/main" id="{CDED857C-A17E-EF40-AA71-D0EBFECCDE2A}"/>
              </a:ext>
            </a:extLst>
          </p:cNvPr>
          <p:cNvSpPr>
            <a:spLocks noGrp="1"/>
          </p:cNvSpPr>
          <p:nvPr>
            <p:ph idx="1"/>
          </p:nvPr>
        </p:nvSpPr>
        <p:spPr/>
        <p:txBody>
          <a:bodyPr/>
          <a:lstStyle/>
          <a:p>
            <a:pPr marL="0" indent="0">
              <a:buNone/>
            </a:pPr>
            <a:r>
              <a:rPr lang="de-DE" dirty="0"/>
              <a:t>Hoffentlich habe ich nichts vergessen ;-;</a:t>
            </a:r>
          </a:p>
        </p:txBody>
      </p:sp>
      <mc:AlternateContent xmlns:mc="http://schemas.openxmlformats.org/markup-compatibility/2006" xmlns:p14="http://schemas.microsoft.com/office/powerpoint/2010/main">
        <mc:Choice Requires="p14">
          <p:contentPart p14:bwMode="auto" r:id="rId2">
            <p14:nvContentPartPr>
              <p14:cNvPr id="89" name="Freihand 88">
                <a:extLst>
                  <a:ext uri="{FF2B5EF4-FFF2-40B4-BE49-F238E27FC236}">
                    <a16:creationId xmlns:a16="http://schemas.microsoft.com/office/drawing/2014/main" id="{75FE55CB-26AE-2075-B2E3-B8DBBE34B2CF}"/>
                  </a:ext>
                </a:extLst>
              </p14:cNvPr>
              <p14:cNvContentPartPr/>
              <p14:nvPr/>
            </p14:nvContentPartPr>
            <p14:xfrm>
              <a:off x="1558980" y="5484510"/>
              <a:ext cx="506160" cy="237960"/>
            </p14:xfrm>
          </p:contentPart>
        </mc:Choice>
        <mc:Fallback xmlns="">
          <p:pic>
            <p:nvPicPr>
              <p:cNvPr id="89" name="Freihand 88">
                <a:extLst>
                  <a:ext uri="{FF2B5EF4-FFF2-40B4-BE49-F238E27FC236}">
                    <a16:creationId xmlns:a16="http://schemas.microsoft.com/office/drawing/2014/main" id="{75FE55CB-26AE-2075-B2E3-B8DBBE34B2CF}"/>
                  </a:ext>
                </a:extLst>
              </p:cNvPr>
              <p:cNvPicPr/>
              <p:nvPr/>
            </p:nvPicPr>
            <p:blipFill>
              <a:blip r:embed="rId3"/>
              <a:stretch>
                <a:fillRect/>
              </a:stretch>
            </p:blipFill>
            <p:spPr>
              <a:xfrm>
                <a:off x="1554660" y="5480190"/>
                <a:ext cx="514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 name="Freihand 111">
                <a:extLst>
                  <a:ext uri="{FF2B5EF4-FFF2-40B4-BE49-F238E27FC236}">
                    <a16:creationId xmlns:a16="http://schemas.microsoft.com/office/drawing/2014/main" id="{DDC8EFCF-F25B-B131-EC57-DDB981E575EC}"/>
                  </a:ext>
                </a:extLst>
              </p14:cNvPr>
              <p14:cNvContentPartPr/>
              <p14:nvPr/>
            </p14:nvContentPartPr>
            <p14:xfrm>
              <a:off x="1592460" y="5178150"/>
              <a:ext cx="86040" cy="50760"/>
            </p14:xfrm>
          </p:contentPart>
        </mc:Choice>
        <mc:Fallback xmlns="">
          <p:pic>
            <p:nvPicPr>
              <p:cNvPr id="112" name="Freihand 111">
                <a:extLst>
                  <a:ext uri="{FF2B5EF4-FFF2-40B4-BE49-F238E27FC236}">
                    <a16:creationId xmlns:a16="http://schemas.microsoft.com/office/drawing/2014/main" id="{DDC8EFCF-F25B-B131-EC57-DDB981E575EC}"/>
                  </a:ext>
                </a:extLst>
              </p:cNvPr>
              <p:cNvPicPr/>
              <p:nvPr/>
            </p:nvPicPr>
            <p:blipFill>
              <a:blip r:embed="rId5"/>
              <a:stretch>
                <a:fillRect/>
              </a:stretch>
            </p:blipFill>
            <p:spPr>
              <a:xfrm>
                <a:off x="1588140" y="5173830"/>
                <a:ext cx="946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7" name="Freihand 256">
                <a:extLst>
                  <a:ext uri="{FF2B5EF4-FFF2-40B4-BE49-F238E27FC236}">
                    <a16:creationId xmlns:a16="http://schemas.microsoft.com/office/drawing/2014/main" id="{FB601FB9-CFB4-33EE-2064-1460EC1C2A88}"/>
                  </a:ext>
                </a:extLst>
              </p14:cNvPr>
              <p14:cNvContentPartPr/>
              <p14:nvPr/>
            </p14:nvContentPartPr>
            <p14:xfrm>
              <a:off x="1476180" y="5672070"/>
              <a:ext cx="49680" cy="77760"/>
            </p14:xfrm>
          </p:contentPart>
        </mc:Choice>
        <mc:Fallback xmlns="">
          <p:pic>
            <p:nvPicPr>
              <p:cNvPr id="257" name="Freihand 256">
                <a:extLst>
                  <a:ext uri="{FF2B5EF4-FFF2-40B4-BE49-F238E27FC236}">
                    <a16:creationId xmlns:a16="http://schemas.microsoft.com/office/drawing/2014/main" id="{FB601FB9-CFB4-33EE-2064-1460EC1C2A88}"/>
                  </a:ext>
                </a:extLst>
              </p:cNvPr>
              <p:cNvPicPr/>
              <p:nvPr/>
            </p:nvPicPr>
            <p:blipFill>
              <a:blip r:embed="rId7"/>
              <a:stretch>
                <a:fillRect/>
              </a:stretch>
            </p:blipFill>
            <p:spPr>
              <a:xfrm>
                <a:off x="1471860" y="5667750"/>
                <a:ext cx="58320" cy="86400"/>
              </a:xfrm>
              <a:prstGeom prst="rect">
                <a:avLst/>
              </a:prstGeom>
            </p:spPr>
          </p:pic>
        </mc:Fallback>
      </mc:AlternateContent>
      <p:sp>
        <p:nvSpPr>
          <p:cNvPr id="259" name="Textfeld 258">
            <a:extLst>
              <a:ext uri="{FF2B5EF4-FFF2-40B4-BE49-F238E27FC236}">
                <a16:creationId xmlns:a16="http://schemas.microsoft.com/office/drawing/2014/main" id="{FAC632B5-E5E0-28FF-C907-D61B7856387B}"/>
              </a:ext>
            </a:extLst>
          </p:cNvPr>
          <p:cNvSpPr txBox="1"/>
          <p:nvPr/>
        </p:nvSpPr>
        <p:spPr>
          <a:xfrm>
            <a:off x="2891160" y="4159060"/>
            <a:ext cx="2024757" cy="923330"/>
          </a:xfrm>
          <a:prstGeom prst="rect">
            <a:avLst/>
          </a:prstGeom>
          <a:noFill/>
        </p:spPr>
        <p:txBody>
          <a:bodyPr wrap="square" rtlCol="0">
            <a:spAutoFit/>
          </a:bodyPr>
          <a:lstStyle/>
          <a:p>
            <a:pPr algn="ctr"/>
            <a:r>
              <a:rPr lang="de-DE" dirty="0">
                <a:latin typeface="Bahnschrift SemiLight Condensed" panose="020B0502040204020203" pitchFamily="34" charset="0"/>
              </a:rPr>
              <a:t>Falls ich etwas vergessen habe, dann erwähne ich es jetzt…</a:t>
            </a:r>
          </a:p>
        </p:txBody>
      </p:sp>
      <mc:AlternateContent xmlns:mc="http://schemas.openxmlformats.org/markup-compatibility/2006" xmlns:p14="http://schemas.microsoft.com/office/powerpoint/2010/main">
        <mc:Choice Requires="p14">
          <p:contentPart p14:bwMode="auto" r:id="rId8">
            <p14:nvContentPartPr>
              <p14:cNvPr id="261" name="Freihand 260">
                <a:extLst>
                  <a:ext uri="{FF2B5EF4-FFF2-40B4-BE49-F238E27FC236}">
                    <a16:creationId xmlns:a16="http://schemas.microsoft.com/office/drawing/2014/main" id="{CFC332AE-92B9-2DE7-6499-031DF3ADBF36}"/>
                  </a:ext>
                </a:extLst>
              </p14:cNvPr>
              <p14:cNvContentPartPr/>
              <p14:nvPr/>
            </p14:nvContentPartPr>
            <p14:xfrm>
              <a:off x="2813580" y="5059350"/>
              <a:ext cx="221040" cy="182880"/>
            </p14:xfrm>
          </p:contentPart>
        </mc:Choice>
        <mc:Fallback xmlns="">
          <p:pic>
            <p:nvPicPr>
              <p:cNvPr id="261" name="Freihand 260">
                <a:extLst>
                  <a:ext uri="{FF2B5EF4-FFF2-40B4-BE49-F238E27FC236}">
                    <a16:creationId xmlns:a16="http://schemas.microsoft.com/office/drawing/2014/main" id="{CFC332AE-92B9-2DE7-6499-031DF3ADBF36}"/>
                  </a:ext>
                </a:extLst>
              </p:cNvPr>
              <p:cNvPicPr/>
              <p:nvPr/>
            </p:nvPicPr>
            <p:blipFill>
              <a:blip r:embed="rId9"/>
              <a:stretch>
                <a:fillRect/>
              </a:stretch>
            </p:blipFill>
            <p:spPr>
              <a:xfrm>
                <a:off x="2809260" y="5055030"/>
                <a:ext cx="229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2" name="Freihand 261">
                <a:extLst>
                  <a:ext uri="{FF2B5EF4-FFF2-40B4-BE49-F238E27FC236}">
                    <a16:creationId xmlns:a16="http://schemas.microsoft.com/office/drawing/2014/main" id="{E945F14D-6A1D-7E73-7B5B-58117ECC64AF}"/>
                  </a:ext>
                </a:extLst>
              </p14:cNvPr>
              <p14:cNvContentPartPr/>
              <p14:nvPr/>
            </p14:nvContentPartPr>
            <p14:xfrm>
              <a:off x="2978460" y="4071150"/>
              <a:ext cx="1987560" cy="1131840"/>
            </p14:xfrm>
          </p:contentPart>
        </mc:Choice>
        <mc:Fallback xmlns="">
          <p:pic>
            <p:nvPicPr>
              <p:cNvPr id="262" name="Freihand 261">
                <a:extLst>
                  <a:ext uri="{FF2B5EF4-FFF2-40B4-BE49-F238E27FC236}">
                    <a16:creationId xmlns:a16="http://schemas.microsoft.com/office/drawing/2014/main" id="{E945F14D-6A1D-7E73-7B5B-58117ECC64AF}"/>
                  </a:ext>
                </a:extLst>
              </p:cNvPr>
              <p:cNvPicPr/>
              <p:nvPr/>
            </p:nvPicPr>
            <p:blipFill>
              <a:blip r:embed="rId11"/>
              <a:stretch>
                <a:fillRect/>
              </a:stretch>
            </p:blipFill>
            <p:spPr>
              <a:xfrm>
                <a:off x="2974140" y="4066830"/>
                <a:ext cx="1996200" cy="114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1" name="Freihand 270">
                <a:extLst>
                  <a:ext uri="{FF2B5EF4-FFF2-40B4-BE49-F238E27FC236}">
                    <a16:creationId xmlns:a16="http://schemas.microsoft.com/office/drawing/2014/main" id="{F68DA98C-CB59-C0B6-FC16-061CB8ECDAE4}"/>
                  </a:ext>
                </a:extLst>
              </p14:cNvPr>
              <p14:cNvContentPartPr/>
              <p14:nvPr/>
            </p14:nvContentPartPr>
            <p14:xfrm>
              <a:off x="2684700" y="5620230"/>
              <a:ext cx="210240" cy="357120"/>
            </p14:xfrm>
          </p:contentPart>
        </mc:Choice>
        <mc:Fallback xmlns="">
          <p:pic>
            <p:nvPicPr>
              <p:cNvPr id="271" name="Freihand 270">
                <a:extLst>
                  <a:ext uri="{FF2B5EF4-FFF2-40B4-BE49-F238E27FC236}">
                    <a16:creationId xmlns:a16="http://schemas.microsoft.com/office/drawing/2014/main" id="{F68DA98C-CB59-C0B6-FC16-061CB8ECDAE4}"/>
                  </a:ext>
                </a:extLst>
              </p:cNvPr>
              <p:cNvPicPr/>
              <p:nvPr/>
            </p:nvPicPr>
            <p:blipFill>
              <a:blip r:embed="rId13"/>
              <a:stretch>
                <a:fillRect/>
              </a:stretch>
            </p:blipFill>
            <p:spPr>
              <a:xfrm>
                <a:off x="2680380" y="5615910"/>
                <a:ext cx="2188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3" name="Freihand 282">
                <a:extLst>
                  <a:ext uri="{FF2B5EF4-FFF2-40B4-BE49-F238E27FC236}">
                    <a16:creationId xmlns:a16="http://schemas.microsoft.com/office/drawing/2014/main" id="{EC8DAED5-9B38-72C4-2191-8D806F112358}"/>
                  </a:ext>
                </a:extLst>
              </p14:cNvPr>
              <p14:cNvContentPartPr/>
              <p14:nvPr/>
            </p14:nvContentPartPr>
            <p14:xfrm>
              <a:off x="3132900" y="5832270"/>
              <a:ext cx="147240" cy="195480"/>
            </p14:xfrm>
          </p:contentPart>
        </mc:Choice>
        <mc:Fallback xmlns="">
          <p:pic>
            <p:nvPicPr>
              <p:cNvPr id="283" name="Freihand 282">
                <a:extLst>
                  <a:ext uri="{FF2B5EF4-FFF2-40B4-BE49-F238E27FC236}">
                    <a16:creationId xmlns:a16="http://schemas.microsoft.com/office/drawing/2014/main" id="{EC8DAED5-9B38-72C4-2191-8D806F112358}"/>
                  </a:ext>
                </a:extLst>
              </p:cNvPr>
              <p:cNvPicPr/>
              <p:nvPr/>
            </p:nvPicPr>
            <p:blipFill>
              <a:blip r:embed="rId15"/>
              <a:stretch>
                <a:fillRect/>
              </a:stretch>
            </p:blipFill>
            <p:spPr>
              <a:xfrm>
                <a:off x="3128580" y="5827950"/>
                <a:ext cx="155880" cy="204120"/>
              </a:xfrm>
              <a:prstGeom prst="rect">
                <a:avLst/>
              </a:prstGeom>
            </p:spPr>
          </p:pic>
        </mc:Fallback>
      </mc:AlternateContent>
      <p:grpSp>
        <p:nvGrpSpPr>
          <p:cNvPr id="309" name="Gruppieren 308">
            <a:extLst>
              <a:ext uri="{FF2B5EF4-FFF2-40B4-BE49-F238E27FC236}">
                <a16:creationId xmlns:a16="http://schemas.microsoft.com/office/drawing/2014/main" id="{7EE494A6-3163-4473-8BF1-27D62816DED8}"/>
              </a:ext>
            </a:extLst>
          </p:cNvPr>
          <p:cNvGrpSpPr/>
          <p:nvPr/>
        </p:nvGrpSpPr>
        <p:grpSpPr>
          <a:xfrm>
            <a:off x="206100" y="4171590"/>
            <a:ext cx="3167280" cy="2636640"/>
            <a:chOff x="206100" y="4171590"/>
            <a:chExt cx="3167280" cy="2636640"/>
          </a:xfrm>
        </p:grpSpPr>
        <mc:AlternateContent xmlns:mc="http://schemas.openxmlformats.org/markup-compatibility/2006" xmlns:p14="http://schemas.microsoft.com/office/powerpoint/2010/main">
          <mc:Choice Requires="p14">
            <p:contentPart p14:bwMode="auto" r:id="rId16">
              <p14:nvContentPartPr>
                <p14:cNvPr id="4" name="Freihand 3">
                  <a:extLst>
                    <a:ext uri="{FF2B5EF4-FFF2-40B4-BE49-F238E27FC236}">
                      <a16:creationId xmlns:a16="http://schemas.microsoft.com/office/drawing/2014/main" id="{205D7BD8-EDC0-CFE4-09FC-4A55EED673EA}"/>
                    </a:ext>
                  </a:extLst>
                </p14:cNvPr>
                <p14:cNvContentPartPr/>
                <p14:nvPr/>
              </p14:nvContentPartPr>
              <p14:xfrm>
                <a:off x="952817" y="4388657"/>
                <a:ext cx="1382760" cy="1392120"/>
              </p14:xfrm>
            </p:contentPart>
          </mc:Choice>
          <mc:Fallback xmlns="">
            <p:pic>
              <p:nvPicPr>
                <p:cNvPr id="4" name="Freihand 3">
                  <a:extLst>
                    <a:ext uri="{FF2B5EF4-FFF2-40B4-BE49-F238E27FC236}">
                      <a16:creationId xmlns:a16="http://schemas.microsoft.com/office/drawing/2014/main" id="{205D7BD8-EDC0-CFE4-09FC-4A55EED673EA}"/>
                    </a:ext>
                  </a:extLst>
                </p:cNvPr>
                <p:cNvPicPr/>
                <p:nvPr/>
              </p:nvPicPr>
              <p:blipFill>
                <a:blip r:embed="rId17"/>
                <a:stretch>
                  <a:fillRect/>
                </a:stretch>
              </p:blipFill>
              <p:spPr>
                <a:xfrm>
                  <a:off x="948497" y="4384337"/>
                  <a:ext cx="1391400" cy="1400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Freihand 4">
                  <a:extLst>
                    <a:ext uri="{FF2B5EF4-FFF2-40B4-BE49-F238E27FC236}">
                      <a16:creationId xmlns:a16="http://schemas.microsoft.com/office/drawing/2014/main" id="{57760EE8-C627-2778-51F2-3A60B5C39716}"/>
                    </a:ext>
                  </a:extLst>
                </p14:cNvPr>
                <p14:cNvContentPartPr/>
                <p14:nvPr/>
              </p14:nvContentPartPr>
              <p14:xfrm>
                <a:off x="1908617" y="4896977"/>
                <a:ext cx="85320" cy="978480"/>
              </p14:xfrm>
            </p:contentPart>
          </mc:Choice>
          <mc:Fallback xmlns="">
            <p:pic>
              <p:nvPicPr>
                <p:cNvPr id="5" name="Freihand 4">
                  <a:extLst>
                    <a:ext uri="{FF2B5EF4-FFF2-40B4-BE49-F238E27FC236}">
                      <a16:creationId xmlns:a16="http://schemas.microsoft.com/office/drawing/2014/main" id="{57760EE8-C627-2778-51F2-3A60B5C39716}"/>
                    </a:ext>
                  </a:extLst>
                </p:cNvPr>
                <p:cNvPicPr/>
                <p:nvPr/>
              </p:nvPicPr>
              <p:blipFill>
                <a:blip r:embed="rId19"/>
                <a:stretch>
                  <a:fillRect/>
                </a:stretch>
              </p:blipFill>
              <p:spPr>
                <a:xfrm>
                  <a:off x="1904297" y="4892657"/>
                  <a:ext cx="93960" cy="98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Freihand 23">
                  <a:extLst>
                    <a:ext uri="{FF2B5EF4-FFF2-40B4-BE49-F238E27FC236}">
                      <a16:creationId xmlns:a16="http://schemas.microsoft.com/office/drawing/2014/main" id="{8D8D882F-4458-34EC-E457-FDEB240D388C}"/>
                    </a:ext>
                  </a:extLst>
                </p14:cNvPr>
                <p14:cNvContentPartPr/>
                <p14:nvPr/>
              </p14:nvContentPartPr>
              <p14:xfrm>
                <a:off x="2151180" y="4701510"/>
                <a:ext cx="276840" cy="555840"/>
              </p14:xfrm>
            </p:contentPart>
          </mc:Choice>
          <mc:Fallback xmlns="">
            <p:pic>
              <p:nvPicPr>
                <p:cNvPr id="24" name="Freihand 23">
                  <a:extLst>
                    <a:ext uri="{FF2B5EF4-FFF2-40B4-BE49-F238E27FC236}">
                      <a16:creationId xmlns:a16="http://schemas.microsoft.com/office/drawing/2014/main" id="{8D8D882F-4458-34EC-E457-FDEB240D388C}"/>
                    </a:ext>
                  </a:extLst>
                </p:cNvPr>
                <p:cNvPicPr/>
                <p:nvPr/>
              </p:nvPicPr>
              <p:blipFill>
                <a:blip r:embed="rId21"/>
                <a:stretch>
                  <a:fillRect/>
                </a:stretch>
              </p:blipFill>
              <p:spPr>
                <a:xfrm>
                  <a:off x="2146860" y="4697190"/>
                  <a:ext cx="28548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Freihand 24">
                  <a:extLst>
                    <a:ext uri="{FF2B5EF4-FFF2-40B4-BE49-F238E27FC236}">
                      <a16:creationId xmlns:a16="http://schemas.microsoft.com/office/drawing/2014/main" id="{C4511D79-2478-A331-31D1-28C0FF861EA9}"/>
                    </a:ext>
                  </a:extLst>
                </p14:cNvPr>
                <p14:cNvContentPartPr/>
                <p14:nvPr/>
              </p14:nvContentPartPr>
              <p14:xfrm>
                <a:off x="2393460" y="5254830"/>
                <a:ext cx="27720" cy="226800"/>
              </p14:xfrm>
            </p:contentPart>
          </mc:Choice>
          <mc:Fallback xmlns="">
            <p:pic>
              <p:nvPicPr>
                <p:cNvPr id="25" name="Freihand 24">
                  <a:extLst>
                    <a:ext uri="{FF2B5EF4-FFF2-40B4-BE49-F238E27FC236}">
                      <a16:creationId xmlns:a16="http://schemas.microsoft.com/office/drawing/2014/main" id="{C4511D79-2478-A331-31D1-28C0FF861EA9}"/>
                    </a:ext>
                  </a:extLst>
                </p:cNvPr>
                <p:cNvPicPr/>
                <p:nvPr/>
              </p:nvPicPr>
              <p:blipFill>
                <a:blip r:embed="rId23"/>
                <a:stretch>
                  <a:fillRect/>
                </a:stretch>
              </p:blipFill>
              <p:spPr>
                <a:xfrm>
                  <a:off x="2389140" y="5250510"/>
                  <a:ext cx="36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Freihand 25">
                  <a:extLst>
                    <a:ext uri="{FF2B5EF4-FFF2-40B4-BE49-F238E27FC236}">
                      <a16:creationId xmlns:a16="http://schemas.microsoft.com/office/drawing/2014/main" id="{40BE1F2B-1137-C715-3D5D-129751DE9227}"/>
                    </a:ext>
                  </a:extLst>
                </p14:cNvPr>
                <p14:cNvContentPartPr/>
                <p14:nvPr/>
              </p14:nvContentPartPr>
              <p14:xfrm>
                <a:off x="2324340" y="5335830"/>
                <a:ext cx="96480" cy="330480"/>
              </p14:xfrm>
            </p:contentPart>
          </mc:Choice>
          <mc:Fallback xmlns="">
            <p:pic>
              <p:nvPicPr>
                <p:cNvPr id="26" name="Freihand 25">
                  <a:extLst>
                    <a:ext uri="{FF2B5EF4-FFF2-40B4-BE49-F238E27FC236}">
                      <a16:creationId xmlns:a16="http://schemas.microsoft.com/office/drawing/2014/main" id="{40BE1F2B-1137-C715-3D5D-129751DE9227}"/>
                    </a:ext>
                  </a:extLst>
                </p:cNvPr>
                <p:cNvPicPr/>
                <p:nvPr/>
              </p:nvPicPr>
              <p:blipFill>
                <a:blip r:embed="rId25"/>
                <a:stretch>
                  <a:fillRect/>
                </a:stretch>
              </p:blipFill>
              <p:spPr>
                <a:xfrm>
                  <a:off x="2320020" y="5331510"/>
                  <a:ext cx="1051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Freihand 26">
                  <a:extLst>
                    <a:ext uri="{FF2B5EF4-FFF2-40B4-BE49-F238E27FC236}">
                      <a16:creationId xmlns:a16="http://schemas.microsoft.com/office/drawing/2014/main" id="{302ED4CD-4A5F-8FA2-A430-7453A15B2CB7}"/>
                    </a:ext>
                  </a:extLst>
                </p14:cNvPr>
                <p14:cNvContentPartPr/>
                <p14:nvPr/>
              </p14:nvContentPartPr>
              <p14:xfrm>
                <a:off x="2107980" y="5305590"/>
                <a:ext cx="306000" cy="645840"/>
              </p14:xfrm>
            </p:contentPart>
          </mc:Choice>
          <mc:Fallback xmlns="">
            <p:pic>
              <p:nvPicPr>
                <p:cNvPr id="27" name="Freihand 26">
                  <a:extLst>
                    <a:ext uri="{FF2B5EF4-FFF2-40B4-BE49-F238E27FC236}">
                      <a16:creationId xmlns:a16="http://schemas.microsoft.com/office/drawing/2014/main" id="{302ED4CD-4A5F-8FA2-A430-7453A15B2CB7}"/>
                    </a:ext>
                  </a:extLst>
                </p:cNvPr>
                <p:cNvPicPr/>
                <p:nvPr/>
              </p:nvPicPr>
              <p:blipFill>
                <a:blip r:embed="rId27"/>
                <a:stretch>
                  <a:fillRect/>
                </a:stretch>
              </p:blipFill>
              <p:spPr>
                <a:xfrm>
                  <a:off x="2103660" y="5301270"/>
                  <a:ext cx="31464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Freihand 27">
                  <a:extLst>
                    <a:ext uri="{FF2B5EF4-FFF2-40B4-BE49-F238E27FC236}">
                      <a16:creationId xmlns:a16="http://schemas.microsoft.com/office/drawing/2014/main" id="{9FE3805B-D641-981D-2B80-BC54A237F3F1}"/>
                    </a:ext>
                  </a:extLst>
                </p14:cNvPr>
                <p14:cNvContentPartPr/>
                <p14:nvPr/>
              </p14:nvContentPartPr>
              <p14:xfrm>
                <a:off x="2095020" y="5646870"/>
                <a:ext cx="217080" cy="313560"/>
              </p14:xfrm>
            </p:contentPart>
          </mc:Choice>
          <mc:Fallback xmlns="">
            <p:pic>
              <p:nvPicPr>
                <p:cNvPr id="28" name="Freihand 27">
                  <a:extLst>
                    <a:ext uri="{FF2B5EF4-FFF2-40B4-BE49-F238E27FC236}">
                      <a16:creationId xmlns:a16="http://schemas.microsoft.com/office/drawing/2014/main" id="{9FE3805B-D641-981D-2B80-BC54A237F3F1}"/>
                    </a:ext>
                  </a:extLst>
                </p:cNvPr>
                <p:cNvPicPr/>
                <p:nvPr/>
              </p:nvPicPr>
              <p:blipFill>
                <a:blip r:embed="rId29"/>
                <a:stretch>
                  <a:fillRect/>
                </a:stretch>
              </p:blipFill>
              <p:spPr>
                <a:xfrm>
                  <a:off x="2090700" y="5642550"/>
                  <a:ext cx="2257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Freihand 28">
                  <a:extLst>
                    <a:ext uri="{FF2B5EF4-FFF2-40B4-BE49-F238E27FC236}">
                      <a16:creationId xmlns:a16="http://schemas.microsoft.com/office/drawing/2014/main" id="{3CDD4AA9-6378-E9CC-8BD0-AEF2678EDCFB}"/>
                    </a:ext>
                  </a:extLst>
                </p14:cNvPr>
                <p14:cNvContentPartPr/>
                <p14:nvPr/>
              </p14:nvContentPartPr>
              <p14:xfrm>
                <a:off x="1886940" y="5825070"/>
                <a:ext cx="281520" cy="218520"/>
              </p14:xfrm>
            </p:contentPart>
          </mc:Choice>
          <mc:Fallback xmlns="">
            <p:pic>
              <p:nvPicPr>
                <p:cNvPr id="29" name="Freihand 28">
                  <a:extLst>
                    <a:ext uri="{FF2B5EF4-FFF2-40B4-BE49-F238E27FC236}">
                      <a16:creationId xmlns:a16="http://schemas.microsoft.com/office/drawing/2014/main" id="{3CDD4AA9-6378-E9CC-8BD0-AEF2678EDCFB}"/>
                    </a:ext>
                  </a:extLst>
                </p:cNvPr>
                <p:cNvPicPr/>
                <p:nvPr/>
              </p:nvPicPr>
              <p:blipFill>
                <a:blip r:embed="rId31"/>
                <a:stretch>
                  <a:fillRect/>
                </a:stretch>
              </p:blipFill>
              <p:spPr>
                <a:xfrm>
                  <a:off x="1882620" y="5820750"/>
                  <a:ext cx="290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Freihand 29">
                  <a:extLst>
                    <a:ext uri="{FF2B5EF4-FFF2-40B4-BE49-F238E27FC236}">
                      <a16:creationId xmlns:a16="http://schemas.microsoft.com/office/drawing/2014/main" id="{D93BE3DA-9676-E2B2-802D-A4B3738F5730}"/>
                    </a:ext>
                  </a:extLst>
                </p14:cNvPr>
                <p14:cNvContentPartPr/>
                <p14:nvPr/>
              </p14:nvContentPartPr>
              <p14:xfrm>
                <a:off x="1972980" y="5974830"/>
                <a:ext cx="360" cy="360"/>
              </p14:xfrm>
            </p:contentPart>
          </mc:Choice>
          <mc:Fallback xmlns="">
            <p:pic>
              <p:nvPicPr>
                <p:cNvPr id="30" name="Freihand 29">
                  <a:extLst>
                    <a:ext uri="{FF2B5EF4-FFF2-40B4-BE49-F238E27FC236}">
                      <a16:creationId xmlns:a16="http://schemas.microsoft.com/office/drawing/2014/main" id="{D93BE3DA-9676-E2B2-802D-A4B3738F5730}"/>
                    </a:ext>
                  </a:extLst>
                </p:cNvPr>
                <p:cNvPicPr/>
                <p:nvPr/>
              </p:nvPicPr>
              <p:blipFill>
                <a:blip r:embed="rId33"/>
                <a:stretch>
                  <a:fillRect/>
                </a:stretch>
              </p:blipFill>
              <p:spPr>
                <a:xfrm>
                  <a:off x="1968660" y="597051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Freihand 30">
                  <a:extLst>
                    <a:ext uri="{FF2B5EF4-FFF2-40B4-BE49-F238E27FC236}">
                      <a16:creationId xmlns:a16="http://schemas.microsoft.com/office/drawing/2014/main" id="{6C2E3377-4299-A25A-593E-16756F720A32}"/>
                    </a:ext>
                  </a:extLst>
                </p14:cNvPr>
                <p14:cNvContentPartPr/>
                <p14:nvPr/>
              </p14:nvContentPartPr>
              <p14:xfrm>
                <a:off x="1288980" y="5825070"/>
                <a:ext cx="665640" cy="244080"/>
              </p14:xfrm>
            </p:contentPart>
          </mc:Choice>
          <mc:Fallback xmlns="">
            <p:pic>
              <p:nvPicPr>
                <p:cNvPr id="31" name="Freihand 30">
                  <a:extLst>
                    <a:ext uri="{FF2B5EF4-FFF2-40B4-BE49-F238E27FC236}">
                      <a16:creationId xmlns:a16="http://schemas.microsoft.com/office/drawing/2014/main" id="{6C2E3377-4299-A25A-593E-16756F720A32}"/>
                    </a:ext>
                  </a:extLst>
                </p:cNvPr>
                <p:cNvPicPr/>
                <p:nvPr/>
              </p:nvPicPr>
              <p:blipFill>
                <a:blip r:embed="rId35"/>
                <a:stretch>
                  <a:fillRect/>
                </a:stretch>
              </p:blipFill>
              <p:spPr>
                <a:xfrm>
                  <a:off x="1284660" y="5820750"/>
                  <a:ext cx="6742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12CFAE6C-ADC8-8B01-476D-3BE5D1745D48}"/>
                    </a:ext>
                  </a:extLst>
                </p14:cNvPr>
                <p14:cNvContentPartPr/>
                <p14:nvPr/>
              </p14:nvContentPartPr>
              <p14:xfrm>
                <a:off x="1111140" y="5622750"/>
                <a:ext cx="566280" cy="355680"/>
              </p14:xfrm>
            </p:contentPart>
          </mc:Choice>
          <mc:Fallback xmlns="">
            <p:pic>
              <p:nvPicPr>
                <p:cNvPr id="32" name="Freihand 31">
                  <a:extLst>
                    <a:ext uri="{FF2B5EF4-FFF2-40B4-BE49-F238E27FC236}">
                      <a16:creationId xmlns:a16="http://schemas.microsoft.com/office/drawing/2014/main" id="{12CFAE6C-ADC8-8B01-476D-3BE5D1745D48}"/>
                    </a:ext>
                  </a:extLst>
                </p:cNvPr>
                <p:cNvPicPr/>
                <p:nvPr/>
              </p:nvPicPr>
              <p:blipFill>
                <a:blip r:embed="rId37"/>
                <a:stretch>
                  <a:fillRect/>
                </a:stretch>
              </p:blipFill>
              <p:spPr>
                <a:xfrm>
                  <a:off x="1106820" y="5618430"/>
                  <a:ext cx="5749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B8664244-E249-353A-A089-5FD3E217CC93}"/>
                    </a:ext>
                  </a:extLst>
                </p14:cNvPr>
                <p14:cNvContentPartPr/>
                <p14:nvPr/>
              </p14:nvContentPartPr>
              <p14:xfrm>
                <a:off x="1099620" y="5619510"/>
                <a:ext cx="258480" cy="219600"/>
              </p14:xfrm>
            </p:contentPart>
          </mc:Choice>
          <mc:Fallback xmlns="">
            <p:pic>
              <p:nvPicPr>
                <p:cNvPr id="33" name="Freihand 32">
                  <a:extLst>
                    <a:ext uri="{FF2B5EF4-FFF2-40B4-BE49-F238E27FC236}">
                      <a16:creationId xmlns:a16="http://schemas.microsoft.com/office/drawing/2014/main" id="{B8664244-E249-353A-A089-5FD3E217CC93}"/>
                    </a:ext>
                  </a:extLst>
                </p:cNvPr>
                <p:cNvPicPr/>
                <p:nvPr/>
              </p:nvPicPr>
              <p:blipFill>
                <a:blip r:embed="rId39"/>
                <a:stretch>
                  <a:fillRect/>
                </a:stretch>
              </p:blipFill>
              <p:spPr>
                <a:xfrm>
                  <a:off x="1095300" y="5615190"/>
                  <a:ext cx="267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787C0B09-84FF-EF75-A1CF-1D8857DCD35C}"/>
                    </a:ext>
                  </a:extLst>
                </p14:cNvPr>
                <p14:cNvContentPartPr/>
                <p14:nvPr/>
              </p14:nvContentPartPr>
              <p14:xfrm>
                <a:off x="1010700" y="5266350"/>
                <a:ext cx="165240" cy="436680"/>
              </p14:xfrm>
            </p:contentPart>
          </mc:Choice>
          <mc:Fallback xmlns="">
            <p:pic>
              <p:nvPicPr>
                <p:cNvPr id="34" name="Freihand 33">
                  <a:extLst>
                    <a:ext uri="{FF2B5EF4-FFF2-40B4-BE49-F238E27FC236}">
                      <a16:creationId xmlns:a16="http://schemas.microsoft.com/office/drawing/2014/main" id="{787C0B09-84FF-EF75-A1CF-1D8857DCD35C}"/>
                    </a:ext>
                  </a:extLst>
                </p:cNvPr>
                <p:cNvPicPr/>
                <p:nvPr/>
              </p:nvPicPr>
              <p:blipFill>
                <a:blip r:embed="rId41"/>
                <a:stretch>
                  <a:fillRect/>
                </a:stretch>
              </p:blipFill>
              <p:spPr>
                <a:xfrm>
                  <a:off x="1006380" y="5262030"/>
                  <a:ext cx="17388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C30BBD71-0369-E694-0142-58467E059FF9}"/>
                    </a:ext>
                  </a:extLst>
                </p14:cNvPr>
                <p14:cNvContentPartPr/>
                <p14:nvPr/>
              </p14:nvContentPartPr>
              <p14:xfrm>
                <a:off x="1035180" y="5126670"/>
                <a:ext cx="139320" cy="480240"/>
              </p14:xfrm>
            </p:contentPart>
          </mc:Choice>
          <mc:Fallback xmlns="">
            <p:pic>
              <p:nvPicPr>
                <p:cNvPr id="35" name="Freihand 34">
                  <a:extLst>
                    <a:ext uri="{FF2B5EF4-FFF2-40B4-BE49-F238E27FC236}">
                      <a16:creationId xmlns:a16="http://schemas.microsoft.com/office/drawing/2014/main" id="{C30BBD71-0369-E694-0142-58467E059FF9}"/>
                    </a:ext>
                  </a:extLst>
                </p:cNvPr>
                <p:cNvPicPr/>
                <p:nvPr/>
              </p:nvPicPr>
              <p:blipFill>
                <a:blip r:embed="rId43"/>
                <a:stretch>
                  <a:fillRect/>
                </a:stretch>
              </p:blipFill>
              <p:spPr>
                <a:xfrm>
                  <a:off x="1030860" y="5122350"/>
                  <a:ext cx="14796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CF04DA15-43F4-244F-0F87-E57978FA7084}"/>
                    </a:ext>
                  </a:extLst>
                </p14:cNvPr>
                <p14:cNvContentPartPr/>
                <p14:nvPr/>
              </p14:nvContentPartPr>
              <p14:xfrm>
                <a:off x="1097820" y="5623830"/>
                <a:ext cx="918000" cy="420840"/>
              </p14:xfrm>
            </p:contentPart>
          </mc:Choice>
          <mc:Fallback xmlns="">
            <p:pic>
              <p:nvPicPr>
                <p:cNvPr id="36" name="Freihand 35">
                  <a:extLst>
                    <a:ext uri="{FF2B5EF4-FFF2-40B4-BE49-F238E27FC236}">
                      <a16:creationId xmlns:a16="http://schemas.microsoft.com/office/drawing/2014/main" id="{CF04DA15-43F4-244F-0F87-E57978FA7084}"/>
                    </a:ext>
                  </a:extLst>
                </p:cNvPr>
                <p:cNvPicPr/>
                <p:nvPr/>
              </p:nvPicPr>
              <p:blipFill>
                <a:blip r:embed="rId45"/>
                <a:stretch>
                  <a:fillRect/>
                </a:stretch>
              </p:blipFill>
              <p:spPr>
                <a:xfrm>
                  <a:off x="1093500" y="5619510"/>
                  <a:ext cx="92664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4E2D76D4-EEA4-DDE0-B7F6-CD6488E1005A}"/>
                    </a:ext>
                  </a:extLst>
                </p14:cNvPr>
                <p14:cNvContentPartPr/>
                <p14:nvPr/>
              </p14:nvContentPartPr>
              <p14:xfrm>
                <a:off x="2221380" y="5149710"/>
                <a:ext cx="196920" cy="135360"/>
              </p14:xfrm>
            </p:contentPart>
          </mc:Choice>
          <mc:Fallback xmlns="">
            <p:pic>
              <p:nvPicPr>
                <p:cNvPr id="37" name="Freihand 36">
                  <a:extLst>
                    <a:ext uri="{FF2B5EF4-FFF2-40B4-BE49-F238E27FC236}">
                      <a16:creationId xmlns:a16="http://schemas.microsoft.com/office/drawing/2014/main" id="{4E2D76D4-EEA4-DDE0-B7F6-CD6488E1005A}"/>
                    </a:ext>
                  </a:extLst>
                </p:cNvPr>
                <p:cNvPicPr/>
                <p:nvPr/>
              </p:nvPicPr>
              <p:blipFill>
                <a:blip r:embed="rId47"/>
                <a:stretch>
                  <a:fillRect/>
                </a:stretch>
              </p:blipFill>
              <p:spPr>
                <a:xfrm>
                  <a:off x="2217060" y="5145390"/>
                  <a:ext cx="205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Freihand 39">
                  <a:extLst>
                    <a:ext uri="{FF2B5EF4-FFF2-40B4-BE49-F238E27FC236}">
                      <a16:creationId xmlns:a16="http://schemas.microsoft.com/office/drawing/2014/main" id="{8735F3FA-15C8-2160-1B0C-190D8B59E6B7}"/>
                    </a:ext>
                  </a:extLst>
                </p14:cNvPr>
                <p14:cNvContentPartPr/>
                <p14:nvPr/>
              </p14:nvContentPartPr>
              <p14:xfrm>
                <a:off x="2024820" y="5025150"/>
                <a:ext cx="160920" cy="259920"/>
              </p14:xfrm>
            </p:contentPart>
          </mc:Choice>
          <mc:Fallback xmlns="">
            <p:pic>
              <p:nvPicPr>
                <p:cNvPr id="40" name="Freihand 39">
                  <a:extLst>
                    <a:ext uri="{FF2B5EF4-FFF2-40B4-BE49-F238E27FC236}">
                      <a16:creationId xmlns:a16="http://schemas.microsoft.com/office/drawing/2014/main" id="{8735F3FA-15C8-2160-1B0C-190D8B59E6B7}"/>
                    </a:ext>
                  </a:extLst>
                </p:cNvPr>
                <p:cNvPicPr/>
                <p:nvPr/>
              </p:nvPicPr>
              <p:blipFill>
                <a:blip r:embed="rId49"/>
                <a:stretch>
                  <a:fillRect/>
                </a:stretch>
              </p:blipFill>
              <p:spPr>
                <a:xfrm>
                  <a:off x="2020500" y="5020830"/>
                  <a:ext cx="169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Freihand 40">
                  <a:extLst>
                    <a:ext uri="{FF2B5EF4-FFF2-40B4-BE49-F238E27FC236}">
                      <a16:creationId xmlns:a16="http://schemas.microsoft.com/office/drawing/2014/main" id="{F7D78451-1EA4-DAA2-756D-A310C25F8AC8}"/>
                    </a:ext>
                  </a:extLst>
                </p14:cNvPr>
                <p14:cNvContentPartPr/>
                <p14:nvPr/>
              </p14:nvContentPartPr>
              <p14:xfrm>
                <a:off x="2132460" y="5196510"/>
                <a:ext cx="72360" cy="88200"/>
              </p14:xfrm>
            </p:contentPart>
          </mc:Choice>
          <mc:Fallback xmlns="">
            <p:pic>
              <p:nvPicPr>
                <p:cNvPr id="41" name="Freihand 40">
                  <a:extLst>
                    <a:ext uri="{FF2B5EF4-FFF2-40B4-BE49-F238E27FC236}">
                      <a16:creationId xmlns:a16="http://schemas.microsoft.com/office/drawing/2014/main" id="{F7D78451-1EA4-DAA2-756D-A310C25F8AC8}"/>
                    </a:ext>
                  </a:extLst>
                </p:cNvPr>
                <p:cNvPicPr/>
                <p:nvPr/>
              </p:nvPicPr>
              <p:blipFill>
                <a:blip r:embed="rId51"/>
                <a:stretch>
                  <a:fillRect/>
                </a:stretch>
              </p:blipFill>
              <p:spPr>
                <a:xfrm>
                  <a:off x="2128140" y="5192190"/>
                  <a:ext cx="8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Freihand 41">
                  <a:extLst>
                    <a:ext uri="{FF2B5EF4-FFF2-40B4-BE49-F238E27FC236}">
                      <a16:creationId xmlns:a16="http://schemas.microsoft.com/office/drawing/2014/main" id="{4F05668F-DB98-0162-B439-7DAC20FB722A}"/>
                    </a:ext>
                  </a:extLst>
                </p14:cNvPr>
                <p14:cNvContentPartPr/>
                <p14:nvPr/>
              </p14:nvContentPartPr>
              <p14:xfrm>
                <a:off x="2192580" y="5033070"/>
                <a:ext cx="104760" cy="36720"/>
              </p14:xfrm>
            </p:contentPart>
          </mc:Choice>
          <mc:Fallback xmlns="">
            <p:pic>
              <p:nvPicPr>
                <p:cNvPr id="42" name="Freihand 41">
                  <a:extLst>
                    <a:ext uri="{FF2B5EF4-FFF2-40B4-BE49-F238E27FC236}">
                      <a16:creationId xmlns:a16="http://schemas.microsoft.com/office/drawing/2014/main" id="{4F05668F-DB98-0162-B439-7DAC20FB722A}"/>
                    </a:ext>
                  </a:extLst>
                </p:cNvPr>
                <p:cNvPicPr/>
                <p:nvPr/>
              </p:nvPicPr>
              <p:blipFill>
                <a:blip r:embed="rId53"/>
                <a:stretch>
                  <a:fillRect/>
                </a:stretch>
              </p:blipFill>
              <p:spPr>
                <a:xfrm>
                  <a:off x="2188260" y="5028750"/>
                  <a:ext cx="1134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Freihand 44">
                  <a:extLst>
                    <a:ext uri="{FF2B5EF4-FFF2-40B4-BE49-F238E27FC236}">
                      <a16:creationId xmlns:a16="http://schemas.microsoft.com/office/drawing/2014/main" id="{AC1B586F-28C1-8D06-76B9-A9087896D6BE}"/>
                    </a:ext>
                  </a:extLst>
                </p14:cNvPr>
                <p14:cNvContentPartPr/>
                <p14:nvPr/>
              </p14:nvContentPartPr>
              <p14:xfrm>
                <a:off x="1288980" y="5102910"/>
                <a:ext cx="578160" cy="194400"/>
              </p14:xfrm>
            </p:contentPart>
          </mc:Choice>
          <mc:Fallback xmlns="">
            <p:pic>
              <p:nvPicPr>
                <p:cNvPr id="45" name="Freihand 44">
                  <a:extLst>
                    <a:ext uri="{FF2B5EF4-FFF2-40B4-BE49-F238E27FC236}">
                      <a16:creationId xmlns:a16="http://schemas.microsoft.com/office/drawing/2014/main" id="{AC1B586F-28C1-8D06-76B9-A9087896D6BE}"/>
                    </a:ext>
                  </a:extLst>
                </p:cNvPr>
                <p:cNvPicPr/>
                <p:nvPr/>
              </p:nvPicPr>
              <p:blipFill>
                <a:blip r:embed="rId55"/>
                <a:stretch>
                  <a:fillRect/>
                </a:stretch>
              </p:blipFill>
              <p:spPr>
                <a:xfrm>
                  <a:off x="1284660" y="5098590"/>
                  <a:ext cx="586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Freihand 47">
                  <a:extLst>
                    <a:ext uri="{FF2B5EF4-FFF2-40B4-BE49-F238E27FC236}">
                      <a16:creationId xmlns:a16="http://schemas.microsoft.com/office/drawing/2014/main" id="{866935EA-9E90-8EAF-B990-CD330F1E21D8}"/>
                    </a:ext>
                  </a:extLst>
                </p14:cNvPr>
                <p14:cNvContentPartPr/>
                <p14:nvPr/>
              </p14:nvContentPartPr>
              <p14:xfrm>
                <a:off x="1387980" y="5177070"/>
                <a:ext cx="396000" cy="190080"/>
              </p14:xfrm>
            </p:contentPart>
          </mc:Choice>
          <mc:Fallback xmlns="">
            <p:pic>
              <p:nvPicPr>
                <p:cNvPr id="48" name="Freihand 47">
                  <a:extLst>
                    <a:ext uri="{FF2B5EF4-FFF2-40B4-BE49-F238E27FC236}">
                      <a16:creationId xmlns:a16="http://schemas.microsoft.com/office/drawing/2014/main" id="{866935EA-9E90-8EAF-B990-CD330F1E21D8}"/>
                    </a:ext>
                  </a:extLst>
                </p:cNvPr>
                <p:cNvPicPr/>
                <p:nvPr/>
              </p:nvPicPr>
              <p:blipFill>
                <a:blip r:embed="rId57"/>
                <a:stretch>
                  <a:fillRect/>
                </a:stretch>
              </p:blipFill>
              <p:spPr>
                <a:xfrm>
                  <a:off x="1383660" y="5172750"/>
                  <a:ext cx="404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Freihand 57">
                  <a:extLst>
                    <a:ext uri="{FF2B5EF4-FFF2-40B4-BE49-F238E27FC236}">
                      <a16:creationId xmlns:a16="http://schemas.microsoft.com/office/drawing/2014/main" id="{2EF344A2-C660-0186-8FF7-71EA9D5054DF}"/>
                    </a:ext>
                  </a:extLst>
                </p14:cNvPr>
                <p14:cNvContentPartPr/>
                <p14:nvPr/>
              </p14:nvContentPartPr>
              <p14:xfrm>
                <a:off x="2019060" y="5324670"/>
                <a:ext cx="151560" cy="147960"/>
              </p14:xfrm>
            </p:contentPart>
          </mc:Choice>
          <mc:Fallback xmlns="">
            <p:pic>
              <p:nvPicPr>
                <p:cNvPr id="58" name="Freihand 57">
                  <a:extLst>
                    <a:ext uri="{FF2B5EF4-FFF2-40B4-BE49-F238E27FC236}">
                      <a16:creationId xmlns:a16="http://schemas.microsoft.com/office/drawing/2014/main" id="{2EF344A2-C660-0186-8FF7-71EA9D5054DF}"/>
                    </a:ext>
                  </a:extLst>
                </p:cNvPr>
                <p:cNvPicPr/>
                <p:nvPr/>
              </p:nvPicPr>
              <p:blipFill>
                <a:blip r:embed="rId59"/>
                <a:stretch>
                  <a:fillRect/>
                </a:stretch>
              </p:blipFill>
              <p:spPr>
                <a:xfrm>
                  <a:off x="2014740" y="5320350"/>
                  <a:ext cx="160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Freihand 58">
                  <a:extLst>
                    <a:ext uri="{FF2B5EF4-FFF2-40B4-BE49-F238E27FC236}">
                      <a16:creationId xmlns:a16="http://schemas.microsoft.com/office/drawing/2014/main" id="{5BE0AC9D-2F00-C24D-7F2D-075109C65E01}"/>
                    </a:ext>
                  </a:extLst>
                </p14:cNvPr>
                <p14:cNvContentPartPr/>
                <p14:nvPr/>
              </p14:nvContentPartPr>
              <p14:xfrm>
                <a:off x="2173860" y="5337990"/>
                <a:ext cx="27000" cy="90720"/>
              </p14:xfrm>
            </p:contentPart>
          </mc:Choice>
          <mc:Fallback xmlns="">
            <p:pic>
              <p:nvPicPr>
                <p:cNvPr id="59" name="Freihand 58">
                  <a:extLst>
                    <a:ext uri="{FF2B5EF4-FFF2-40B4-BE49-F238E27FC236}">
                      <a16:creationId xmlns:a16="http://schemas.microsoft.com/office/drawing/2014/main" id="{5BE0AC9D-2F00-C24D-7F2D-075109C65E01}"/>
                    </a:ext>
                  </a:extLst>
                </p:cNvPr>
                <p:cNvPicPr/>
                <p:nvPr/>
              </p:nvPicPr>
              <p:blipFill>
                <a:blip r:embed="rId61"/>
                <a:stretch>
                  <a:fillRect/>
                </a:stretch>
              </p:blipFill>
              <p:spPr>
                <a:xfrm>
                  <a:off x="2169540" y="5333670"/>
                  <a:ext cx="35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Freihand 63">
                  <a:extLst>
                    <a:ext uri="{FF2B5EF4-FFF2-40B4-BE49-F238E27FC236}">
                      <a16:creationId xmlns:a16="http://schemas.microsoft.com/office/drawing/2014/main" id="{3A818CFE-5A6A-0F12-D458-7C57DFB36A4C}"/>
                    </a:ext>
                  </a:extLst>
                </p14:cNvPr>
                <p14:cNvContentPartPr/>
                <p14:nvPr/>
              </p14:nvContentPartPr>
              <p14:xfrm>
                <a:off x="2032020" y="5331150"/>
                <a:ext cx="148680" cy="20160"/>
              </p14:xfrm>
            </p:contentPart>
          </mc:Choice>
          <mc:Fallback xmlns="">
            <p:pic>
              <p:nvPicPr>
                <p:cNvPr id="64" name="Freihand 63">
                  <a:extLst>
                    <a:ext uri="{FF2B5EF4-FFF2-40B4-BE49-F238E27FC236}">
                      <a16:creationId xmlns:a16="http://schemas.microsoft.com/office/drawing/2014/main" id="{3A818CFE-5A6A-0F12-D458-7C57DFB36A4C}"/>
                    </a:ext>
                  </a:extLst>
                </p:cNvPr>
                <p:cNvPicPr/>
                <p:nvPr/>
              </p:nvPicPr>
              <p:blipFill>
                <a:blip r:embed="rId63"/>
                <a:stretch>
                  <a:fillRect/>
                </a:stretch>
              </p:blipFill>
              <p:spPr>
                <a:xfrm>
                  <a:off x="2027700" y="5326830"/>
                  <a:ext cx="157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4C01BCB4-7A7D-4C9C-FD60-BB09CAADD839}"/>
                    </a:ext>
                  </a:extLst>
                </p14:cNvPr>
                <p14:cNvContentPartPr/>
                <p14:nvPr/>
              </p14:nvContentPartPr>
              <p14:xfrm>
                <a:off x="2050380" y="5331510"/>
                <a:ext cx="132840" cy="96480"/>
              </p14:xfrm>
            </p:contentPart>
          </mc:Choice>
          <mc:Fallback xmlns="">
            <p:pic>
              <p:nvPicPr>
                <p:cNvPr id="65" name="Freihand 64">
                  <a:extLst>
                    <a:ext uri="{FF2B5EF4-FFF2-40B4-BE49-F238E27FC236}">
                      <a16:creationId xmlns:a16="http://schemas.microsoft.com/office/drawing/2014/main" id="{4C01BCB4-7A7D-4C9C-FD60-BB09CAADD839}"/>
                    </a:ext>
                  </a:extLst>
                </p:cNvPr>
                <p:cNvPicPr/>
                <p:nvPr/>
              </p:nvPicPr>
              <p:blipFill>
                <a:blip r:embed="rId65"/>
                <a:stretch>
                  <a:fillRect/>
                </a:stretch>
              </p:blipFill>
              <p:spPr>
                <a:xfrm>
                  <a:off x="2046060" y="5327190"/>
                  <a:ext cx="141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9E5C2965-0E2C-C042-AD89-309DAE6B66C8}"/>
                    </a:ext>
                  </a:extLst>
                </p14:cNvPr>
                <p14:cNvContentPartPr/>
                <p14:nvPr/>
              </p14:nvContentPartPr>
              <p14:xfrm>
                <a:off x="2092140" y="5433390"/>
                <a:ext cx="16200" cy="24120"/>
              </p14:xfrm>
            </p:contentPart>
          </mc:Choice>
          <mc:Fallback xmlns="">
            <p:pic>
              <p:nvPicPr>
                <p:cNvPr id="66" name="Freihand 65">
                  <a:extLst>
                    <a:ext uri="{FF2B5EF4-FFF2-40B4-BE49-F238E27FC236}">
                      <a16:creationId xmlns:a16="http://schemas.microsoft.com/office/drawing/2014/main" id="{9E5C2965-0E2C-C042-AD89-309DAE6B66C8}"/>
                    </a:ext>
                  </a:extLst>
                </p:cNvPr>
                <p:cNvPicPr/>
                <p:nvPr/>
              </p:nvPicPr>
              <p:blipFill>
                <a:blip r:embed="rId67"/>
                <a:stretch>
                  <a:fillRect/>
                </a:stretch>
              </p:blipFill>
              <p:spPr>
                <a:xfrm>
                  <a:off x="2087820" y="5429070"/>
                  <a:ext cx="24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9" name="Freihand 68">
                  <a:extLst>
                    <a:ext uri="{FF2B5EF4-FFF2-40B4-BE49-F238E27FC236}">
                      <a16:creationId xmlns:a16="http://schemas.microsoft.com/office/drawing/2014/main" id="{3C82E907-611C-1863-1DD0-5E0246F31369}"/>
                    </a:ext>
                  </a:extLst>
                </p14:cNvPr>
                <p14:cNvContentPartPr/>
                <p14:nvPr/>
              </p14:nvContentPartPr>
              <p14:xfrm>
                <a:off x="2115180" y="5363550"/>
                <a:ext cx="45000" cy="42480"/>
              </p14:xfrm>
            </p:contentPart>
          </mc:Choice>
          <mc:Fallback xmlns="">
            <p:pic>
              <p:nvPicPr>
                <p:cNvPr id="69" name="Freihand 68">
                  <a:extLst>
                    <a:ext uri="{FF2B5EF4-FFF2-40B4-BE49-F238E27FC236}">
                      <a16:creationId xmlns:a16="http://schemas.microsoft.com/office/drawing/2014/main" id="{3C82E907-611C-1863-1DD0-5E0246F31369}"/>
                    </a:ext>
                  </a:extLst>
                </p:cNvPr>
                <p:cNvPicPr/>
                <p:nvPr/>
              </p:nvPicPr>
              <p:blipFill>
                <a:blip r:embed="rId69"/>
                <a:stretch>
                  <a:fillRect/>
                </a:stretch>
              </p:blipFill>
              <p:spPr>
                <a:xfrm>
                  <a:off x="2110860" y="5359230"/>
                  <a:ext cx="53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Freihand 70">
                  <a:extLst>
                    <a:ext uri="{FF2B5EF4-FFF2-40B4-BE49-F238E27FC236}">
                      <a16:creationId xmlns:a16="http://schemas.microsoft.com/office/drawing/2014/main" id="{09CBA272-5965-DD6E-1E62-68095CA70973}"/>
                    </a:ext>
                  </a:extLst>
                </p14:cNvPr>
                <p14:cNvContentPartPr/>
                <p14:nvPr/>
              </p14:nvContentPartPr>
              <p14:xfrm>
                <a:off x="1567980" y="5168790"/>
                <a:ext cx="38880" cy="68760"/>
              </p14:xfrm>
            </p:contentPart>
          </mc:Choice>
          <mc:Fallback xmlns="">
            <p:pic>
              <p:nvPicPr>
                <p:cNvPr id="71" name="Freihand 70">
                  <a:extLst>
                    <a:ext uri="{FF2B5EF4-FFF2-40B4-BE49-F238E27FC236}">
                      <a16:creationId xmlns:a16="http://schemas.microsoft.com/office/drawing/2014/main" id="{09CBA272-5965-DD6E-1E62-68095CA70973}"/>
                    </a:ext>
                  </a:extLst>
                </p:cNvPr>
                <p:cNvPicPr/>
                <p:nvPr/>
              </p:nvPicPr>
              <p:blipFill>
                <a:blip r:embed="rId71"/>
                <a:stretch>
                  <a:fillRect/>
                </a:stretch>
              </p:blipFill>
              <p:spPr>
                <a:xfrm>
                  <a:off x="1563660" y="5164470"/>
                  <a:ext cx="475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Freihand 72">
                  <a:extLst>
                    <a:ext uri="{FF2B5EF4-FFF2-40B4-BE49-F238E27FC236}">
                      <a16:creationId xmlns:a16="http://schemas.microsoft.com/office/drawing/2014/main" id="{E4625238-7DFD-C130-F9A9-E3B1AB752CD6}"/>
                    </a:ext>
                  </a:extLst>
                </p14:cNvPr>
                <p14:cNvContentPartPr/>
                <p14:nvPr/>
              </p14:nvContentPartPr>
              <p14:xfrm>
                <a:off x="2047500" y="5119830"/>
                <a:ext cx="30240" cy="71640"/>
              </p14:xfrm>
            </p:contentPart>
          </mc:Choice>
          <mc:Fallback xmlns="">
            <p:pic>
              <p:nvPicPr>
                <p:cNvPr id="73" name="Freihand 72">
                  <a:extLst>
                    <a:ext uri="{FF2B5EF4-FFF2-40B4-BE49-F238E27FC236}">
                      <a16:creationId xmlns:a16="http://schemas.microsoft.com/office/drawing/2014/main" id="{E4625238-7DFD-C130-F9A9-E3B1AB752CD6}"/>
                    </a:ext>
                  </a:extLst>
                </p:cNvPr>
                <p:cNvPicPr/>
                <p:nvPr/>
              </p:nvPicPr>
              <p:blipFill>
                <a:blip r:embed="rId73"/>
                <a:stretch>
                  <a:fillRect/>
                </a:stretch>
              </p:blipFill>
              <p:spPr>
                <a:xfrm>
                  <a:off x="2043180" y="5115510"/>
                  <a:ext cx="38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3FAE6745-CD03-455F-94FE-9CACB22D8B75}"/>
                    </a:ext>
                  </a:extLst>
                </p14:cNvPr>
                <p14:cNvContentPartPr/>
                <p14:nvPr/>
              </p14:nvContentPartPr>
              <p14:xfrm>
                <a:off x="1549260" y="4959990"/>
                <a:ext cx="279360" cy="79200"/>
              </p14:xfrm>
            </p:contentPart>
          </mc:Choice>
          <mc:Fallback xmlns="">
            <p:pic>
              <p:nvPicPr>
                <p:cNvPr id="76" name="Freihand 75">
                  <a:extLst>
                    <a:ext uri="{FF2B5EF4-FFF2-40B4-BE49-F238E27FC236}">
                      <a16:creationId xmlns:a16="http://schemas.microsoft.com/office/drawing/2014/main" id="{3FAE6745-CD03-455F-94FE-9CACB22D8B75}"/>
                    </a:ext>
                  </a:extLst>
                </p:cNvPr>
                <p:cNvPicPr/>
                <p:nvPr/>
              </p:nvPicPr>
              <p:blipFill>
                <a:blip r:embed="rId75"/>
                <a:stretch>
                  <a:fillRect/>
                </a:stretch>
              </p:blipFill>
              <p:spPr>
                <a:xfrm>
                  <a:off x="1544940" y="4955670"/>
                  <a:ext cx="288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B2D91142-B06C-7974-E167-067C333076ED}"/>
                    </a:ext>
                  </a:extLst>
                </p14:cNvPr>
                <p14:cNvContentPartPr/>
                <p14:nvPr/>
              </p14:nvContentPartPr>
              <p14:xfrm>
                <a:off x="2003220" y="4934790"/>
                <a:ext cx="185400" cy="33480"/>
              </p14:xfrm>
            </p:contentPart>
          </mc:Choice>
          <mc:Fallback xmlns="">
            <p:pic>
              <p:nvPicPr>
                <p:cNvPr id="79" name="Freihand 78">
                  <a:extLst>
                    <a:ext uri="{FF2B5EF4-FFF2-40B4-BE49-F238E27FC236}">
                      <a16:creationId xmlns:a16="http://schemas.microsoft.com/office/drawing/2014/main" id="{B2D91142-B06C-7974-E167-067C333076ED}"/>
                    </a:ext>
                  </a:extLst>
                </p:cNvPr>
                <p:cNvPicPr/>
                <p:nvPr/>
              </p:nvPicPr>
              <p:blipFill>
                <a:blip r:embed="rId77"/>
                <a:stretch>
                  <a:fillRect/>
                </a:stretch>
              </p:blipFill>
              <p:spPr>
                <a:xfrm>
                  <a:off x="1998900" y="4930470"/>
                  <a:ext cx="194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B9BC05B3-D6CF-E542-5C24-4EEA749D6FE3}"/>
                    </a:ext>
                  </a:extLst>
                </p14:cNvPr>
                <p14:cNvContentPartPr/>
                <p14:nvPr/>
              </p14:nvContentPartPr>
              <p14:xfrm>
                <a:off x="1650420" y="5484870"/>
                <a:ext cx="569880" cy="68760"/>
              </p14:xfrm>
            </p:contentPart>
          </mc:Choice>
          <mc:Fallback xmlns="">
            <p:pic>
              <p:nvPicPr>
                <p:cNvPr id="82" name="Freihand 81">
                  <a:extLst>
                    <a:ext uri="{FF2B5EF4-FFF2-40B4-BE49-F238E27FC236}">
                      <a16:creationId xmlns:a16="http://schemas.microsoft.com/office/drawing/2014/main" id="{B9BC05B3-D6CF-E542-5C24-4EEA749D6FE3}"/>
                    </a:ext>
                  </a:extLst>
                </p:cNvPr>
                <p:cNvPicPr/>
                <p:nvPr/>
              </p:nvPicPr>
              <p:blipFill>
                <a:blip r:embed="rId79"/>
                <a:stretch>
                  <a:fillRect/>
                </a:stretch>
              </p:blipFill>
              <p:spPr>
                <a:xfrm>
                  <a:off x="1646100" y="5480550"/>
                  <a:ext cx="5785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047FCCF4-6A26-B3D6-4C08-9A7295FE860D}"/>
                    </a:ext>
                  </a:extLst>
                </p14:cNvPr>
                <p14:cNvContentPartPr/>
                <p14:nvPr/>
              </p14:nvContentPartPr>
              <p14:xfrm>
                <a:off x="2107980" y="5543910"/>
                <a:ext cx="109440" cy="153360"/>
              </p14:xfrm>
            </p:contentPart>
          </mc:Choice>
          <mc:Fallback xmlns="">
            <p:pic>
              <p:nvPicPr>
                <p:cNvPr id="85" name="Freihand 84">
                  <a:extLst>
                    <a:ext uri="{FF2B5EF4-FFF2-40B4-BE49-F238E27FC236}">
                      <a16:creationId xmlns:a16="http://schemas.microsoft.com/office/drawing/2014/main" id="{047FCCF4-6A26-B3D6-4C08-9A7295FE860D}"/>
                    </a:ext>
                  </a:extLst>
                </p:cNvPr>
                <p:cNvPicPr/>
                <p:nvPr/>
              </p:nvPicPr>
              <p:blipFill>
                <a:blip r:embed="rId81"/>
                <a:stretch>
                  <a:fillRect/>
                </a:stretch>
              </p:blipFill>
              <p:spPr>
                <a:xfrm>
                  <a:off x="2103660" y="5539590"/>
                  <a:ext cx="118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3" name="Freihand 92">
                  <a:extLst>
                    <a:ext uri="{FF2B5EF4-FFF2-40B4-BE49-F238E27FC236}">
                      <a16:creationId xmlns:a16="http://schemas.microsoft.com/office/drawing/2014/main" id="{95BF932A-D4FA-6D76-B88E-A4F19F3957D4}"/>
                    </a:ext>
                  </a:extLst>
                </p14:cNvPr>
                <p14:cNvContentPartPr/>
                <p14:nvPr/>
              </p14:nvContentPartPr>
              <p14:xfrm>
                <a:off x="1631700" y="5492430"/>
                <a:ext cx="528120" cy="107640"/>
              </p14:xfrm>
            </p:contentPart>
          </mc:Choice>
          <mc:Fallback xmlns="">
            <p:pic>
              <p:nvPicPr>
                <p:cNvPr id="93" name="Freihand 92">
                  <a:extLst>
                    <a:ext uri="{FF2B5EF4-FFF2-40B4-BE49-F238E27FC236}">
                      <a16:creationId xmlns:a16="http://schemas.microsoft.com/office/drawing/2014/main" id="{95BF932A-D4FA-6D76-B88E-A4F19F3957D4}"/>
                    </a:ext>
                  </a:extLst>
                </p:cNvPr>
                <p:cNvPicPr/>
                <p:nvPr/>
              </p:nvPicPr>
              <p:blipFill>
                <a:blip r:embed="rId83"/>
                <a:stretch>
                  <a:fillRect/>
                </a:stretch>
              </p:blipFill>
              <p:spPr>
                <a:xfrm>
                  <a:off x="1627380" y="5488110"/>
                  <a:ext cx="5367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5" name="Freihand 94">
                  <a:extLst>
                    <a:ext uri="{FF2B5EF4-FFF2-40B4-BE49-F238E27FC236}">
                      <a16:creationId xmlns:a16="http://schemas.microsoft.com/office/drawing/2014/main" id="{3BDB93D5-9569-DDA0-8E8A-318A3DC3B5D7}"/>
                    </a:ext>
                  </a:extLst>
                </p14:cNvPr>
                <p14:cNvContentPartPr/>
                <p14:nvPr/>
              </p14:nvContentPartPr>
              <p14:xfrm>
                <a:off x="1716300" y="5631030"/>
                <a:ext cx="338760" cy="63360"/>
              </p14:xfrm>
            </p:contentPart>
          </mc:Choice>
          <mc:Fallback xmlns="">
            <p:pic>
              <p:nvPicPr>
                <p:cNvPr id="95" name="Freihand 94">
                  <a:extLst>
                    <a:ext uri="{FF2B5EF4-FFF2-40B4-BE49-F238E27FC236}">
                      <a16:creationId xmlns:a16="http://schemas.microsoft.com/office/drawing/2014/main" id="{3BDB93D5-9569-DDA0-8E8A-318A3DC3B5D7}"/>
                    </a:ext>
                  </a:extLst>
                </p:cNvPr>
                <p:cNvPicPr/>
                <p:nvPr/>
              </p:nvPicPr>
              <p:blipFill>
                <a:blip r:embed="rId85"/>
                <a:stretch>
                  <a:fillRect/>
                </a:stretch>
              </p:blipFill>
              <p:spPr>
                <a:xfrm>
                  <a:off x="1711980" y="5626710"/>
                  <a:ext cx="347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6" name="Freihand 95">
                  <a:extLst>
                    <a:ext uri="{FF2B5EF4-FFF2-40B4-BE49-F238E27FC236}">
                      <a16:creationId xmlns:a16="http://schemas.microsoft.com/office/drawing/2014/main" id="{77DA674C-2B19-EDF0-485B-466FE1A7CFA5}"/>
                    </a:ext>
                  </a:extLst>
                </p14:cNvPr>
                <p14:cNvContentPartPr/>
                <p14:nvPr/>
              </p14:nvContentPartPr>
              <p14:xfrm>
                <a:off x="1676340" y="5613750"/>
                <a:ext cx="188640" cy="23040"/>
              </p14:xfrm>
            </p:contentPart>
          </mc:Choice>
          <mc:Fallback xmlns="">
            <p:pic>
              <p:nvPicPr>
                <p:cNvPr id="96" name="Freihand 95">
                  <a:extLst>
                    <a:ext uri="{FF2B5EF4-FFF2-40B4-BE49-F238E27FC236}">
                      <a16:creationId xmlns:a16="http://schemas.microsoft.com/office/drawing/2014/main" id="{77DA674C-2B19-EDF0-485B-466FE1A7CFA5}"/>
                    </a:ext>
                  </a:extLst>
                </p:cNvPr>
                <p:cNvPicPr/>
                <p:nvPr/>
              </p:nvPicPr>
              <p:blipFill>
                <a:blip r:embed="rId87"/>
                <a:stretch>
                  <a:fillRect/>
                </a:stretch>
              </p:blipFill>
              <p:spPr>
                <a:xfrm>
                  <a:off x="1672020" y="5609430"/>
                  <a:ext cx="19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7" name="Freihand 96">
                  <a:extLst>
                    <a:ext uri="{FF2B5EF4-FFF2-40B4-BE49-F238E27FC236}">
                      <a16:creationId xmlns:a16="http://schemas.microsoft.com/office/drawing/2014/main" id="{52CA78D4-32A9-E8DE-2560-FDB636E4F050}"/>
                    </a:ext>
                  </a:extLst>
                </p14:cNvPr>
                <p14:cNvContentPartPr/>
                <p14:nvPr/>
              </p14:nvContentPartPr>
              <p14:xfrm>
                <a:off x="1775340" y="5579550"/>
                <a:ext cx="84960" cy="27720"/>
              </p14:xfrm>
            </p:contentPart>
          </mc:Choice>
          <mc:Fallback xmlns="">
            <p:pic>
              <p:nvPicPr>
                <p:cNvPr id="97" name="Freihand 96">
                  <a:extLst>
                    <a:ext uri="{FF2B5EF4-FFF2-40B4-BE49-F238E27FC236}">
                      <a16:creationId xmlns:a16="http://schemas.microsoft.com/office/drawing/2014/main" id="{52CA78D4-32A9-E8DE-2560-FDB636E4F050}"/>
                    </a:ext>
                  </a:extLst>
                </p:cNvPr>
                <p:cNvPicPr/>
                <p:nvPr/>
              </p:nvPicPr>
              <p:blipFill>
                <a:blip r:embed="rId89"/>
                <a:stretch>
                  <a:fillRect/>
                </a:stretch>
              </p:blipFill>
              <p:spPr>
                <a:xfrm>
                  <a:off x="1771020" y="5575230"/>
                  <a:ext cx="93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8" name="Freihand 97">
                  <a:extLst>
                    <a:ext uri="{FF2B5EF4-FFF2-40B4-BE49-F238E27FC236}">
                      <a16:creationId xmlns:a16="http://schemas.microsoft.com/office/drawing/2014/main" id="{BD2C9E18-14A0-C6B3-6A20-3C5F524951E4}"/>
                    </a:ext>
                  </a:extLst>
                </p14:cNvPr>
                <p14:cNvContentPartPr/>
                <p14:nvPr/>
              </p14:nvContentPartPr>
              <p14:xfrm>
                <a:off x="1577340" y="5492790"/>
                <a:ext cx="175320" cy="110520"/>
              </p14:xfrm>
            </p:contentPart>
          </mc:Choice>
          <mc:Fallback xmlns="">
            <p:pic>
              <p:nvPicPr>
                <p:cNvPr id="98" name="Freihand 97">
                  <a:extLst>
                    <a:ext uri="{FF2B5EF4-FFF2-40B4-BE49-F238E27FC236}">
                      <a16:creationId xmlns:a16="http://schemas.microsoft.com/office/drawing/2014/main" id="{BD2C9E18-14A0-C6B3-6A20-3C5F524951E4}"/>
                    </a:ext>
                  </a:extLst>
                </p:cNvPr>
                <p:cNvPicPr/>
                <p:nvPr/>
              </p:nvPicPr>
              <p:blipFill>
                <a:blip r:embed="rId91"/>
                <a:stretch>
                  <a:fillRect/>
                </a:stretch>
              </p:blipFill>
              <p:spPr>
                <a:xfrm>
                  <a:off x="1573020" y="5488470"/>
                  <a:ext cx="183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9" name="Freihand 98">
                  <a:extLst>
                    <a:ext uri="{FF2B5EF4-FFF2-40B4-BE49-F238E27FC236}">
                      <a16:creationId xmlns:a16="http://schemas.microsoft.com/office/drawing/2014/main" id="{02DAF495-54E0-B1DD-7638-19456B491C8A}"/>
                    </a:ext>
                  </a:extLst>
                </p14:cNvPr>
                <p14:cNvContentPartPr/>
                <p14:nvPr/>
              </p14:nvContentPartPr>
              <p14:xfrm>
                <a:off x="2105100" y="5582790"/>
                <a:ext cx="23760" cy="69120"/>
              </p14:xfrm>
            </p:contentPart>
          </mc:Choice>
          <mc:Fallback xmlns="">
            <p:pic>
              <p:nvPicPr>
                <p:cNvPr id="99" name="Freihand 98">
                  <a:extLst>
                    <a:ext uri="{FF2B5EF4-FFF2-40B4-BE49-F238E27FC236}">
                      <a16:creationId xmlns:a16="http://schemas.microsoft.com/office/drawing/2014/main" id="{02DAF495-54E0-B1DD-7638-19456B491C8A}"/>
                    </a:ext>
                  </a:extLst>
                </p:cNvPr>
                <p:cNvPicPr/>
                <p:nvPr/>
              </p:nvPicPr>
              <p:blipFill>
                <a:blip r:embed="rId93"/>
                <a:stretch>
                  <a:fillRect/>
                </a:stretch>
              </p:blipFill>
              <p:spPr>
                <a:xfrm>
                  <a:off x="2100780" y="5578470"/>
                  <a:ext cx="32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0" name="Freihand 99">
                  <a:extLst>
                    <a:ext uri="{FF2B5EF4-FFF2-40B4-BE49-F238E27FC236}">
                      <a16:creationId xmlns:a16="http://schemas.microsoft.com/office/drawing/2014/main" id="{88790245-BACE-106A-650A-3AD1CC741220}"/>
                    </a:ext>
                  </a:extLst>
                </p14:cNvPr>
                <p14:cNvContentPartPr/>
                <p14:nvPr/>
              </p14:nvContentPartPr>
              <p14:xfrm>
                <a:off x="2138940" y="5542830"/>
                <a:ext cx="42480" cy="65880"/>
              </p14:xfrm>
            </p:contentPart>
          </mc:Choice>
          <mc:Fallback xmlns="">
            <p:pic>
              <p:nvPicPr>
                <p:cNvPr id="100" name="Freihand 99">
                  <a:extLst>
                    <a:ext uri="{FF2B5EF4-FFF2-40B4-BE49-F238E27FC236}">
                      <a16:creationId xmlns:a16="http://schemas.microsoft.com/office/drawing/2014/main" id="{88790245-BACE-106A-650A-3AD1CC741220}"/>
                    </a:ext>
                  </a:extLst>
                </p:cNvPr>
                <p:cNvPicPr/>
                <p:nvPr/>
              </p:nvPicPr>
              <p:blipFill>
                <a:blip r:embed="rId95"/>
                <a:stretch>
                  <a:fillRect/>
                </a:stretch>
              </p:blipFill>
              <p:spPr>
                <a:xfrm>
                  <a:off x="2134620" y="5538510"/>
                  <a:ext cx="51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2" name="Freihand 101">
                  <a:extLst>
                    <a:ext uri="{FF2B5EF4-FFF2-40B4-BE49-F238E27FC236}">
                      <a16:creationId xmlns:a16="http://schemas.microsoft.com/office/drawing/2014/main" id="{DB30E1B9-57CE-CE29-24D6-438EDD1C8E61}"/>
                    </a:ext>
                  </a:extLst>
                </p14:cNvPr>
                <p14:cNvContentPartPr/>
                <p14:nvPr/>
              </p14:nvContentPartPr>
              <p14:xfrm>
                <a:off x="1103940" y="5550750"/>
                <a:ext cx="202680" cy="297360"/>
              </p14:xfrm>
            </p:contentPart>
          </mc:Choice>
          <mc:Fallback xmlns="">
            <p:pic>
              <p:nvPicPr>
                <p:cNvPr id="102" name="Freihand 101">
                  <a:extLst>
                    <a:ext uri="{FF2B5EF4-FFF2-40B4-BE49-F238E27FC236}">
                      <a16:creationId xmlns:a16="http://schemas.microsoft.com/office/drawing/2014/main" id="{DB30E1B9-57CE-CE29-24D6-438EDD1C8E61}"/>
                    </a:ext>
                  </a:extLst>
                </p:cNvPr>
                <p:cNvPicPr/>
                <p:nvPr/>
              </p:nvPicPr>
              <p:blipFill>
                <a:blip r:embed="rId97"/>
                <a:stretch>
                  <a:fillRect/>
                </a:stretch>
              </p:blipFill>
              <p:spPr>
                <a:xfrm>
                  <a:off x="1099620" y="5546430"/>
                  <a:ext cx="2113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3" name="Freihand 102">
                  <a:extLst>
                    <a:ext uri="{FF2B5EF4-FFF2-40B4-BE49-F238E27FC236}">
                      <a16:creationId xmlns:a16="http://schemas.microsoft.com/office/drawing/2014/main" id="{A63FF4D3-308F-412A-9702-9004593A8582}"/>
                    </a:ext>
                  </a:extLst>
                </p14:cNvPr>
                <p14:cNvContentPartPr/>
                <p14:nvPr/>
              </p14:nvContentPartPr>
              <p14:xfrm>
                <a:off x="1101060" y="5428350"/>
                <a:ext cx="347400" cy="410760"/>
              </p14:xfrm>
            </p:contentPart>
          </mc:Choice>
          <mc:Fallback xmlns="">
            <p:pic>
              <p:nvPicPr>
                <p:cNvPr id="103" name="Freihand 102">
                  <a:extLst>
                    <a:ext uri="{FF2B5EF4-FFF2-40B4-BE49-F238E27FC236}">
                      <a16:creationId xmlns:a16="http://schemas.microsoft.com/office/drawing/2014/main" id="{A63FF4D3-308F-412A-9702-9004593A8582}"/>
                    </a:ext>
                  </a:extLst>
                </p:cNvPr>
                <p:cNvPicPr/>
                <p:nvPr/>
              </p:nvPicPr>
              <p:blipFill>
                <a:blip r:embed="rId99"/>
                <a:stretch>
                  <a:fillRect/>
                </a:stretch>
              </p:blipFill>
              <p:spPr>
                <a:xfrm>
                  <a:off x="1096740" y="5424030"/>
                  <a:ext cx="3560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4" name="Freihand 103">
                  <a:extLst>
                    <a:ext uri="{FF2B5EF4-FFF2-40B4-BE49-F238E27FC236}">
                      <a16:creationId xmlns:a16="http://schemas.microsoft.com/office/drawing/2014/main" id="{C1CF286D-949A-5A4F-7F85-21711FCB1FAA}"/>
                    </a:ext>
                  </a:extLst>
                </p14:cNvPr>
                <p14:cNvContentPartPr/>
                <p14:nvPr/>
              </p14:nvContentPartPr>
              <p14:xfrm>
                <a:off x="1129860" y="5591790"/>
                <a:ext cx="552600" cy="347760"/>
              </p14:xfrm>
            </p:contentPart>
          </mc:Choice>
          <mc:Fallback xmlns="">
            <p:pic>
              <p:nvPicPr>
                <p:cNvPr id="104" name="Freihand 103">
                  <a:extLst>
                    <a:ext uri="{FF2B5EF4-FFF2-40B4-BE49-F238E27FC236}">
                      <a16:creationId xmlns:a16="http://schemas.microsoft.com/office/drawing/2014/main" id="{C1CF286D-949A-5A4F-7F85-21711FCB1FAA}"/>
                    </a:ext>
                  </a:extLst>
                </p:cNvPr>
                <p:cNvPicPr/>
                <p:nvPr/>
              </p:nvPicPr>
              <p:blipFill>
                <a:blip r:embed="rId101"/>
                <a:stretch>
                  <a:fillRect/>
                </a:stretch>
              </p:blipFill>
              <p:spPr>
                <a:xfrm>
                  <a:off x="1125540" y="5587470"/>
                  <a:ext cx="561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5" name="Freihand 104">
                  <a:extLst>
                    <a:ext uri="{FF2B5EF4-FFF2-40B4-BE49-F238E27FC236}">
                      <a16:creationId xmlns:a16="http://schemas.microsoft.com/office/drawing/2014/main" id="{B1D9B4FC-45F2-7F9A-4C86-1D670C1A4E5C}"/>
                    </a:ext>
                  </a:extLst>
                </p14:cNvPr>
                <p14:cNvContentPartPr/>
                <p14:nvPr/>
              </p14:nvContentPartPr>
              <p14:xfrm>
                <a:off x="1274580" y="5757750"/>
                <a:ext cx="749160" cy="285120"/>
              </p14:xfrm>
            </p:contentPart>
          </mc:Choice>
          <mc:Fallback xmlns="">
            <p:pic>
              <p:nvPicPr>
                <p:cNvPr id="105" name="Freihand 104">
                  <a:extLst>
                    <a:ext uri="{FF2B5EF4-FFF2-40B4-BE49-F238E27FC236}">
                      <a16:creationId xmlns:a16="http://schemas.microsoft.com/office/drawing/2014/main" id="{B1D9B4FC-45F2-7F9A-4C86-1D670C1A4E5C}"/>
                    </a:ext>
                  </a:extLst>
                </p:cNvPr>
                <p:cNvPicPr/>
                <p:nvPr/>
              </p:nvPicPr>
              <p:blipFill>
                <a:blip r:embed="rId103"/>
                <a:stretch>
                  <a:fillRect/>
                </a:stretch>
              </p:blipFill>
              <p:spPr>
                <a:xfrm>
                  <a:off x="1270260" y="5753430"/>
                  <a:ext cx="757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7" name="Freihand 106">
                  <a:extLst>
                    <a:ext uri="{FF2B5EF4-FFF2-40B4-BE49-F238E27FC236}">
                      <a16:creationId xmlns:a16="http://schemas.microsoft.com/office/drawing/2014/main" id="{622DB827-4804-E247-D295-AC0E1D5DAA85}"/>
                    </a:ext>
                  </a:extLst>
                </p14:cNvPr>
                <p14:cNvContentPartPr/>
                <p14:nvPr/>
              </p14:nvContentPartPr>
              <p14:xfrm>
                <a:off x="2062260" y="5131350"/>
                <a:ext cx="52200" cy="35640"/>
              </p14:xfrm>
            </p:contentPart>
          </mc:Choice>
          <mc:Fallback xmlns="">
            <p:pic>
              <p:nvPicPr>
                <p:cNvPr id="107" name="Freihand 106">
                  <a:extLst>
                    <a:ext uri="{FF2B5EF4-FFF2-40B4-BE49-F238E27FC236}">
                      <a16:creationId xmlns:a16="http://schemas.microsoft.com/office/drawing/2014/main" id="{622DB827-4804-E247-D295-AC0E1D5DAA85}"/>
                    </a:ext>
                  </a:extLst>
                </p:cNvPr>
                <p:cNvPicPr/>
                <p:nvPr/>
              </p:nvPicPr>
              <p:blipFill>
                <a:blip r:embed="rId105"/>
                <a:stretch>
                  <a:fillRect/>
                </a:stretch>
              </p:blipFill>
              <p:spPr>
                <a:xfrm>
                  <a:off x="2057940" y="5127030"/>
                  <a:ext cx="608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Freihand 114">
                  <a:extLst>
                    <a:ext uri="{FF2B5EF4-FFF2-40B4-BE49-F238E27FC236}">
                      <a16:creationId xmlns:a16="http://schemas.microsoft.com/office/drawing/2014/main" id="{11A33098-FF71-23F7-C3E6-66B6B8CAB25A}"/>
                    </a:ext>
                  </a:extLst>
                </p14:cNvPr>
                <p14:cNvContentPartPr/>
                <p14:nvPr/>
              </p14:nvContentPartPr>
              <p14:xfrm>
                <a:off x="1894140" y="4429710"/>
                <a:ext cx="391320" cy="379800"/>
              </p14:xfrm>
            </p:contentPart>
          </mc:Choice>
          <mc:Fallback xmlns="">
            <p:pic>
              <p:nvPicPr>
                <p:cNvPr id="115" name="Freihand 114">
                  <a:extLst>
                    <a:ext uri="{FF2B5EF4-FFF2-40B4-BE49-F238E27FC236}">
                      <a16:creationId xmlns:a16="http://schemas.microsoft.com/office/drawing/2014/main" id="{11A33098-FF71-23F7-C3E6-66B6B8CAB25A}"/>
                    </a:ext>
                  </a:extLst>
                </p:cNvPr>
                <p:cNvPicPr/>
                <p:nvPr/>
              </p:nvPicPr>
              <p:blipFill>
                <a:blip r:embed="rId107"/>
                <a:stretch>
                  <a:fillRect/>
                </a:stretch>
              </p:blipFill>
              <p:spPr>
                <a:xfrm>
                  <a:off x="1889820" y="4425390"/>
                  <a:ext cx="3999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Freihand 116">
                  <a:extLst>
                    <a:ext uri="{FF2B5EF4-FFF2-40B4-BE49-F238E27FC236}">
                      <a16:creationId xmlns:a16="http://schemas.microsoft.com/office/drawing/2014/main" id="{8AD45BC9-8464-4519-3FAB-AF61AC44CA9A}"/>
                    </a:ext>
                  </a:extLst>
                </p14:cNvPr>
                <p14:cNvContentPartPr/>
                <p14:nvPr/>
              </p14:nvContentPartPr>
              <p14:xfrm>
                <a:off x="1909980" y="4713030"/>
                <a:ext cx="472320" cy="115920"/>
              </p14:xfrm>
            </p:contentPart>
          </mc:Choice>
          <mc:Fallback xmlns="">
            <p:pic>
              <p:nvPicPr>
                <p:cNvPr id="117" name="Freihand 116">
                  <a:extLst>
                    <a:ext uri="{FF2B5EF4-FFF2-40B4-BE49-F238E27FC236}">
                      <a16:creationId xmlns:a16="http://schemas.microsoft.com/office/drawing/2014/main" id="{8AD45BC9-8464-4519-3FAB-AF61AC44CA9A}"/>
                    </a:ext>
                  </a:extLst>
                </p:cNvPr>
                <p:cNvPicPr/>
                <p:nvPr/>
              </p:nvPicPr>
              <p:blipFill>
                <a:blip r:embed="rId109"/>
                <a:stretch>
                  <a:fillRect/>
                </a:stretch>
              </p:blipFill>
              <p:spPr>
                <a:xfrm>
                  <a:off x="1905660" y="4708710"/>
                  <a:ext cx="480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0" name="Freihand 119">
                  <a:extLst>
                    <a:ext uri="{FF2B5EF4-FFF2-40B4-BE49-F238E27FC236}">
                      <a16:creationId xmlns:a16="http://schemas.microsoft.com/office/drawing/2014/main" id="{3CF42597-E14E-A988-B781-276CF76B587D}"/>
                    </a:ext>
                  </a:extLst>
                </p14:cNvPr>
                <p14:cNvContentPartPr/>
                <p14:nvPr/>
              </p14:nvContentPartPr>
              <p14:xfrm>
                <a:off x="2334420" y="4443390"/>
                <a:ext cx="249840" cy="202680"/>
              </p14:xfrm>
            </p:contentPart>
          </mc:Choice>
          <mc:Fallback xmlns="">
            <p:pic>
              <p:nvPicPr>
                <p:cNvPr id="120" name="Freihand 119">
                  <a:extLst>
                    <a:ext uri="{FF2B5EF4-FFF2-40B4-BE49-F238E27FC236}">
                      <a16:creationId xmlns:a16="http://schemas.microsoft.com/office/drawing/2014/main" id="{3CF42597-E14E-A988-B781-276CF76B587D}"/>
                    </a:ext>
                  </a:extLst>
                </p:cNvPr>
                <p:cNvPicPr/>
                <p:nvPr/>
              </p:nvPicPr>
              <p:blipFill>
                <a:blip r:embed="rId111"/>
                <a:stretch>
                  <a:fillRect/>
                </a:stretch>
              </p:blipFill>
              <p:spPr>
                <a:xfrm>
                  <a:off x="2330100" y="4439070"/>
                  <a:ext cx="2584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1" name="Freihand 120">
                  <a:extLst>
                    <a:ext uri="{FF2B5EF4-FFF2-40B4-BE49-F238E27FC236}">
                      <a16:creationId xmlns:a16="http://schemas.microsoft.com/office/drawing/2014/main" id="{F019FF28-C6AE-F507-9E5F-2C704E28C9D3}"/>
                    </a:ext>
                  </a:extLst>
                </p14:cNvPr>
                <p14:cNvContentPartPr/>
                <p14:nvPr/>
              </p14:nvContentPartPr>
              <p14:xfrm>
                <a:off x="2476620" y="4780710"/>
                <a:ext cx="222120" cy="882720"/>
              </p14:xfrm>
            </p:contentPart>
          </mc:Choice>
          <mc:Fallback xmlns="">
            <p:pic>
              <p:nvPicPr>
                <p:cNvPr id="121" name="Freihand 120">
                  <a:extLst>
                    <a:ext uri="{FF2B5EF4-FFF2-40B4-BE49-F238E27FC236}">
                      <a16:creationId xmlns:a16="http://schemas.microsoft.com/office/drawing/2014/main" id="{F019FF28-C6AE-F507-9E5F-2C704E28C9D3}"/>
                    </a:ext>
                  </a:extLst>
                </p:cNvPr>
                <p:cNvPicPr/>
                <p:nvPr/>
              </p:nvPicPr>
              <p:blipFill>
                <a:blip r:embed="rId113"/>
                <a:stretch>
                  <a:fillRect/>
                </a:stretch>
              </p:blipFill>
              <p:spPr>
                <a:xfrm>
                  <a:off x="2472300" y="4776390"/>
                  <a:ext cx="230760" cy="891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2" name="Freihand 121">
                  <a:extLst>
                    <a:ext uri="{FF2B5EF4-FFF2-40B4-BE49-F238E27FC236}">
                      <a16:creationId xmlns:a16="http://schemas.microsoft.com/office/drawing/2014/main" id="{4E5C00F7-D134-A371-84CC-316C517A5BAA}"/>
                    </a:ext>
                  </a:extLst>
                </p14:cNvPr>
                <p14:cNvContentPartPr/>
                <p14:nvPr/>
              </p14:nvContentPartPr>
              <p14:xfrm>
                <a:off x="2257020" y="4806990"/>
                <a:ext cx="218160" cy="780480"/>
              </p14:xfrm>
            </p:contentPart>
          </mc:Choice>
          <mc:Fallback xmlns="">
            <p:pic>
              <p:nvPicPr>
                <p:cNvPr id="122" name="Freihand 121">
                  <a:extLst>
                    <a:ext uri="{FF2B5EF4-FFF2-40B4-BE49-F238E27FC236}">
                      <a16:creationId xmlns:a16="http://schemas.microsoft.com/office/drawing/2014/main" id="{4E5C00F7-D134-A371-84CC-316C517A5BAA}"/>
                    </a:ext>
                  </a:extLst>
                </p:cNvPr>
                <p:cNvPicPr/>
                <p:nvPr/>
              </p:nvPicPr>
              <p:blipFill>
                <a:blip r:embed="rId115"/>
                <a:stretch>
                  <a:fillRect/>
                </a:stretch>
              </p:blipFill>
              <p:spPr>
                <a:xfrm>
                  <a:off x="2252700" y="4802670"/>
                  <a:ext cx="22680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4" name="Freihand 123">
                  <a:extLst>
                    <a:ext uri="{FF2B5EF4-FFF2-40B4-BE49-F238E27FC236}">
                      <a16:creationId xmlns:a16="http://schemas.microsoft.com/office/drawing/2014/main" id="{44577ED6-73F3-1EAD-971F-ADEF91F17D71}"/>
                    </a:ext>
                  </a:extLst>
                </p14:cNvPr>
                <p14:cNvContentPartPr/>
                <p14:nvPr/>
              </p14:nvContentPartPr>
              <p14:xfrm>
                <a:off x="1038060" y="4506390"/>
                <a:ext cx="809280" cy="250560"/>
              </p14:xfrm>
            </p:contentPart>
          </mc:Choice>
          <mc:Fallback xmlns="">
            <p:pic>
              <p:nvPicPr>
                <p:cNvPr id="124" name="Freihand 123">
                  <a:extLst>
                    <a:ext uri="{FF2B5EF4-FFF2-40B4-BE49-F238E27FC236}">
                      <a16:creationId xmlns:a16="http://schemas.microsoft.com/office/drawing/2014/main" id="{44577ED6-73F3-1EAD-971F-ADEF91F17D71}"/>
                    </a:ext>
                  </a:extLst>
                </p:cNvPr>
                <p:cNvPicPr/>
                <p:nvPr/>
              </p:nvPicPr>
              <p:blipFill>
                <a:blip r:embed="rId117"/>
                <a:stretch>
                  <a:fillRect/>
                </a:stretch>
              </p:blipFill>
              <p:spPr>
                <a:xfrm>
                  <a:off x="1033740" y="4502070"/>
                  <a:ext cx="817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 name="Freihand 124">
                  <a:extLst>
                    <a:ext uri="{FF2B5EF4-FFF2-40B4-BE49-F238E27FC236}">
                      <a16:creationId xmlns:a16="http://schemas.microsoft.com/office/drawing/2014/main" id="{ACC7F8FF-ADEB-2D32-8E52-9556E5C7A90F}"/>
                    </a:ext>
                  </a:extLst>
                </p14:cNvPr>
                <p14:cNvContentPartPr/>
                <p14:nvPr/>
              </p14:nvContentPartPr>
              <p14:xfrm>
                <a:off x="804420" y="4554270"/>
                <a:ext cx="179640" cy="349920"/>
              </p14:xfrm>
            </p:contentPart>
          </mc:Choice>
          <mc:Fallback xmlns="">
            <p:pic>
              <p:nvPicPr>
                <p:cNvPr id="125" name="Freihand 124">
                  <a:extLst>
                    <a:ext uri="{FF2B5EF4-FFF2-40B4-BE49-F238E27FC236}">
                      <a16:creationId xmlns:a16="http://schemas.microsoft.com/office/drawing/2014/main" id="{ACC7F8FF-ADEB-2D32-8E52-9556E5C7A90F}"/>
                    </a:ext>
                  </a:extLst>
                </p:cNvPr>
                <p:cNvPicPr/>
                <p:nvPr/>
              </p:nvPicPr>
              <p:blipFill>
                <a:blip r:embed="rId119"/>
                <a:stretch>
                  <a:fillRect/>
                </a:stretch>
              </p:blipFill>
              <p:spPr>
                <a:xfrm>
                  <a:off x="800100" y="4549950"/>
                  <a:ext cx="188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Freihand 127">
                  <a:extLst>
                    <a:ext uri="{FF2B5EF4-FFF2-40B4-BE49-F238E27FC236}">
                      <a16:creationId xmlns:a16="http://schemas.microsoft.com/office/drawing/2014/main" id="{CFE7F0D6-7642-D28A-E371-A8A66FF02F19}"/>
                    </a:ext>
                  </a:extLst>
                </p14:cNvPr>
                <p14:cNvContentPartPr/>
                <p14:nvPr/>
              </p14:nvContentPartPr>
              <p14:xfrm>
                <a:off x="791460" y="4900590"/>
                <a:ext cx="714240" cy="1076040"/>
              </p14:xfrm>
            </p:contentPart>
          </mc:Choice>
          <mc:Fallback xmlns="">
            <p:pic>
              <p:nvPicPr>
                <p:cNvPr id="128" name="Freihand 127">
                  <a:extLst>
                    <a:ext uri="{FF2B5EF4-FFF2-40B4-BE49-F238E27FC236}">
                      <a16:creationId xmlns:a16="http://schemas.microsoft.com/office/drawing/2014/main" id="{CFE7F0D6-7642-D28A-E371-A8A66FF02F19}"/>
                    </a:ext>
                  </a:extLst>
                </p:cNvPr>
                <p:cNvPicPr/>
                <p:nvPr/>
              </p:nvPicPr>
              <p:blipFill>
                <a:blip r:embed="rId121"/>
                <a:stretch>
                  <a:fillRect/>
                </a:stretch>
              </p:blipFill>
              <p:spPr>
                <a:xfrm>
                  <a:off x="787140" y="4896270"/>
                  <a:ext cx="722880" cy="1084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9" name="Freihand 128">
                  <a:extLst>
                    <a:ext uri="{FF2B5EF4-FFF2-40B4-BE49-F238E27FC236}">
                      <a16:creationId xmlns:a16="http://schemas.microsoft.com/office/drawing/2014/main" id="{4691348E-BB2C-E79D-0BEE-251F2290A12A}"/>
                    </a:ext>
                  </a:extLst>
                </p14:cNvPr>
                <p14:cNvContentPartPr/>
                <p14:nvPr/>
              </p14:nvContentPartPr>
              <p14:xfrm>
                <a:off x="1301940" y="4782510"/>
                <a:ext cx="541080" cy="56520"/>
              </p14:xfrm>
            </p:contentPart>
          </mc:Choice>
          <mc:Fallback xmlns="">
            <p:pic>
              <p:nvPicPr>
                <p:cNvPr id="129" name="Freihand 128">
                  <a:extLst>
                    <a:ext uri="{FF2B5EF4-FFF2-40B4-BE49-F238E27FC236}">
                      <a16:creationId xmlns:a16="http://schemas.microsoft.com/office/drawing/2014/main" id="{4691348E-BB2C-E79D-0BEE-251F2290A12A}"/>
                    </a:ext>
                  </a:extLst>
                </p:cNvPr>
                <p:cNvPicPr/>
                <p:nvPr/>
              </p:nvPicPr>
              <p:blipFill>
                <a:blip r:embed="rId123"/>
                <a:stretch>
                  <a:fillRect/>
                </a:stretch>
              </p:blipFill>
              <p:spPr>
                <a:xfrm>
                  <a:off x="1297620" y="4778190"/>
                  <a:ext cx="5497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1" name="Freihand 130">
                  <a:extLst>
                    <a:ext uri="{FF2B5EF4-FFF2-40B4-BE49-F238E27FC236}">
                      <a16:creationId xmlns:a16="http://schemas.microsoft.com/office/drawing/2014/main" id="{6B5445AF-3C27-5424-9F63-AA6A0FD5DE3D}"/>
                    </a:ext>
                  </a:extLst>
                </p14:cNvPr>
                <p14:cNvContentPartPr/>
                <p14:nvPr/>
              </p14:nvContentPartPr>
              <p14:xfrm>
                <a:off x="2233980" y="4723470"/>
                <a:ext cx="14760" cy="91800"/>
              </p14:xfrm>
            </p:contentPart>
          </mc:Choice>
          <mc:Fallback xmlns="">
            <p:pic>
              <p:nvPicPr>
                <p:cNvPr id="131" name="Freihand 130">
                  <a:extLst>
                    <a:ext uri="{FF2B5EF4-FFF2-40B4-BE49-F238E27FC236}">
                      <a16:creationId xmlns:a16="http://schemas.microsoft.com/office/drawing/2014/main" id="{6B5445AF-3C27-5424-9F63-AA6A0FD5DE3D}"/>
                    </a:ext>
                  </a:extLst>
                </p:cNvPr>
                <p:cNvPicPr/>
                <p:nvPr/>
              </p:nvPicPr>
              <p:blipFill>
                <a:blip r:embed="rId125"/>
                <a:stretch>
                  <a:fillRect/>
                </a:stretch>
              </p:blipFill>
              <p:spPr>
                <a:xfrm>
                  <a:off x="2229660" y="4719150"/>
                  <a:ext cx="23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2" name="Freihand 131">
                  <a:extLst>
                    <a:ext uri="{FF2B5EF4-FFF2-40B4-BE49-F238E27FC236}">
                      <a16:creationId xmlns:a16="http://schemas.microsoft.com/office/drawing/2014/main" id="{E9DE5A62-E649-C5BF-9FE3-92D6565095F3}"/>
                    </a:ext>
                  </a:extLst>
                </p14:cNvPr>
                <p14:cNvContentPartPr/>
                <p14:nvPr/>
              </p14:nvContentPartPr>
              <p14:xfrm>
                <a:off x="2274300" y="4710870"/>
                <a:ext cx="47520" cy="146520"/>
              </p14:xfrm>
            </p:contentPart>
          </mc:Choice>
          <mc:Fallback xmlns="">
            <p:pic>
              <p:nvPicPr>
                <p:cNvPr id="132" name="Freihand 131">
                  <a:extLst>
                    <a:ext uri="{FF2B5EF4-FFF2-40B4-BE49-F238E27FC236}">
                      <a16:creationId xmlns:a16="http://schemas.microsoft.com/office/drawing/2014/main" id="{E9DE5A62-E649-C5BF-9FE3-92D6565095F3}"/>
                    </a:ext>
                  </a:extLst>
                </p:cNvPr>
                <p:cNvPicPr/>
                <p:nvPr/>
              </p:nvPicPr>
              <p:blipFill>
                <a:blip r:embed="rId127"/>
                <a:stretch>
                  <a:fillRect/>
                </a:stretch>
              </p:blipFill>
              <p:spPr>
                <a:xfrm>
                  <a:off x="2269980" y="4706550"/>
                  <a:ext cx="56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Freihand 132">
                  <a:extLst>
                    <a:ext uri="{FF2B5EF4-FFF2-40B4-BE49-F238E27FC236}">
                      <a16:creationId xmlns:a16="http://schemas.microsoft.com/office/drawing/2014/main" id="{8D711776-F9F8-77A8-8DBF-7ACEDA841669}"/>
                    </a:ext>
                  </a:extLst>
                </p14:cNvPr>
                <p14:cNvContentPartPr/>
                <p14:nvPr/>
              </p14:nvContentPartPr>
              <p14:xfrm>
                <a:off x="2330100" y="4723470"/>
                <a:ext cx="110880" cy="302040"/>
              </p14:xfrm>
            </p:contentPart>
          </mc:Choice>
          <mc:Fallback xmlns="">
            <p:pic>
              <p:nvPicPr>
                <p:cNvPr id="133" name="Freihand 132">
                  <a:extLst>
                    <a:ext uri="{FF2B5EF4-FFF2-40B4-BE49-F238E27FC236}">
                      <a16:creationId xmlns:a16="http://schemas.microsoft.com/office/drawing/2014/main" id="{8D711776-F9F8-77A8-8DBF-7ACEDA841669}"/>
                    </a:ext>
                  </a:extLst>
                </p:cNvPr>
                <p:cNvPicPr/>
                <p:nvPr/>
              </p:nvPicPr>
              <p:blipFill>
                <a:blip r:embed="rId129"/>
                <a:stretch>
                  <a:fillRect/>
                </a:stretch>
              </p:blipFill>
              <p:spPr>
                <a:xfrm>
                  <a:off x="2325780" y="4719150"/>
                  <a:ext cx="119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4" name="Freihand 133">
                  <a:extLst>
                    <a:ext uri="{FF2B5EF4-FFF2-40B4-BE49-F238E27FC236}">
                      <a16:creationId xmlns:a16="http://schemas.microsoft.com/office/drawing/2014/main" id="{E525A7D8-73F6-1DFD-44A4-5E003DBF7D5F}"/>
                    </a:ext>
                  </a:extLst>
                </p14:cNvPr>
                <p14:cNvContentPartPr/>
                <p14:nvPr/>
              </p14:nvContentPartPr>
              <p14:xfrm>
                <a:off x="2429100" y="4910670"/>
                <a:ext cx="54720" cy="284760"/>
              </p14:xfrm>
            </p:contentPart>
          </mc:Choice>
          <mc:Fallback xmlns="">
            <p:pic>
              <p:nvPicPr>
                <p:cNvPr id="134" name="Freihand 133">
                  <a:extLst>
                    <a:ext uri="{FF2B5EF4-FFF2-40B4-BE49-F238E27FC236}">
                      <a16:creationId xmlns:a16="http://schemas.microsoft.com/office/drawing/2014/main" id="{E525A7D8-73F6-1DFD-44A4-5E003DBF7D5F}"/>
                    </a:ext>
                  </a:extLst>
                </p:cNvPr>
                <p:cNvPicPr/>
                <p:nvPr/>
              </p:nvPicPr>
              <p:blipFill>
                <a:blip r:embed="rId131"/>
                <a:stretch>
                  <a:fillRect/>
                </a:stretch>
              </p:blipFill>
              <p:spPr>
                <a:xfrm>
                  <a:off x="2424780" y="4906350"/>
                  <a:ext cx="633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5" name="Freihand 134">
                  <a:extLst>
                    <a:ext uri="{FF2B5EF4-FFF2-40B4-BE49-F238E27FC236}">
                      <a16:creationId xmlns:a16="http://schemas.microsoft.com/office/drawing/2014/main" id="{371E9C9A-5944-510F-C8CB-679E0993AE1D}"/>
                    </a:ext>
                  </a:extLst>
                </p14:cNvPr>
                <p14:cNvContentPartPr/>
                <p14:nvPr/>
              </p14:nvContentPartPr>
              <p14:xfrm>
                <a:off x="2465100" y="5075550"/>
                <a:ext cx="69120" cy="410760"/>
              </p14:xfrm>
            </p:contentPart>
          </mc:Choice>
          <mc:Fallback xmlns="">
            <p:pic>
              <p:nvPicPr>
                <p:cNvPr id="135" name="Freihand 134">
                  <a:extLst>
                    <a:ext uri="{FF2B5EF4-FFF2-40B4-BE49-F238E27FC236}">
                      <a16:creationId xmlns:a16="http://schemas.microsoft.com/office/drawing/2014/main" id="{371E9C9A-5944-510F-C8CB-679E0993AE1D}"/>
                    </a:ext>
                  </a:extLst>
                </p:cNvPr>
                <p:cNvPicPr/>
                <p:nvPr/>
              </p:nvPicPr>
              <p:blipFill>
                <a:blip r:embed="rId133"/>
                <a:stretch>
                  <a:fillRect/>
                </a:stretch>
              </p:blipFill>
              <p:spPr>
                <a:xfrm>
                  <a:off x="2460780" y="5071230"/>
                  <a:ext cx="777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6" name="Freihand 135">
                  <a:extLst>
                    <a:ext uri="{FF2B5EF4-FFF2-40B4-BE49-F238E27FC236}">
                      <a16:creationId xmlns:a16="http://schemas.microsoft.com/office/drawing/2014/main" id="{1ADED61A-F4E4-3C36-977A-D0D75DD1ECE3}"/>
                    </a:ext>
                  </a:extLst>
                </p14:cNvPr>
                <p14:cNvContentPartPr/>
                <p14:nvPr/>
              </p14:nvContentPartPr>
              <p14:xfrm>
                <a:off x="2459340" y="5404590"/>
                <a:ext cx="59040" cy="169560"/>
              </p14:xfrm>
            </p:contentPart>
          </mc:Choice>
          <mc:Fallback xmlns="">
            <p:pic>
              <p:nvPicPr>
                <p:cNvPr id="136" name="Freihand 135">
                  <a:extLst>
                    <a:ext uri="{FF2B5EF4-FFF2-40B4-BE49-F238E27FC236}">
                      <a16:creationId xmlns:a16="http://schemas.microsoft.com/office/drawing/2014/main" id="{1ADED61A-F4E4-3C36-977A-D0D75DD1ECE3}"/>
                    </a:ext>
                  </a:extLst>
                </p:cNvPr>
                <p:cNvPicPr/>
                <p:nvPr/>
              </p:nvPicPr>
              <p:blipFill>
                <a:blip r:embed="rId135"/>
                <a:stretch>
                  <a:fillRect/>
                </a:stretch>
              </p:blipFill>
              <p:spPr>
                <a:xfrm>
                  <a:off x="2455020" y="5400270"/>
                  <a:ext cx="67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7" name="Freihand 136">
                  <a:extLst>
                    <a:ext uri="{FF2B5EF4-FFF2-40B4-BE49-F238E27FC236}">
                      <a16:creationId xmlns:a16="http://schemas.microsoft.com/office/drawing/2014/main" id="{70D79DF9-333B-B979-9F09-335AC091D8D0}"/>
                    </a:ext>
                  </a:extLst>
                </p14:cNvPr>
                <p14:cNvContentPartPr/>
                <p14:nvPr/>
              </p14:nvContentPartPr>
              <p14:xfrm>
                <a:off x="2236860" y="4714830"/>
                <a:ext cx="196920" cy="437760"/>
              </p14:xfrm>
            </p:contentPart>
          </mc:Choice>
          <mc:Fallback xmlns="">
            <p:pic>
              <p:nvPicPr>
                <p:cNvPr id="137" name="Freihand 136">
                  <a:extLst>
                    <a:ext uri="{FF2B5EF4-FFF2-40B4-BE49-F238E27FC236}">
                      <a16:creationId xmlns:a16="http://schemas.microsoft.com/office/drawing/2014/main" id="{70D79DF9-333B-B979-9F09-335AC091D8D0}"/>
                    </a:ext>
                  </a:extLst>
                </p:cNvPr>
                <p:cNvPicPr/>
                <p:nvPr/>
              </p:nvPicPr>
              <p:blipFill>
                <a:blip r:embed="rId137"/>
                <a:stretch>
                  <a:fillRect/>
                </a:stretch>
              </p:blipFill>
              <p:spPr>
                <a:xfrm>
                  <a:off x="2232540" y="4710510"/>
                  <a:ext cx="20556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9" name="Freihand 138">
                  <a:extLst>
                    <a:ext uri="{FF2B5EF4-FFF2-40B4-BE49-F238E27FC236}">
                      <a16:creationId xmlns:a16="http://schemas.microsoft.com/office/drawing/2014/main" id="{D9610D9C-3346-A5D9-33FF-DDF703D829BA}"/>
                    </a:ext>
                  </a:extLst>
                </p14:cNvPr>
                <p14:cNvContentPartPr/>
                <p14:nvPr/>
              </p14:nvContentPartPr>
              <p14:xfrm>
                <a:off x="1214460" y="4787550"/>
                <a:ext cx="113760" cy="158040"/>
              </p14:xfrm>
            </p:contentPart>
          </mc:Choice>
          <mc:Fallback xmlns="">
            <p:pic>
              <p:nvPicPr>
                <p:cNvPr id="139" name="Freihand 138">
                  <a:extLst>
                    <a:ext uri="{FF2B5EF4-FFF2-40B4-BE49-F238E27FC236}">
                      <a16:creationId xmlns:a16="http://schemas.microsoft.com/office/drawing/2014/main" id="{D9610D9C-3346-A5D9-33FF-DDF703D829BA}"/>
                    </a:ext>
                  </a:extLst>
                </p:cNvPr>
                <p:cNvPicPr/>
                <p:nvPr/>
              </p:nvPicPr>
              <p:blipFill>
                <a:blip r:embed="rId139"/>
                <a:stretch>
                  <a:fillRect/>
                </a:stretch>
              </p:blipFill>
              <p:spPr>
                <a:xfrm>
                  <a:off x="1210140" y="4783230"/>
                  <a:ext cx="1224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0" name="Freihand 139">
                  <a:extLst>
                    <a:ext uri="{FF2B5EF4-FFF2-40B4-BE49-F238E27FC236}">
                      <a16:creationId xmlns:a16="http://schemas.microsoft.com/office/drawing/2014/main" id="{71192C4E-ECCA-5ED9-320C-E5493AA5F165}"/>
                    </a:ext>
                  </a:extLst>
                </p14:cNvPr>
                <p14:cNvContentPartPr/>
                <p14:nvPr/>
              </p14:nvContentPartPr>
              <p14:xfrm>
                <a:off x="1221660" y="4780710"/>
                <a:ext cx="37800" cy="331920"/>
              </p14:xfrm>
            </p:contentPart>
          </mc:Choice>
          <mc:Fallback xmlns="">
            <p:pic>
              <p:nvPicPr>
                <p:cNvPr id="140" name="Freihand 139">
                  <a:extLst>
                    <a:ext uri="{FF2B5EF4-FFF2-40B4-BE49-F238E27FC236}">
                      <a16:creationId xmlns:a16="http://schemas.microsoft.com/office/drawing/2014/main" id="{71192C4E-ECCA-5ED9-320C-E5493AA5F165}"/>
                    </a:ext>
                  </a:extLst>
                </p:cNvPr>
                <p:cNvPicPr/>
                <p:nvPr/>
              </p:nvPicPr>
              <p:blipFill>
                <a:blip r:embed="rId141"/>
                <a:stretch>
                  <a:fillRect/>
                </a:stretch>
              </p:blipFill>
              <p:spPr>
                <a:xfrm>
                  <a:off x="1217340" y="4776390"/>
                  <a:ext cx="464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5" name="Freihand 144">
                  <a:extLst>
                    <a:ext uri="{FF2B5EF4-FFF2-40B4-BE49-F238E27FC236}">
                      <a16:creationId xmlns:a16="http://schemas.microsoft.com/office/drawing/2014/main" id="{6A29B7F2-04A1-F7DD-9ACE-6447A811B1DE}"/>
                    </a:ext>
                  </a:extLst>
                </p14:cNvPr>
                <p14:cNvContentPartPr/>
                <p14:nvPr/>
              </p14:nvContentPartPr>
              <p14:xfrm>
                <a:off x="1002060" y="4589550"/>
                <a:ext cx="152280" cy="133920"/>
              </p14:xfrm>
            </p:contentPart>
          </mc:Choice>
          <mc:Fallback xmlns="">
            <p:pic>
              <p:nvPicPr>
                <p:cNvPr id="145" name="Freihand 144">
                  <a:extLst>
                    <a:ext uri="{FF2B5EF4-FFF2-40B4-BE49-F238E27FC236}">
                      <a16:creationId xmlns:a16="http://schemas.microsoft.com/office/drawing/2014/main" id="{6A29B7F2-04A1-F7DD-9ACE-6447A811B1DE}"/>
                    </a:ext>
                  </a:extLst>
                </p:cNvPr>
                <p:cNvPicPr/>
                <p:nvPr/>
              </p:nvPicPr>
              <p:blipFill>
                <a:blip r:embed="rId143"/>
                <a:stretch>
                  <a:fillRect/>
                </a:stretch>
              </p:blipFill>
              <p:spPr>
                <a:xfrm>
                  <a:off x="997740" y="4585230"/>
                  <a:ext cx="160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7" name="Freihand 146">
                  <a:extLst>
                    <a:ext uri="{FF2B5EF4-FFF2-40B4-BE49-F238E27FC236}">
                      <a16:creationId xmlns:a16="http://schemas.microsoft.com/office/drawing/2014/main" id="{83001B3D-6FC9-6A01-BBC8-9854D93607C6}"/>
                    </a:ext>
                  </a:extLst>
                </p14:cNvPr>
                <p14:cNvContentPartPr/>
                <p14:nvPr/>
              </p14:nvContentPartPr>
              <p14:xfrm>
                <a:off x="979380" y="4586310"/>
                <a:ext cx="214920" cy="175320"/>
              </p14:xfrm>
            </p:contentPart>
          </mc:Choice>
          <mc:Fallback xmlns="">
            <p:pic>
              <p:nvPicPr>
                <p:cNvPr id="147" name="Freihand 146">
                  <a:extLst>
                    <a:ext uri="{FF2B5EF4-FFF2-40B4-BE49-F238E27FC236}">
                      <a16:creationId xmlns:a16="http://schemas.microsoft.com/office/drawing/2014/main" id="{83001B3D-6FC9-6A01-BBC8-9854D93607C6}"/>
                    </a:ext>
                  </a:extLst>
                </p:cNvPr>
                <p:cNvPicPr/>
                <p:nvPr/>
              </p:nvPicPr>
              <p:blipFill>
                <a:blip r:embed="rId145"/>
                <a:stretch>
                  <a:fillRect/>
                </a:stretch>
              </p:blipFill>
              <p:spPr>
                <a:xfrm>
                  <a:off x="975060" y="4581990"/>
                  <a:ext cx="223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8" name="Freihand 147">
                  <a:extLst>
                    <a:ext uri="{FF2B5EF4-FFF2-40B4-BE49-F238E27FC236}">
                      <a16:creationId xmlns:a16="http://schemas.microsoft.com/office/drawing/2014/main" id="{6AE2A00B-F7F6-A290-0A98-85201974EBA3}"/>
                    </a:ext>
                  </a:extLst>
                </p14:cNvPr>
                <p14:cNvContentPartPr/>
                <p14:nvPr/>
              </p14:nvContentPartPr>
              <p14:xfrm>
                <a:off x="993420" y="4594230"/>
                <a:ext cx="198360" cy="224280"/>
              </p14:xfrm>
            </p:contentPart>
          </mc:Choice>
          <mc:Fallback xmlns="">
            <p:pic>
              <p:nvPicPr>
                <p:cNvPr id="148" name="Freihand 147">
                  <a:extLst>
                    <a:ext uri="{FF2B5EF4-FFF2-40B4-BE49-F238E27FC236}">
                      <a16:creationId xmlns:a16="http://schemas.microsoft.com/office/drawing/2014/main" id="{6AE2A00B-F7F6-A290-0A98-85201974EBA3}"/>
                    </a:ext>
                  </a:extLst>
                </p:cNvPr>
                <p:cNvPicPr/>
                <p:nvPr/>
              </p:nvPicPr>
              <p:blipFill>
                <a:blip r:embed="rId147"/>
                <a:stretch>
                  <a:fillRect/>
                </a:stretch>
              </p:blipFill>
              <p:spPr>
                <a:xfrm>
                  <a:off x="989100" y="4589910"/>
                  <a:ext cx="207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9" name="Freihand 148">
                  <a:extLst>
                    <a:ext uri="{FF2B5EF4-FFF2-40B4-BE49-F238E27FC236}">
                      <a16:creationId xmlns:a16="http://schemas.microsoft.com/office/drawing/2014/main" id="{F4D25F72-01BB-6429-223E-0BE09C7448B5}"/>
                    </a:ext>
                  </a:extLst>
                </p14:cNvPr>
                <p14:cNvContentPartPr/>
                <p14:nvPr/>
              </p14:nvContentPartPr>
              <p14:xfrm>
                <a:off x="975060" y="4651470"/>
                <a:ext cx="207000" cy="204840"/>
              </p14:xfrm>
            </p:contentPart>
          </mc:Choice>
          <mc:Fallback xmlns="">
            <p:pic>
              <p:nvPicPr>
                <p:cNvPr id="149" name="Freihand 148">
                  <a:extLst>
                    <a:ext uri="{FF2B5EF4-FFF2-40B4-BE49-F238E27FC236}">
                      <a16:creationId xmlns:a16="http://schemas.microsoft.com/office/drawing/2014/main" id="{F4D25F72-01BB-6429-223E-0BE09C7448B5}"/>
                    </a:ext>
                  </a:extLst>
                </p:cNvPr>
                <p:cNvPicPr/>
                <p:nvPr/>
              </p:nvPicPr>
              <p:blipFill>
                <a:blip r:embed="rId149"/>
                <a:stretch>
                  <a:fillRect/>
                </a:stretch>
              </p:blipFill>
              <p:spPr>
                <a:xfrm>
                  <a:off x="970740" y="4647150"/>
                  <a:ext cx="215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0" name="Freihand 149">
                  <a:extLst>
                    <a:ext uri="{FF2B5EF4-FFF2-40B4-BE49-F238E27FC236}">
                      <a16:creationId xmlns:a16="http://schemas.microsoft.com/office/drawing/2014/main" id="{579902A7-2425-C656-2DC2-147C6E3E3E37}"/>
                    </a:ext>
                  </a:extLst>
                </p14:cNvPr>
                <p14:cNvContentPartPr/>
                <p14:nvPr/>
              </p14:nvContentPartPr>
              <p14:xfrm>
                <a:off x="956340" y="4661550"/>
                <a:ext cx="214200" cy="234720"/>
              </p14:xfrm>
            </p:contentPart>
          </mc:Choice>
          <mc:Fallback xmlns="">
            <p:pic>
              <p:nvPicPr>
                <p:cNvPr id="150" name="Freihand 149">
                  <a:extLst>
                    <a:ext uri="{FF2B5EF4-FFF2-40B4-BE49-F238E27FC236}">
                      <a16:creationId xmlns:a16="http://schemas.microsoft.com/office/drawing/2014/main" id="{579902A7-2425-C656-2DC2-147C6E3E3E37}"/>
                    </a:ext>
                  </a:extLst>
                </p:cNvPr>
                <p:cNvPicPr/>
                <p:nvPr/>
              </p:nvPicPr>
              <p:blipFill>
                <a:blip r:embed="rId151"/>
                <a:stretch>
                  <a:fillRect/>
                </a:stretch>
              </p:blipFill>
              <p:spPr>
                <a:xfrm>
                  <a:off x="952020" y="4657230"/>
                  <a:ext cx="222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1" name="Freihand 150">
                  <a:extLst>
                    <a:ext uri="{FF2B5EF4-FFF2-40B4-BE49-F238E27FC236}">
                      <a16:creationId xmlns:a16="http://schemas.microsoft.com/office/drawing/2014/main" id="{A5FC551F-28AF-8627-B8D1-3D65F2B6AC78}"/>
                    </a:ext>
                  </a:extLst>
                </p14:cNvPr>
                <p14:cNvContentPartPr/>
                <p14:nvPr/>
              </p14:nvContentPartPr>
              <p14:xfrm>
                <a:off x="957780" y="4755510"/>
                <a:ext cx="208440" cy="239040"/>
              </p14:xfrm>
            </p:contentPart>
          </mc:Choice>
          <mc:Fallback xmlns="">
            <p:pic>
              <p:nvPicPr>
                <p:cNvPr id="151" name="Freihand 150">
                  <a:extLst>
                    <a:ext uri="{FF2B5EF4-FFF2-40B4-BE49-F238E27FC236}">
                      <a16:creationId xmlns:a16="http://schemas.microsoft.com/office/drawing/2014/main" id="{A5FC551F-28AF-8627-B8D1-3D65F2B6AC78}"/>
                    </a:ext>
                  </a:extLst>
                </p:cNvPr>
                <p:cNvPicPr/>
                <p:nvPr/>
              </p:nvPicPr>
              <p:blipFill>
                <a:blip r:embed="rId153"/>
                <a:stretch>
                  <a:fillRect/>
                </a:stretch>
              </p:blipFill>
              <p:spPr>
                <a:xfrm>
                  <a:off x="953460" y="4751190"/>
                  <a:ext cx="2170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2" name="Freihand 151">
                  <a:extLst>
                    <a:ext uri="{FF2B5EF4-FFF2-40B4-BE49-F238E27FC236}">
                      <a16:creationId xmlns:a16="http://schemas.microsoft.com/office/drawing/2014/main" id="{B3A1983E-72B2-DA76-7B2D-90FAB0DC08C0}"/>
                    </a:ext>
                  </a:extLst>
                </p14:cNvPr>
                <p14:cNvContentPartPr/>
                <p14:nvPr/>
              </p14:nvContentPartPr>
              <p14:xfrm>
                <a:off x="966420" y="4776030"/>
                <a:ext cx="181080" cy="249480"/>
              </p14:xfrm>
            </p:contentPart>
          </mc:Choice>
          <mc:Fallback xmlns="">
            <p:pic>
              <p:nvPicPr>
                <p:cNvPr id="152" name="Freihand 151">
                  <a:extLst>
                    <a:ext uri="{FF2B5EF4-FFF2-40B4-BE49-F238E27FC236}">
                      <a16:creationId xmlns:a16="http://schemas.microsoft.com/office/drawing/2014/main" id="{B3A1983E-72B2-DA76-7B2D-90FAB0DC08C0}"/>
                    </a:ext>
                  </a:extLst>
                </p:cNvPr>
                <p:cNvPicPr/>
                <p:nvPr/>
              </p:nvPicPr>
              <p:blipFill>
                <a:blip r:embed="rId155"/>
                <a:stretch>
                  <a:fillRect/>
                </a:stretch>
              </p:blipFill>
              <p:spPr>
                <a:xfrm>
                  <a:off x="962100" y="4771710"/>
                  <a:ext cx="1897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3" name="Freihand 152">
                  <a:extLst>
                    <a:ext uri="{FF2B5EF4-FFF2-40B4-BE49-F238E27FC236}">
                      <a16:creationId xmlns:a16="http://schemas.microsoft.com/office/drawing/2014/main" id="{D2F96D75-4FC1-EE14-8051-566CCC285E2B}"/>
                    </a:ext>
                  </a:extLst>
                </p14:cNvPr>
                <p14:cNvContentPartPr/>
                <p14:nvPr/>
              </p14:nvContentPartPr>
              <p14:xfrm>
                <a:off x="921780" y="4790790"/>
                <a:ext cx="196920" cy="326160"/>
              </p14:xfrm>
            </p:contentPart>
          </mc:Choice>
          <mc:Fallback xmlns="">
            <p:pic>
              <p:nvPicPr>
                <p:cNvPr id="153" name="Freihand 152">
                  <a:extLst>
                    <a:ext uri="{FF2B5EF4-FFF2-40B4-BE49-F238E27FC236}">
                      <a16:creationId xmlns:a16="http://schemas.microsoft.com/office/drawing/2014/main" id="{D2F96D75-4FC1-EE14-8051-566CCC285E2B}"/>
                    </a:ext>
                  </a:extLst>
                </p:cNvPr>
                <p:cNvPicPr/>
                <p:nvPr/>
              </p:nvPicPr>
              <p:blipFill>
                <a:blip r:embed="rId157"/>
                <a:stretch>
                  <a:fillRect/>
                </a:stretch>
              </p:blipFill>
              <p:spPr>
                <a:xfrm>
                  <a:off x="917460" y="4786470"/>
                  <a:ext cx="2055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4" name="Freihand 153">
                  <a:extLst>
                    <a:ext uri="{FF2B5EF4-FFF2-40B4-BE49-F238E27FC236}">
                      <a16:creationId xmlns:a16="http://schemas.microsoft.com/office/drawing/2014/main" id="{702EA8DA-A46C-BF22-229C-EA71C32BA191}"/>
                    </a:ext>
                  </a:extLst>
                </p14:cNvPr>
                <p14:cNvContentPartPr/>
                <p14:nvPr/>
              </p14:nvContentPartPr>
              <p14:xfrm>
                <a:off x="901260" y="4747590"/>
                <a:ext cx="290520" cy="675720"/>
              </p14:xfrm>
            </p:contentPart>
          </mc:Choice>
          <mc:Fallback xmlns="">
            <p:pic>
              <p:nvPicPr>
                <p:cNvPr id="154" name="Freihand 153">
                  <a:extLst>
                    <a:ext uri="{FF2B5EF4-FFF2-40B4-BE49-F238E27FC236}">
                      <a16:creationId xmlns:a16="http://schemas.microsoft.com/office/drawing/2014/main" id="{702EA8DA-A46C-BF22-229C-EA71C32BA191}"/>
                    </a:ext>
                  </a:extLst>
                </p:cNvPr>
                <p:cNvPicPr/>
                <p:nvPr/>
              </p:nvPicPr>
              <p:blipFill>
                <a:blip r:embed="rId159"/>
                <a:stretch>
                  <a:fillRect/>
                </a:stretch>
              </p:blipFill>
              <p:spPr>
                <a:xfrm>
                  <a:off x="896940" y="4743270"/>
                  <a:ext cx="299160" cy="684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5" name="Freihand 154">
                  <a:extLst>
                    <a:ext uri="{FF2B5EF4-FFF2-40B4-BE49-F238E27FC236}">
                      <a16:creationId xmlns:a16="http://schemas.microsoft.com/office/drawing/2014/main" id="{F38FB51F-6BEB-9BE1-D2B5-9ECEE8A1A07F}"/>
                    </a:ext>
                  </a:extLst>
                </p14:cNvPr>
                <p14:cNvContentPartPr/>
                <p14:nvPr/>
              </p14:nvContentPartPr>
              <p14:xfrm>
                <a:off x="862020" y="4779270"/>
                <a:ext cx="393120" cy="994680"/>
              </p14:xfrm>
            </p:contentPart>
          </mc:Choice>
          <mc:Fallback xmlns="">
            <p:pic>
              <p:nvPicPr>
                <p:cNvPr id="155" name="Freihand 154">
                  <a:extLst>
                    <a:ext uri="{FF2B5EF4-FFF2-40B4-BE49-F238E27FC236}">
                      <a16:creationId xmlns:a16="http://schemas.microsoft.com/office/drawing/2014/main" id="{F38FB51F-6BEB-9BE1-D2B5-9ECEE8A1A07F}"/>
                    </a:ext>
                  </a:extLst>
                </p:cNvPr>
                <p:cNvPicPr/>
                <p:nvPr/>
              </p:nvPicPr>
              <p:blipFill>
                <a:blip r:embed="rId161"/>
                <a:stretch>
                  <a:fillRect/>
                </a:stretch>
              </p:blipFill>
              <p:spPr>
                <a:xfrm>
                  <a:off x="857700" y="4774950"/>
                  <a:ext cx="40176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6" name="Freihand 155">
                  <a:extLst>
                    <a:ext uri="{FF2B5EF4-FFF2-40B4-BE49-F238E27FC236}">
                      <a16:creationId xmlns:a16="http://schemas.microsoft.com/office/drawing/2014/main" id="{5797AEEC-C9D3-334D-6DF2-9BE2AD8936DF}"/>
                    </a:ext>
                  </a:extLst>
                </p14:cNvPr>
                <p14:cNvContentPartPr/>
                <p14:nvPr/>
              </p14:nvContentPartPr>
              <p14:xfrm>
                <a:off x="870300" y="5164470"/>
                <a:ext cx="452160" cy="706680"/>
              </p14:xfrm>
            </p:contentPart>
          </mc:Choice>
          <mc:Fallback xmlns="">
            <p:pic>
              <p:nvPicPr>
                <p:cNvPr id="156" name="Freihand 155">
                  <a:extLst>
                    <a:ext uri="{FF2B5EF4-FFF2-40B4-BE49-F238E27FC236}">
                      <a16:creationId xmlns:a16="http://schemas.microsoft.com/office/drawing/2014/main" id="{5797AEEC-C9D3-334D-6DF2-9BE2AD8936DF}"/>
                    </a:ext>
                  </a:extLst>
                </p:cNvPr>
                <p:cNvPicPr/>
                <p:nvPr/>
              </p:nvPicPr>
              <p:blipFill>
                <a:blip r:embed="rId163"/>
                <a:stretch>
                  <a:fillRect/>
                </a:stretch>
              </p:blipFill>
              <p:spPr>
                <a:xfrm>
                  <a:off x="865980" y="5160150"/>
                  <a:ext cx="460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8" name="Freihand 157">
                  <a:extLst>
                    <a:ext uri="{FF2B5EF4-FFF2-40B4-BE49-F238E27FC236}">
                      <a16:creationId xmlns:a16="http://schemas.microsoft.com/office/drawing/2014/main" id="{8974E865-499C-B7CE-6D18-BD3C9619051A}"/>
                    </a:ext>
                  </a:extLst>
                </p14:cNvPr>
                <p14:cNvContentPartPr/>
                <p14:nvPr/>
              </p14:nvContentPartPr>
              <p14:xfrm>
                <a:off x="851580" y="5237550"/>
                <a:ext cx="379080" cy="512280"/>
              </p14:xfrm>
            </p:contentPart>
          </mc:Choice>
          <mc:Fallback xmlns="">
            <p:pic>
              <p:nvPicPr>
                <p:cNvPr id="158" name="Freihand 157">
                  <a:extLst>
                    <a:ext uri="{FF2B5EF4-FFF2-40B4-BE49-F238E27FC236}">
                      <a16:creationId xmlns:a16="http://schemas.microsoft.com/office/drawing/2014/main" id="{8974E865-499C-B7CE-6D18-BD3C9619051A}"/>
                    </a:ext>
                  </a:extLst>
                </p:cNvPr>
                <p:cNvPicPr/>
                <p:nvPr/>
              </p:nvPicPr>
              <p:blipFill>
                <a:blip r:embed="rId165"/>
                <a:stretch>
                  <a:fillRect/>
                </a:stretch>
              </p:blipFill>
              <p:spPr>
                <a:xfrm>
                  <a:off x="847260" y="5233230"/>
                  <a:ext cx="3877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9" name="Freihand 158">
                  <a:extLst>
                    <a:ext uri="{FF2B5EF4-FFF2-40B4-BE49-F238E27FC236}">
                      <a16:creationId xmlns:a16="http://schemas.microsoft.com/office/drawing/2014/main" id="{6C3EE9B2-70F0-0182-AB27-B67D957686B2}"/>
                    </a:ext>
                  </a:extLst>
                </p14:cNvPr>
                <p14:cNvContentPartPr/>
                <p14:nvPr/>
              </p14:nvContentPartPr>
              <p14:xfrm>
                <a:off x="854460" y="5241150"/>
                <a:ext cx="426240" cy="609480"/>
              </p14:xfrm>
            </p:contentPart>
          </mc:Choice>
          <mc:Fallback xmlns="">
            <p:pic>
              <p:nvPicPr>
                <p:cNvPr id="159" name="Freihand 158">
                  <a:extLst>
                    <a:ext uri="{FF2B5EF4-FFF2-40B4-BE49-F238E27FC236}">
                      <a16:creationId xmlns:a16="http://schemas.microsoft.com/office/drawing/2014/main" id="{6C3EE9B2-70F0-0182-AB27-B67D957686B2}"/>
                    </a:ext>
                  </a:extLst>
                </p:cNvPr>
                <p:cNvPicPr/>
                <p:nvPr/>
              </p:nvPicPr>
              <p:blipFill>
                <a:blip r:embed="rId167"/>
                <a:stretch>
                  <a:fillRect/>
                </a:stretch>
              </p:blipFill>
              <p:spPr>
                <a:xfrm>
                  <a:off x="850140" y="5236830"/>
                  <a:ext cx="4348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0" name="Freihand 159">
                  <a:extLst>
                    <a:ext uri="{FF2B5EF4-FFF2-40B4-BE49-F238E27FC236}">
                      <a16:creationId xmlns:a16="http://schemas.microsoft.com/office/drawing/2014/main" id="{C4446673-4D6F-2E7A-3632-27477BEF51DC}"/>
                    </a:ext>
                  </a:extLst>
                </p14:cNvPr>
                <p14:cNvContentPartPr/>
                <p14:nvPr/>
              </p14:nvContentPartPr>
              <p14:xfrm>
                <a:off x="1000620" y="4984110"/>
                <a:ext cx="281520" cy="553320"/>
              </p14:xfrm>
            </p:contentPart>
          </mc:Choice>
          <mc:Fallback xmlns="">
            <p:pic>
              <p:nvPicPr>
                <p:cNvPr id="160" name="Freihand 159">
                  <a:extLst>
                    <a:ext uri="{FF2B5EF4-FFF2-40B4-BE49-F238E27FC236}">
                      <a16:creationId xmlns:a16="http://schemas.microsoft.com/office/drawing/2014/main" id="{C4446673-4D6F-2E7A-3632-27477BEF51DC}"/>
                    </a:ext>
                  </a:extLst>
                </p:cNvPr>
                <p:cNvPicPr/>
                <p:nvPr/>
              </p:nvPicPr>
              <p:blipFill>
                <a:blip r:embed="rId169"/>
                <a:stretch>
                  <a:fillRect/>
                </a:stretch>
              </p:blipFill>
              <p:spPr>
                <a:xfrm>
                  <a:off x="996300" y="4979790"/>
                  <a:ext cx="2901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1" name="Freihand 160">
                  <a:extLst>
                    <a:ext uri="{FF2B5EF4-FFF2-40B4-BE49-F238E27FC236}">
                      <a16:creationId xmlns:a16="http://schemas.microsoft.com/office/drawing/2014/main" id="{9AC4B7F2-6F5B-7E72-7305-EBE69B631134}"/>
                    </a:ext>
                  </a:extLst>
                </p14:cNvPr>
                <p14:cNvContentPartPr/>
                <p14:nvPr/>
              </p14:nvContentPartPr>
              <p14:xfrm>
                <a:off x="1135620" y="5128110"/>
                <a:ext cx="120960" cy="284760"/>
              </p14:xfrm>
            </p:contentPart>
          </mc:Choice>
          <mc:Fallback xmlns="">
            <p:pic>
              <p:nvPicPr>
                <p:cNvPr id="161" name="Freihand 160">
                  <a:extLst>
                    <a:ext uri="{FF2B5EF4-FFF2-40B4-BE49-F238E27FC236}">
                      <a16:creationId xmlns:a16="http://schemas.microsoft.com/office/drawing/2014/main" id="{9AC4B7F2-6F5B-7E72-7305-EBE69B631134}"/>
                    </a:ext>
                  </a:extLst>
                </p:cNvPr>
                <p:cNvPicPr/>
                <p:nvPr/>
              </p:nvPicPr>
              <p:blipFill>
                <a:blip r:embed="rId171"/>
                <a:stretch>
                  <a:fillRect/>
                </a:stretch>
              </p:blipFill>
              <p:spPr>
                <a:xfrm>
                  <a:off x="1131300" y="5123790"/>
                  <a:ext cx="1296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Freihand 163">
                  <a:extLst>
                    <a:ext uri="{FF2B5EF4-FFF2-40B4-BE49-F238E27FC236}">
                      <a16:creationId xmlns:a16="http://schemas.microsoft.com/office/drawing/2014/main" id="{71016D76-4AE9-3CFE-CD5C-D61648CDF4C5}"/>
                    </a:ext>
                  </a:extLst>
                </p14:cNvPr>
                <p14:cNvContentPartPr/>
                <p14:nvPr/>
              </p14:nvContentPartPr>
              <p14:xfrm>
                <a:off x="1323180" y="4805550"/>
                <a:ext cx="493920" cy="829080"/>
              </p14:xfrm>
            </p:contentPart>
          </mc:Choice>
          <mc:Fallback xmlns="">
            <p:pic>
              <p:nvPicPr>
                <p:cNvPr id="164" name="Freihand 163">
                  <a:extLst>
                    <a:ext uri="{FF2B5EF4-FFF2-40B4-BE49-F238E27FC236}">
                      <a16:creationId xmlns:a16="http://schemas.microsoft.com/office/drawing/2014/main" id="{71016D76-4AE9-3CFE-CD5C-D61648CDF4C5}"/>
                    </a:ext>
                  </a:extLst>
                </p:cNvPr>
                <p:cNvPicPr/>
                <p:nvPr/>
              </p:nvPicPr>
              <p:blipFill>
                <a:blip r:embed="rId173"/>
                <a:stretch>
                  <a:fillRect/>
                </a:stretch>
              </p:blipFill>
              <p:spPr>
                <a:xfrm>
                  <a:off x="1318860" y="4801230"/>
                  <a:ext cx="502560" cy="837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Freihand 164">
                  <a:extLst>
                    <a:ext uri="{FF2B5EF4-FFF2-40B4-BE49-F238E27FC236}">
                      <a16:creationId xmlns:a16="http://schemas.microsoft.com/office/drawing/2014/main" id="{7F2940BF-0600-DB89-2242-65A7BD216194}"/>
                    </a:ext>
                  </a:extLst>
                </p14:cNvPr>
                <p14:cNvContentPartPr/>
                <p14:nvPr/>
              </p14:nvContentPartPr>
              <p14:xfrm>
                <a:off x="1931580" y="4806990"/>
                <a:ext cx="221040" cy="57240"/>
              </p14:xfrm>
            </p:contentPart>
          </mc:Choice>
          <mc:Fallback xmlns="">
            <p:pic>
              <p:nvPicPr>
                <p:cNvPr id="165" name="Freihand 164">
                  <a:extLst>
                    <a:ext uri="{FF2B5EF4-FFF2-40B4-BE49-F238E27FC236}">
                      <a16:creationId xmlns:a16="http://schemas.microsoft.com/office/drawing/2014/main" id="{7F2940BF-0600-DB89-2242-65A7BD216194}"/>
                    </a:ext>
                  </a:extLst>
                </p:cNvPr>
                <p:cNvPicPr/>
                <p:nvPr/>
              </p:nvPicPr>
              <p:blipFill>
                <a:blip r:embed="rId175"/>
                <a:stretch>
                  <a:fillRect/>
                </a:stretch>
              </p:blipFill>
              <p:spPr>
                <a:xfrm>
                  <a:off x="1927260" y="4802670"/>
                  <a:ext cx="22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6" name="Freihand 165">
                  <a:extLst>
                    <a:ext uri="{FF2B5EF4-FFF2-40B4-BE49-F238E27FC236}">
                      <a16:creationId xmlns:a16="http://schemas.microsoft.com/office/drawing/2014/main" id="{D961455A-D267-F506-A243-B47C3D822BBB}"/>
                    </a:ext>
                  </a:extLst>
                </p14:cNvPr>
                <p14:cNvContentPartPr/>
                <p14:nvPr/>
              </p14:nvContentPartPr>
              <p14:xfrm>
                <a:off x="851580" y="4196430"/>
                <a:ext cx="916920" cy="387720"/>
              </p14:xfrm>
            </p:contentPart>
          </mc:Choice>
          <mc:Fallback xmlns="">
            <p:pic>
              <p:nvPicPr>
                <p:cNvPr id="166" name="Freihand 165">
                  <a:extLst>
                    <a:ext uri="{FF2B5EF4-FFF2-40B4-BE49-F238E27FC236}">
                      <a16:creationId xmlns:a16="http://schemas.microsoft.com/office/drawing/2014/main" id="{D961455A-D267-F506-A243-B47C3D822BBB}"/>
                    </a:ext>
                  </a:extLst>
                </p:cNvPr>
                <p:cNvPicPr/>
                <p:nvPr/>
              </p:nvPicPr>
              <p:blipFill>
                <a:blip r:embed="rId177"/>
                <a:stretch>
                  <a:fillRect/>
                </a:stretch>
              </p:blipFill>
              <p:spPr>
                <a:xfrm>
                  <a:off x="847260" y="4192110"/>
                  <a:ext cx="9255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7" name="Freihand 166">
                  <a:extLst>
                    <a:ext uri="{FF2B5EF4-FFF2-40B4-BE49-F238E27FC236}">
                      <a16:creationId xmlns:a16="http://schemas.microsoft.com/office/drawing/2014/main" id="{AFBF56F9-FB03-3B22-ED84-120F4B9F9E26}"/>
                    </a:ext>
                  </a:extLst>
                </p14:cNvPr>
                <p14:cNvContentPartPr/>
                <p14:nvPr/>
              </p14:nvContentPartPr>
              <p14:xfrm>
                <a:off x="1106460" y="4171590"/>
                <a:ext cx="550080" cy="215280"/>
              </p14:xfrm>
            </p:contentPart>
          </mc:Choice>
          <mc:Fallback xmlns="">
            <p:pic>
              <p:nvPicPr>
                <p:cNvPr id="167" name="Freihand 166">
                  <a:extLst>
                    <a:ext uri="{FF2B5EF4-FFF2-40B4-BE49-F238E27FC236}">
                      <a16:creationId xmlns:a16="http://schemas.microsoft.com/office/drawing/2014/main" id="{AFBF56F9-FB03-3B22-ED84-120F4B9F9E26}"/>
                    </a:ext>
                  </a:extLst>
                </p:cNvPr>
                <p:cNvPicPr/>
                <p:nvPr/>
              </p:nvPicPr>
              <p:blipFill>
                <a:blip r:embed="rId179"/>
                <a:stretch>
                  <a:fillRect/>
                </a:stretch>
              </p:blipFill>
              <p:spPr>
                <a:xfrm>
                  <a:off x="1102140" y="4167270"/>
                  <a:ext cx="558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8" name="Freihand 167">
                  <a:extLst>
                    <a:ext uri="{FF2B5EF4-FFF2-40B4-BE49-F238E27FC236}">
                      <a16:creationId xmlns:a16="http://schemas.microsoft.com/office/drawing/2014/main" id="{C16CA628-2635-B93D-8091-AC15C220758B}"/>
                    </a:ext>
                  </a:extLst>
                </p14:cNvPr>
                <p14:cNvContentPartPr/>
                <p14:nvPr/>
              </p14:nvContentPartPr>
              <p14:xfrm>
                <a:off x="1605780" y="4317030"/>
                <a:ext cx="387720" cy="66240"/>
              </p14:xfrm>
            </p:contentPart>
          </mc:Choice>
          <mc:Fallback xmlns="">
            <p:pic>
              <p:nvPicPr>
                <p:cNvPr id="168" name="Freihand 167">
                  <a:extLst>
                    <a:ext uri="{FF2B5EF4-FFF2-40B4-BE49-F238E27FC236}">
                      <a16:creationId xmlns:a16="http://schemas.microsoft.com/office/drawing/2014/main" id="{C16CA628-2635-B93D-8091-AC15C220758B}"/>
                    </a:ext>
                  </a:extLst>
                </p:cNvPr>
                <p:cNvPicPr/>
                <p:nvPr/>
              </p:nvPicPr>
              <p:blipFill>
                <a:blip r:embed="rId181"/>
                <a:stretch>
                  <a:fillRect/>
                </a:stretch>
              </p:blipFill>
              <p:spPr>
                <a:xfrm>
                  <a:off x="1601460" y="4312710"/>
                  <a:ext cx="3963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0" name="Freihand 169">
                  <a:extLst>
                    <a:ext uri="{FF2B5EF4-FFF2-40B4-BE49-F238E27FC236}">
                      <a16:creationId xmlns:a16="http://schemas.microsoft.com/office/drawing/2014/main" id="{6DABD6C0-DA1A-6C94-4DEC-411B09B2644E}"/>
                    </a:ext>
                  </a:extLst>
                </p14:cNvPr>
                <p14:cNvContentPartPr/>
                <p14:nvPr/>
              </p14:nvContentPartPr>
              <p14:xfrm>
                <a:off x="1838340" y="4417830"/>
                <a:ext cx="288720" cy="54000"/>
              </p14:xfrm>
            </p:contentPart>
          </mc:Choice>
          <mc:Fallback xmlns="">
            <p:pic>
              <p:nvPicPr>
                <p:cNvPr id="170" name="Freihand 169">
                  <a:extLst>
                    <a:ext uri="{FF2B5EF4-FFF2-40B4-BE49-F238E27FC236}">
                      <a16:creationId xmlns:a16="http://schemas.microsoft.com/office/drawing/2014/main" id="{6DABD6C0-DA1A-6C94-4DEC-411B09B2644E}"/>
                    </a:ext>
                  </a:extLst>
                </p:cNvPr>
                <p:cNvPicPr/>
                <p:nvPr/>
              </p:nvPicPr>
              <p:blipFill>
                <a:blip r:embed="rId183"/>
                <a:stretch>
                  <a:fillRect/>
                </a:stretch>
              </p:blipFill>
              <p:spPr>
                <a:xfrm>
                  <a:off x="1834020" y="4413510"/>
                  <a:ext cx="297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3" name="Freihand 172">
                  <a:extLst>
                    <a:ext uri="{FF2B5EF4-FFF2-40B4-BE49-F238E27FC236}">
                      <a16:creationId xmlns:a16="http://schemas.microsoft.com/office/drawing/2014/main" id="{C4335C7F-4F03-0934-1A30-EEF9F880E21E}"/>
                    </a:ext>
                  </a:extLst>
                </p14:cNvPr>
                <p14:cNvContentPartPr/>
                <p14:nvPr/>
              </p14:nvContentPartPr>
              <p14:xfrm>
                <a:off x="587700" y="4444470"/>
                <a:ext cx="264240" cy="691920"/>
              </p14:xfrm>
            </p:contentPart>
          </mc:Choice>
          <mc:Fallback xmlns="">
            <p:pic>
              <p:nvPicPr>
                <p:cNvPr id="173" name="Freihand 172">
                  <a:extLst>
                    <a:ext uri="{FF2B5EF4-FFF2-40B4-BE49-F238E27FC236}">
                      <a16:creationId xmlns:a16="http://schemas.microsoft.com/office/drawing/2014/main" id="{C4335C7F-4F03-0934-1A30-EEF9F880E21E}"/>
                    </a:ext>
                  </a:extLst>
                </p:cNvPr>
                <p:cNvPicPr/>
                <p:nvPr/>
              </p:nvPicPr>
              <p:blipFill>
                <a:blip r:embed="rId185"/>
                <a:stretch>
                  <a:fillRect/>
                </a:stretch>
              </p:blipFill>
              <p:spPr>
                <a:xfrm>
                  <a:off x="583380" y="4440150"/>
                  <a:ext cx="27288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4" name="Freihand 173">
                  <a:extLst>
                    <a:ext uri="{FF2B5EF4-FFF2-40B4-BE49-F238E27FC236}">
                      <a16:creationId xmlns:a16="http://schemas.microsoft.com/office/drawing/2014/main" id="{641A277B-6AD9-3B08-BB74-370FDC981BD2}"/>
                    </a:ext>
                  </a:extLst>
                </p14:cNvPr>
                <p14:cNvContentPartPr/>
                <p14:nvPr/>
              </p14:nvContentPartPr>
              <p14:xfrm>
                <a:off x="696780" y="5109750"/>
                <a:ext cx="119160" cy="424440"/>
              </p14:xfrm>
            </p:contentPart>
          </mc:Choice>
          <mc:Fallback xmlns="">
            <p:pic>
              <p:nvPicPr>
                <p:cNvPr id="174" name="Freihand 173">
                  <a:extLst>
                    <a:ext uri="{FF2B5EF4-FFF2-40B4-BE49-F238E27FC236}">
                      <a16:creationId xmlns:a16="http://schemas.microsoft.com/office/drawing/2014/main" id="{641A277B-6AD9-3B08-BB74-370FDC981BD2}"/>
                    </a:ext>
                  </a:extLst>
                </p:cNvPr>
                <p:cNvPicPr/>
                <p:nvPr/>
              </p:nvPicPr>
              <p:blipFill>
                <a:blip r:embed="rId187"/>
                <a:stretch>
                  <a:fillRect/>
                </a:stretch>
              </p:blipFill>
              <p:spPr>
                <a:xfrm>
                  <a:off x="692460" y="5105430"/>
                  <a:ext cx="1278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6" name="Freihand 175">
                  <a:extLst>
                    <a:ext uri="{FF2B5EF4-FFF2-40B4-BE49-F238E27FC236}">
                      <a16:creationId xmlns:a16="http://schemas.microsoft.com/office/drawing/2014/main" id="{132BFE0C-6BA1-2931-5A67-C009A29EDBDE}"/>
                    </a:ext>
                  </a:extLst>
                </p14:cNvPr>
                <p14:cNvContentPartPr/>
                <p14:nvPr/>
              </p14:nvContentPartPr>
              <p14:xfrm>
                <a:off x="806220" y="5460390"/>
                <a:ext cx="105120" cy="241560"/>
              </p14:xfrm>
            </p:contentPart>
          </mc:Choice>
          <mc:Fallback xmlns="">
            <p:pic>
              <p:nvPicPr>
                <p:cNvPr id="176" name="Freihand 175">
                  <a:extLst>
                    <a:ext uri="{FF2B5EF4-FFF2-40B4-BE49-F238E27FC236}">
                      <a16:creationId xmlns:a16="http://schemas.microsoft.com/office/drawing/2014/main" id="{132BFE0C-6BA1-2931-5A67-C009A29EDBDE}"/>
                    </a:ext>
                  </a:extLst>
                </p:cNvPr>
                <p:cNvPicPr/>
                <p:nvPr/>
              </p:nvPicPr>
              <p:blipFill>
                <a:blip r:embed="rId189"/>
                <a:stretch>
                  <a:fillRect/>
                </a:stretch>
              </p:blipFill>
              <p:spPr>
                <a:xfrm>
                  <a:off x="801900" y="5456070"/>
                  <a:ext cx="1137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7" name="Freihand 176">
                  <a:extLst>
                    <a:ext uri="{FF2B5EF4-FFF2-40B4-BE49-F238E27FC236}">
                      <a16:creationId xmlns:a16="http://schemas.microsoft.com/office/drawing/2014/main" id="{3978867F-51D6-F49B-F3CC-1632BB799359}"/>
                    </a:ext>
                  </a:extLst>
                </p14:cNvPr>
                <p14:cNvContentPartPr/>
                <p14:nvPr/>
              </p14:nvContentPartPr>
              <p14:xfrm>
                <a:off x="928980" y="5620590"/>
                <a:ext cx="21960" cy="124920"/>
              </p14:xfrm>
            </p:contentPart>
          </mc:Choice>
          <mc:Fallback xmlns="">
            <p:pic>
              <p:nvPicPr>
                <p:cNvPr id="177" name="Freihand 176">
                  <a:extLst>
                    <a:ext uri="{FF2B5EF4-FFF2-40B4-BE49-F238E27FC236}">
                      <a16:creationId xmlns:a16="http://schemas.microsoft.com/office/drawing/2014/main" id="{3978867F-51D6-F49B-F3CC-1632BB799359}"/>
                    </a:ext>
                  </a:extLst>
                </p:cNvPr>
                <p:cNvPicPr/>
                <p:nvPr/>
              </p:nvPicPr>
              <p:blipFill>
                <a:blip r:embed="rId191"/>
                <a:stretch>
                  <a:fillRect/>
                </a:stretch>
              </p:blipFill>
              <p:spPr>
                <a:xfrm>
                  <a:off x="924660" y="5616270"/>
                  <a:ext cx="30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0" name="Freihand 179">
                  <a:extLst>
                    <a:ext uri="{FF2B5EF4-FFF2-40B4-BE49-F238E27FC236}">
                      <a16:creationId xmlns:a16="http://schemas.microsoft.com/office/drawing/2014/main" id="{59C7D924-406C-8AE8-A34F-9F43230B7DEF}"/>
                    </a:ext>
                  </a:extLst>
                </p14:cNvPr>
                <p14:cNvContentPartPr/>
                <p14:nvPr/>
              </p14:nvContentPartPr>
              <p14:xfrm>
                <a:off x="614340" y="5700510"/>
                <a:ext cx="412560" cy="453240"/>
              </p14:xfrm>
            </p:contentPart>
          </mc:Choice>
          <mc:Fallback xmlns="">
            <p:pic>
              <p:nvPicPr>
                <p:cNvPr id="180" name="Freihand 179">
                  <a:extLst>
                    <a:ext uri="{FF2B5EF4-FFF2-40B4-BE49-F238E27FC236}">
                      <a16:creationId xmlns:a16="http://schemas.microsoft.com/office/drawing/2014/main" id="{59C7D924-406C-8AE8-A34F-9F43230B7DEF}"/>
                    </a:ext>
                  </a:extLst>
                </p:cNvPr>
                <p:cNvPicPr/>
                <p:nvPr/>
              </p:nvPicPr>
              <p:blipFill>
                <a:blip r:embed="rId193"/>
                <a:stretch>
                  <a:fillRect/>
                </a:stretch>
              </p:blipFill>
              <p:spPr>
                <a:xfrm>
                  <a:off x="610020" y="5696190"/>
                  <a:ext cx="4212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2" name="Freihand 181">
                  <a:extLst>
                    <a:ext uri="{FF2B5EF4-FFF2-40B4-BE49-F238E27FC236}">
                      <a16:creationId xmlns:a16="http://schemas.microsoft.com/office/drawing/2014/main" id="{366AC32A-2392-FD66-BF78-EBA716F761E2}"/>
                    </a:ext>
                  </a:extLst>
                </p14:cNvPr>
                <p14:cNvContentPartPr/>
                <p14:nvPr/>
              </p14:nvContentPartPr>
              <p14:xfrm>
                <a:off x="2269980" y="5684670"/>
                <a:ext cx="318600" cy="275760"/>
              </p14:xfrm>
            </p:contentPart>
          </mc:Choice>
          <mc:Fallback xmlns="">
            <p:pic>
              <p:nvPicPr>
                <p:cNvPr id="182" name="Freihand 181">
                  <a:extLst>
                    <a:ext uri="{FF2B5EF4-FFF2-40B4-BE49-F238E27FC236}">
                      <a16:creationId xmlns:a16="http://schemas.microsoft.com/office/drawing/2014/main" id="{366AC32A-2392-FD66-BF78-EBA716F761E2}"/>
                    </a:ext>
                  </a:extLst>
                </p:cNvPr>
                <p:cNvPicPr/>
                <p:nvPr/>
              </p:nvPicPr>
              <p:blipFill>
                <a:blip r:embed="rId195"/>
                <a:stretch>
                  <a:fillRect/>
                </a:stretch>
              </p:blipFill>
              <p:spPr>
                <a:xfrm>
                  <a:off x="2265660" y="5680350"/>
                  <a:ext cx="3272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3" name="Freihand 182">
                  <a:extLst>
                    <a:ext uri="{FF2B5EF4-FFF2-40B4-BE49-F238E27FC236}">
                      <a16:creationId xmlns:a16="http://schemas.microsoft.com/office/drawing/2014/main" id="{E5EF6B9D-62C3-3399-7C1C-EF7BF8E0ED6B}"/>
                    </a:ext>
                  </a:extLst>
                </p14:cNvPr>
                <p14:cNvContentPartPr/>
                <p14:nvPr/>
              </p14:nvContentPartPr>
              <p14:xfrm>
                <a:off x="1672740" y="5926950"/>
                <a:ext cx="275040" cy="72360"/>
              </p14:xfrm>
            </p:contentPart>
          </mc:Choice>
          <mc:Fallback xmlns="">
            <p:pic>
              <p:nvPicPr>
                <p:cNvPr id="183" name="Freihand 182">
                  <a:extLst>
                    <a:ext uri="{FF2B5EF4-FFF2-40B4-BE49-F238E27FC236}">
                      <a16:creationId xmlns:a16="http://schemas.microsoft.com/office/drawing/2014/main" id="{E5EF6B9D-62C3-3399-7C1C-EF7BF8E0ED6B}"/>
                    </a:ext>
                  </a:extLst>
                </p:cNvPr>
                <p:cNvPicPr/>
                <p:nvPr/>
              </p:nvPicPr>
              <p:blipFill>
                <a:blip r:embed="rId197"/>
                <a:stretch>
                  <a:fillRect/>
                </a:stretch>
              </p:blipFill>
              <p:spPr>
                <a:xfrm>
                  <a:off x="1668420" y="5922630"/>
                  <a:ext cx="2836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5" name="Freihand 184">
                  <a:extLst>
                    <a:ext uri="{FF2B5EF4-FFF2-40B4-BE49-F238E27FC236}">
                      <a16:creationId xmlns:a16="http://schemas.microsoft.com/office/drawing/2014/main" id="{848EA588-E512-ED88-EFB3-FDB1EB62C03D}"/>
                    </a:ext>
                  </a:extLst>
                </p14:cNvPr>
                <p14:cNvContentPartPr/>
                <p14:nvPr/>
              </p14:nvContentPartPr>
              <p14:xfrm>
                <a:off x="1823940" y="5656950"/>
                <a:ext cx="460440" cy="374040"/>
              </p14:xfrm>
            </p:contentPart>
          </mc:Choice>
          <mc:Fallback xmlns="">
            <p:pic>
              <p:nvPicPr>
                <p:cNvPr id="185" name="Freihand 184">
                  <a:extLst>
                    <a:ext uri="{FF2B5EF4-FFF2-40B4-BE49-F238E27FC236}">
                      <a16:creationId xmlns:a16="http://schemas.microsoft.com/office/drawing/2014/main" id="{848EA588-E512-ED88-EFB3-FDB1EB62C03D}"/>
                    </a:ext>
                  </a:extLst>
                </p:cNvPr>
                <p:cNvPicPr/>
                <p:nvPr/>
              </p:nvPicPr>
              <p:blipFill>
                <a:blip r:embed="rId199"/>
                <a:stretch>
                  <a:fillRect/>
                </a:stretch>
              </p:blipFill>
              <p:spPr>
                <a:xfrm>
                  <a:off x="1819620" y="5652630"/>
                  <a:ext cx="4690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7" name="Freihand 186">
                  <a:extLst>
                    <a:ext uri="{FF2B5EF4-FFF2-40B4-BE49-F238E27FC236}">
                      <a16:creationId xmlns:a16="http://schemas.microsoft.com/office/drawing/2014/main" id="{0CAA94B9-8222-2CC1-38CE-8FB019D265C2}"/>
                    </a:ext>
                  </a:extLst>
                </p14:cNvPr>
                <p14:cNvContentPartPr/>
                <p14:nvPr/>
              </p14:nvContentPartPr>
              <p14:xfrm>
                <a:off x="1363500" y="5807790"/>
                <a:ext cx="354600" cy="161640"/>
              </p14:xfrm>
            </p:contentPart>
          </mc:Choice>
          <mc:Fallback xmlns="">
            <p:pic>
              <p:nvPicPr>
                <p:cNvPr id="187" name="Freihand 186">
                  <a:extLst>
                    <a:ext uri="{FF2B5EF4-FFF2-40B4-BE49-F238E27FC236}">
                      <a16:creationId xmlns:a16="http://schemas.microsoft.com/office/drawing/2014/main" id="{0CAA94B9-8222-2CC1-38CE-8FB019D265C2}"/>
                    </a:ext>
                  </a:extLst>
                </p:cNvPr>
                <p:cNvPicPr/>
                <p:nvPr/>
              </p:nvPicPr>
              <p:blipFill>
                <a:blip r:embed="rId201"/>
                <a:stretch>
                  <a:fillRect/>
                </a:stretch>
              </p:blipFill>
              <p:spPr>
                <a:xfrm>
                  <a:off x="1359180" y="5803470"/>
                  <a:ext cx="363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8" name="Freihand 187">
                  <a:extLst>
                    <a:ext uri="{FF2B5EF4-FFF2-40B4-BE49-F238E27FC236}">
                      <a16:creationId xmlns:a16="http://schemas.microsoft.com/office/drawing/2014/main" id="{782510A9-D73D-FBD7-9915-B9816F3BAA97}"/>
                    </a:ext>
                  </a:extLst>
                </p14:cNvPr>
                <p14:cNvContentPartPr/>
                <p14:nvPr/>
              </p14:nvContentPartPr>
              <p14:xfrm>
                <a:off x="1329300" y="5746230"/>
                <a:ext cx="776160" cy="225720"/>
              </p14:xfrm>
            </p:contentPart>
          </mc:Choice>
          <mc:Fallback xmlns="">
            <p:pic>
              <p:nvPicPr>
                <p:cNvPr id="188" name="Freihand 187">
                  <a:extLst>
                    <a:ext uri="{FF2B5EF4-FFF2-40B4-BE49-F238E27FC236}">
                      <a16:creationId xmlns:a16="http://schemas.microsoft.com/office/drawing/2014/main" id="{782510A9-D73D-FBD7-9915-B9816F3BAA97}"/>
                    </a:ext>
                  </a:extLst>
                </p:cNvPr>
                <p:cNvPicPr/>
                <p:nvPr/>
              </p:nvPicPr>
              <p:blipFill>
                <a:blip r:embed="rId203"/>
                <a:stretch>
                  <a:fillRect/>
                </a:stretch>
              </p:blipFill>
              <p:spPr>
                <a:xfrm>
                  <a:off x="1324980" y="5741910"/>
                  <a:ext cx="784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0" name="Freihand 189">
                  <a:extLst>
                    <a:ext uri="{FF2B5EF4-FFF2-40B4-BE49-F238E27FC236}">
                      <a16:creationId xmlns:a16="http://schemas.microsoft.com/office/drawing/2014/main" id="{F4DE5F27-E7CB-1D0D-9F94-6A61276ECD15}"/>
                    </a:ext>
                  </a:extLst>
                </p14:cNvPr>
                <p14:cNvContentPartPr/>
                <p14:nvPr/>
              </p14:nvContentPartPr>
              <p14:xfrm>
                <a:off x="2196900" y="5800590"/>
                <a:ext cx="90720" cy="206640"/>
              </p14:xfrm>
            </p:contentPart>
          </mc:Choice>
          <mc:Fallback xmlns="">
            <p:pic>
              <p:nvPicPr>
                <p:cNvPr id="190" name="Freihand 189">
                  <a:extLst>
                    <a:ext uri="{FF2B5EF4-FFF2-40B4-BE49-F238E27FC236}">
                      <a16:creationId xmlns:a16="http://schemas.microsoft.com/office/drawing/2014/main" id="{F4DE5F27-E7CB-1D0D-9F94-6A61276ECD15}"/>
                    </a:ext>
                  </a:extLst>
                </p:cNvPr>
                <p:cNvPicPr/>
                <p:nvPr/>
              </p:nvPicPr>
              <p:blipFill>
                <a:blip r:embed="rId205"/>
                <a:stretch>
                  <a:fillRect/>
                </a:stretch>
              </p:blipFill>
              <p:spPr>
                <a:xfrm>
                  <a:off x="2192580" y="5796270"/>
                  <a:ext cx="993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1" name="Freihand 190">
                  <a:extLst>
                    <a:ext uri="{FF2B5EF4-FFF2-40B4-BE49-F238E27FC236}">
                      <a16:creationId xmlns:a16="http://schemas.microsoft.com/office/drawing/2014/main" id="{4A334866-1F4B-737F-7940-507BAC304443}"/>
                    </a:ext>
                  </a:extLst>
                </p14:cNvPr>
                <p14:cNvContentPartPr/>
                <p14:nvPr/>
              </p14:nvContentPartPr>
              <p14:xfrm>
                <a:off x="1159740" y="5799870"/>
                <a:ext cx="141120" cy="205920"/>
              </p14:xfrm>
            </p:contentPart>
          </mc:Choice>
          <mc:Fallback xmlns="">
            <p:pic>
              <p:nvPicPr>
                <p:cNvPr id="191" name="Freihand 190">
                  <a:extLst>
                    <a:ext uri="{FF2B5EF4-FFF2-40B4-BE49-F238E27FC236}">
                      <a16:creationId xmlns:a16="http://schemas.microsoft.com/office/drawing/2014/main" id="{4A334866-1F4B-737F-7940-507BAC304443}"/>
                    </a:ext>
                  </a:extLst>
                </p:cNvPr>
                <p:cNvPicPr/>
                <p:nvPr/>
              </p:nvPicPr>
              <p:blipFill>
                <a:blip r:embed="rId207"/>
                <a:stretch>
                  <a:fillRect/>
                </a:stretch>
              </p:blipFill>
              <p:spPr>
                <a:xfrm>
                  <a:off x="1155420" y="5795550"/>
                  <a:ext cx="149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2" name="Freihand 191">
                  <a:extLst>
                    <a:ext uri="{FF2B5EF4-FFF2-40B4-BE49-F238E27FC236}">
                      <a16:creationId xmlns:a16="http://schemas.microsoft.com/office/drawing/2014/main" id="{8C48C87F-1D71-7886-D577-1C6699A94735}"/>
                    </a:ext>
                  </a:extLst>
                </p14:cNvPr>
                <p14:cNvContentPartPr/>
                <p14:nvPr/>
              </p14:nvContentPartPr>
              <p14:xfrm>
                <a:off x="1314540" y="6013710"/>
                <a:ext cx="567000" cy="185760"/>
              </p14:xfrm>
            </p:contentPart>
          </mc:Choice>
          <mc:Fallback xmlns="">
            <p:pic>
              <p:nvPicPr>
                <p:cNvPr id="192" name="Freihand 191">
                  <a:extLst>
                    <a:ext uri="{FF2B5EF4-FFF2-40B4-BE49-F238E27FC236}">
                      <a16:creationId xmlns:a16="http://schemas.microsoft.com/office/drawing/2014/main" id="{8C48C87F-1D71-7886-D577-1C6699A94735}"/>
                    </a:ext>
                  </a:extLst>
                </p:cNvPr>
                <p:cNvPicPr/>
                <p:nvPr/>
              </p:nvPicPr>
              <p:blipFill>
                <a:blip r:embed="rId209"/>
                <a:stretch>
                  <a:fillRect/>
                </a:stretch>
              </p:blipFill>
              <p:spPr>
                <a:xfrm>
                  <a:off x="1310220" y="6009390"/>
                  <a:ext cx="575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3" name="Freihand 192">
                  <a:extLst>
                    <a:ext uri="{FF2B5EF4-FFF2-40B4-BE49-F238E27FC236}">
                      <a16:creationId xmlns:a16="http://schemas.microsoft.com/office/drawing/2014/main" id="{F8588531-6666-4ABB-1579-01D0A3EC4DBB}"/>
                    </a:ext>
                  </a:extLst>
                </p14:cNvPr>
                <p14:cNvContentPartPr/>
                <p14:nvPr/>
              </p14:nvContentPartPr>
              <p14:xfrm>
                <a:off x="1537020" y="6051510"/>
                <a:ext cx="714600" cy="159120"/>
              </p14:xfrm>
            </p:contentPart>
          </mc:Choice>
          <mc:Fallback xmlns="">
            <p:pic>
              <p:nvPicPr>
                <p:cNvPr id="193" name="Freihand 192">
                  <a:extLst>
                    <a:ext uri="{FF2B5EF4-FFF2-40B4-BE49-F238E27FC236}">
                      <a16:creationId xmlns:a16="http://schemas.microsoft.com/office/drawing/2014/main" id="{F8588531-6666-4ABB-1579-01D0A3EC4DBB}"/>
                    </a:ext>
                  </a:extLst>
                </p:cNvPr>
                <p:cNvPicPr/>
                <p:nvPr/>
              </p:nvPicPr>
              <p:blipFill>
                <a:blip r:embed="rId211"/>
                <a:stretch>
                  <a:fillRect/>
                </a:stretch>
              </p:blipFill>
              <p:spPr>
                <a:xfrm>
                  <a:off x="1532700" y="6047190"/>
                  <a:ext cx="7232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5" name="Freihand 194">
                  <a:extLst>
                    <a:ext uri="{FF2B5EF4-FFF2-40B4-BE49-F238E27FC236}">
                      <a16:creationId xmlns:a16="http://schemas.microsoft.com/office/drawing/2014/main" id="{23518CD2-D2B7-BB51-303D-66E8C9E72AFF}"/>
                    </a:ext>
                  </a:extLst>
                </p14:cNvPr>
                <p14:cNvContentPartPr/>
                <p14:nvPr/>
              </p14:nvContentPartPr>
              <p14:xfrm>
                <a:off x="504540" y="6388470"/>
                <a:ext cx="211320" cy="268920"/>
              </p14:xfrm>
            </p:contentPart>
          </mc:Choice>
          <mc:Fallback xmlns="">
            <p:pic>
              <p:nvPicPr>
                <p:cNvPr id="195" name="Freihand 194">
                  <a:extLst>
                    <a:ext uri="{FF2B5EF4-FFF2-40B4-BE49-F238E27FC236}">
                      <a16:creationId xmlns:a16="http://schemas.microsoft.com/office/drawing/2014/main" id="{23518CD2-D2B7-BB51-303D-66E8C9E72AFF}"/>
                    </a:ext>
                  </a:extLst>
                </p:cNvPr>
                <p:cNvPicPr/>
                <p:nvPr/>
              </p:nvPicPr>
              <p:blipFill>
                <a:blip r:embed="rId213"/>
                <a:stretch>
                  <a:fillRect/>
                </a:stretch>
              </p:blipFill>
              <p:spPr>
                <a:xfrm>
                  <a:off x="500220" y="6384150"/>
                  <a:ext cx="219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6" name="Freihand 195">
                  <a:extLst>
                    <a:ext uri="{FF2B5EF4-FFF2-40B4-BE49-F238E27FC236}">
                      <a16:creationId xmlns:a16="http://schemas.microsoft.com/office/drawing/2014/main" id="{EC6F96BA-32F4-18E6-8181-2CBBDCB2C188}"/>
                    </a:ext>
                  </a:extLst>
                </p14:cNvPr>
                <p14:cNvContentPartPr/>
                <p14:nvPr/>
              </p14:nvContentPartPr>
              <p14:xfrm>
                <a:off x="550620" y="6612390"/>
                <a:ext cx="234000" cy="195840"/>
              </p14:xfrm>
            </p:contentPart>
          </mc:Choice>
          <mc:Fallback xmlns="">
            <p:pic>
              <p:nvPicPr>
                <p:cNvPr id="196" name="Freihand 195">
                  <a:extLst>
                    <a:ext uri="{FF2B5EF4-FFF2-40B4-BE49-F238E27FC236}">
                      <a16:creationId xmlns:a16="http://schemas.microsoft.com/office/drawing/2014/main" id="{EC6F96BA-32F4-18E6-8181-2CBBDCB2C188}"/>
                    </a:ext>
                  </a:extLst>
                </p:cNvPr>
                <p:cNvPicPr/>
                <p:nvPr/>
              </p:nvPicPr>
              <p:blipFill>
                <a:blip r:embed="rId215"/>
                <a:stretch>
                  <a:fillRect/>
                </a:stretch>
              </p:blipFill>
              <p:spPr>
                <a:xfrm>
                  <a:off x="546300" y="6608070"/>
                  <a:ext cx="2426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7" name="Freihand 196">
                  <a:extLst>
                    <a:ext uri="{FF2B5EF4-FFF2-40B4-BE49-F238E27FC236}">
                      <a16:creationId xmlns:a16="http://schemas.microsoft.com/office/drawing/2014/main" id="{0BD62B7E-B318-D6FA-010A-0EE2D1FEB97E}"/>
                    </a:ext>
                  </a:extLst>
                </p14:cNvPr>
                <p14:cNvContentPartPr/>
                <p14:nvPr/>
              </p14:nvContentPartPr>
              <p14:xfrm>
                <a:off x="319500" y="6466950"/>
                <a:ext cx="313200" cy="288000"/>
              </p14:xfrm>
            </p:contentPart>
          </mc:Choice>
          <mc:Fallback xmlns="">
            <p:pic>
              <p:nvPicPr>
                <p:cNvPr id="197" name="Freihand 196">
                  <a:extLst>
                    <a:ext uri="{FF2B5EF4-FFF2-40B4-BE49-F238E27FC236}">
                      <a16:creationId xmlns:a16="http://schemas.microsoft.com/office/drawing/2014/main" id="{0BD62B7E-B318-D6FA-010A-0EE2D1FEB97E}"/>
                    </a:ext>
                  </a:extLst>
                </p:cNvPr>
                <p:cNvPicPr/>
                <p:nvPr/>
              </p:nvPicPr>
              <p:blipFill>
                <a:blip r:embed="rId217"/>
                <a:stretch>
                  <a:fillRect/>
                </a:stretch>
              </p:blipFill>
              <p:spPr>
                <a:xfrm>
                  <a:off x="315180" y="6462630"/>
                  <a:ext cx="3218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8" name="Freihand 197">
                  <a:extLst>
                    <a:ext uri="{FF2B5EF4-FFF2-40B4-BE49-F238E27FC236}">
                      <a16:creationId xmlns:a16="http://schemas.microsoft.com/office/drawing/2014/main" id="{3AFDD234-6237-E37E-00B4-58DB21CD1864}"/>
                    </a:ext>
                  </a:extLst>
                </p14:cNvPr>
                <p14:cNvContentPartPr/>
                <p14:nvPr/>
              </p14:nvContentPartPr>
              <p14:xfrm>
                <a:off x="284940" y="6375870"/>
                <a:ext cx="232920" cy="217440"/>
              </p14:xfrm>
            </p:contentPart>
          </mc:Choice>
          <mc:Fallback xmlns="">
            <p:pic>
              <p:nvPicPr>
                <p:cNvPr id="198" name="Freihand 197">
                  <a:extLst>
                    <a:ext uri="{FF2B5EF4-FFF2-40B4-BE49-F238E27FC236}">
                      <a16:creationId xmlns:a16="http://schemas.microsoft.com/office/drawing/2014/main" id="{3AFDD234-6237-E37E-00B4-58DB21CD1864}"/>
                    </a:ext>
                  </a:extLst>
                </p:cNvPr>
                <p:cNvPicPr/>
                <p:nvPr/>
              </p:nvPicPr>
              <p:blipFill>
                <a:blip r:embed="rId219"/>
                <a:stretch>
                  <a:fillRect/>
                </a:stretch>
              </p:blipFill>
              <p:spPr>
                <a:xfrm>
                  <a:off x="280620" y="6371550"/>
                  <a:ext cx="241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9" name="Freihand 198">
                  <a:extLst>
                    <a:ext uri="{FF2B5EF4-FFF2-40B4-BE49-F238E27FC236}">
                      <a16:creationId xmlns:a16="http://schemas.microsoft.com/office/drawing/2014/main" id="{C92AD985-0BBE-F40D-4AEB-10F1D02ECF39}"/>
                    </a:ext>
                  </a:extLst>
                </p14:cNvPr>
                <p14:cNvContentPartPr/>
                <p14:nvPr/>
              </p14:nvContentPartPr>
              <p14:xfrm>
                <a:off x="206100" y="6208470"/>
                <a:ext cx="343080" cy="160200"/>
              </p14:xfrm>
            </p:contentPart>
          </mc:Choice>
          <mc:Fallback xmlns="">
            <p:pic>
              <p:nvPicPr>
                <p:cNvPr id="199" name="Freihand 198">
                  <a:extLst>
                    <a:ext uri="{FF2B5EF4-FFF2-40B4-BE49-F238E27FC236}">
                      <a16:creationId xmlns:a16="http://schemas.microsoft.com/office/drawing/2014/main" id="{C92AD985-0BBE-F40D-4AEB-10F1D02ECF39}"/>
                    </a:ext>
                  </a:extLst>
                </p:cNvPr>
                <p:cNvPicPr/>
                <p:nvPr/>
              </p:nvPicPr>
              <p:blipFill>
                <a:blip r:embed="rId221"/>
                <a:stretch>
                  <a:fillRect/>
                </a:stretch>
              </p:blipFill>
              <p:spPr>
                <a:xfrm>
                  <a:off x="201780" y="6204150"/>
                  <a:ext cx="351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0" name="Freihand 199">
                  <a:extLst>
                    <a:ext uri="{FF2B5EF4-FFF2-40B4-BE49-F238E27FC236}">
                      <a16:creationId xmlns:a16="http://schemas.microsoft.com/office/drawing/2014/main" id="{1F757A88-BDF6-471A-6139-6E7EB62003DE}"/>
                    </a:ext>
                  </a:extLst>
                </p14:cNvPr>
                <p14:cNvContentPartPr/>
                <p14:nvPr/>
              </p14:nvContentPartPr>
              <p14:xfrm>
                <a:off x="481500" y="6356430"/>
                <a:ext cx="198720" cy="5040"/>
              </p14:xfrm>
            </p:contentPart>
          </mc:Choice>
          <mc:Fallback xmlns="">
            <p:pic>
              <p:nvPicPr>
                <p:cNvPr id="200" name="Freihand 199">
                  <a:extLst>
                    <a:ext uri="{FF2B5EF4-FFF2-40B4-BE49-F238E27FC236}">
                      <a16:creationId xmlns:a16="http://schemas.microsoft.com/office/drawing/2014/main" id="{1F757A88-BDF6-471A-6139-6E7EB62003DE}"/>
                    </a:ext>
                  </a:extLst>
                </p:cNvPr>
                <p:cNvPicPr/>
                <p:nvPr/>
              </p:nvPicPr>
              <p:blipFill>
                <a:blip r:embed="rId223"/>
                <a:stretch>
                  <a:fillRect/>
                </a:stretch>
              </p:blipFill>
              <p:spPr>
                <a:xfrm>
                  <a:off x="477180" y="6352110"/>
                  <a:ext cx="2073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1" name="Freihand 200">
                  <a:extLst>
                    <a:ext uri="{FF2B5EF4-FFF2-40B4-BE49-F238E27FC236}">
                      <a16:creationId xmlns:a16="http://schemas.microsoft.com/office/drawing/2014/main" id="{D4B5F0ED-B0E8-5643-AE83-BB125340A828}"/>
                    </a:ext>
                  </a:extLst>
                </p14:cNvPr>
                <p14:cNvContentPartPr/>
                <p14:nvPr/>
              </p14:nvContentPartPr>
              <p14:xfrm>
                <a:off x="556020" y="6448950"/>
                <a:ext cx="147600" cy="26640"/>
              </p14:xfrm>
            </p:contentPart>
          </mc:Choice>
          <mc:Fallback xmlns="">
            <p:pic>
              <p:nvPicPr>
                <p:cNvPr id="201" name="Freihand 200">
                  <a:extLst>
                    <a:ext uri="{FF2B5EF4-FFF2-40B4-BE49-F238E27FC236}">
                      <a16:creationId xmlns:a16="http://schemas.microsoft.com/office/drawing/2014/main" id="{D4B5F0ED-B0E8-5643-AE83-BB125340A828}"/>
                    </a:ext>
                  </a:extLst>
                </p:cNvPr>
                <p:cNvPicPr/>
                <p:nvPr/>
              </p:nvPicPr>
              <p:blipFill>
                <a:blip r:embed="rId225"/>
                <a:stretch>
                  <a:fillRect/>
                </a:stretch>
              </p:blipFill>
              <p:spPr>
                <a:xfrm>
                  <a:off x="551700" y="6444630"/>
                  <a:ext cx="156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2" name="Freihand 201">
                  <a:extLst>
                    <a:ext uri="{FF2B5EF4-FFF2-40B4-BE49-F238E27FC236}">
                      <a16:creationId xmlns:a16="http://schemas.microsoft.com/office/drawing/2014/main" id="{36E2CD85-0829-F7A6-DE37-C77AC2A47A10}"/>
                    </a:ext>
                  </a:extLst>
                </p14:cNvPr>
                <p14:cNvContentPartPr/>
                <p14:nvPr/>
              </p14:nvContentPartPr>
              <p14:xfrm>
                <a:off x="593460" y="6269670"/>
                <a:ext cx="166680" cy="278280"/>
              </p14:xfrm>
            </p:contentPart>
          </mc:Choice>
          <mc:Fallback xmlns="">
            <p:pic>
              <p:nvPicPr>
                <p:cNvPr id="202" name="Freihand 201">
                  <a:extLst>
                    <a:ext uri="{FF2B5EF4-FFF2-40B4-BE49-F238E27FC236}">
                      <a16:creationId xmlns:a16="http://schemas.microsoft.com/office/drawing/2014/main" id="{36E2CD85-0829-F7A6-DE37-C77AC2A47A10}"/>
                    </a:ext>
                  </a:extLst>
                </p:cNvPr>
                <p:cNvPicPr/>
                <p:nvPr/>
              </p:nvPicPr>
              <p:blipFill>
                <a:blip r:embed="rId227"/>
                <a:stretch>
                  <a:fillRect/>
                </a:stretch>
              </p:blipFill>
              <p:spPr>
                <a:xfrm>
                  <a:off x="589140" y="6265350"/>
                  <a:ext cx="1753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4" name="Freihand 203">
                  <a:extLst>
                    <a:ext uri="{FF2B5EF4-FFF2-40B4-BE49-F238E27FC236}">
                      <a16:creationId xmlns:a16="http://schemas.microsoft.com/office/drawing/2014/main" id="{A8ED313D-47F8-4761-EDCA-858FA1F5CE45}"/>
                    </a:ext>
                  </a:extLst>
                </p14:cNvPr>
                <p14:cNvContentPartPr/>
                <p14:nvPr/>
              </p14:nvContentPartPr>
              <p14:xfrm>
                <a:off x="696780" y="6198750"/>
                <a:ext cx="209880" cy="39240"/>
              </p14:xfrm>
            </p:contentPart>
          </mc:Choice>
          <mc:Fallback xmlns="">
            <p:pic>
              <p:nvPicPr>
                <p:cNvPr id="204" name="Freihand 203">
                  <a:extLst>
                    <a:ext uri="{FF2B5EF4-FFF2-40B4-BE49-F238E27FC236}">
                      <a16:creationId xmlns:a16="http://schemas.microsoft.com/office/drawing/2014/main" id="{A8ED313D-47F8-4761-EDCA-858FA1F5CE45}"/>
                    </a:ext>
                  </a:extLst>
                </p:cNvPr>
                <p:cNvPicPr/>
                <p:nvPr/>
              </p:nvPicPr>
              <p:blipFill>
                <a:blip r:embed="rId229"/>
                <a:stretch>
                  <a:fillRect/>
                </a:stretch>
              </p:blipFill>
              <p:spPr>
                <a:xfrm>
                  <a:off x="692460" y="6194430"/>
                  <a:ext cx="218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5" name="Freihand 204">
                  <a:extLst>
                    <a:ext uri="{FF2B5EF4-FFF2-40B4-BE49-F238E27FC236}">
                      <a16:creationId xmlns:a16="http://schemas.microsoft.com/office/drawing/2014/main" id="{DDA1B459-0785-627F-E863-515D756D0DD6}"/>
                    </a:ext>
                  </a:extLst>
                </p14:cNvPr>
                <p14:cNvContentPartPr/>
                <p14:nvPr/>
              </p14:nvContentPartPr>
              <p14:xfrm>
                <a:off x="480060" y="6052950"/>
                <a:ext cx="539640" cy="207000"/>
              </p14:xfrm>
            </p:contentPart>
          </mc:Choice>
          <mc:Fallback xmlns="">
            <p:pic>
              <p:nvPicPr>
                <p:cNvPr id="205" name="Freihand 204">
                  <a:extLst>
                    <a:ext uri="{FF2B5EF4-FFF2-40B4-BE49-F238E27FC236}">
                      <a16:creationId xmlns:a16="http://schemas.microsoft.com/office/drawing/2014/main" id="{DDA1B459-0785-627F-E863-515D756D0DD6}"/>
                    </a:ext>
                  </a:extLst>
                </p:cNvPr>
                <p:cNvPicPr/>
                <p:nvPr/>
              </p:nvPicPr>
              <p:blipFill>
                <a:blip r:embed="rId231"/>
                <a:stretch>
                  <a:fillRect/>
                </a:stretch>
              </p:blipFill>
              <p:spPr>
                <a:xfrm>
                  <a:off x="475740" y="6048630"/>
                  <a:ext cx="5482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6" name="Freihand 205">
                  <a:extLst>
                    <a:ext uri="{FF2B5EF4-FFF2-40B4-BE49-F238E27FC236}">
                      <a16:creationId xmlns:a16="http://schemas.microsoft.com/office/drawing/2014/main" id="{B51FAE49-4AC3-AB68-0621-95FA207EFC26}"/>
                    </a:ext>
                  </a:extLst>
                </p14:cNvPr>
                <p14:cNvContentPartPr/>
                <p14:nvPr/>
              </p14:nvContentPartPr>
              <p14:xfrm>
                <a:off x="725220" y="6291270"/>
                <a:ext cx="156600" cy="248400"/>
              </p14:xfrm>
            </p:contentPart>
          </mc:Choice>
          <mc:Fallback xmlns="">
            <p:pic>
              <p:nvPicPr>
                <p:cNvPr id="206" name="Freihand 205">
                  <a:extLst>
                    <a:ext uri="{FF2B5EF4-FFF2-40B4-BE49-F238E27FC236}">
                      <a16:creationId xmlns:a16="http://schemas.microsoft.com/office/drawing/2014/main" id="{B51FAE49-4AC3-AB68-0621-95FA207EFC26}"/>
                    </a:ext>
                  </a:extLst>
                </p:cNvPr>
                <p:cNvPicPr/>
                <p:nvPr/>
              </p:nvPicPr>
              <p:blipFill>
                <a:blip r:embed="rId233"/>
                <a:stretch>
                  <a:fillRect/>
                </a:stretch>
              </p:blipFill>
              <p:spPr>
                <a:xfrm>
                  <a:off x="720900" y="6286950"/>
                  <a:ext cx="165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7" name="Freihand 206">
                  <a:extLst>
                    <a:ext uri="{FF2B5EF4-FFF2-40B4-BE49-F238E27FC236}">
                      <a16:creationId xmlns:a16="http://schemas.microsoft.com/office/drawing/2014/main" id="{2534045C-EF9E-7F9A-28C4-D3CFA7236615}"/>
                    </a:ext>
                  </a:extLst>
                </p14:cNvPr>
                <p14:cNvContentPartPr/>
                <p14:nvPr/>
              </p14:nvContentPartPr>
              <p14:xfrm>
                <a:off x="914220" y="6526710"/>
                <a:ext cx="247680" cy="87480"/>
              </p14:xfrm>
            </p:contentPart>
          </mc:Choice>
          <mc:Fallback xmlns="">
            <p:pic>
              <p:nvPicPr>
                <p:cNvPr id="207" name="Freihand 206">
                  <a:extLst>
                    <a:ext uri="{FF2B5EF4-FFF2-40B4-BE49-F238E27FC236}">
                      <a16:creationId xmlns:a16="http://schemas.microsoft.com/office/drawing/2014/main" id="{2534045C-EF9E-7F9A-28C4-D3CFA7236615}"/>
                    </a:ext>
                  </a:extLst>
                </p:cNvPr>
                <p:cNvPicPr/>
                <p:nvPr/>
              </p:nvPicPr>
              <p:blipFill>
                <a:blip r:embed="rId235"/>
                <a:stretch>
                  <a:fillRect/>
                </a:stretch>
              </p:blipFill>
              <p:spPr>
                <a:xfrm>
                  <a:off x="909900" y="6522390"/>
                  <a:ext cx="256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8" name="Freihand 207">
                  <a:extLst>
                    <a:ext uri="{FF2B5EF4-FFF2-40B4-BE49-F238E27FC236}">
                      <a16:creationId xmlns:a16="http://schemas.microsoft.com/office/drawing/2014/main" id="{1CE26312-6649-87D4-B9EF-8AA4153A543C}"/>
                    </a:ext>
                  </a:extLst>
                </p14:cNvPr>
                <p14:cNvContentPartPr/>
                <p14:nvPr/>
              </p14:nvContentPartPr>
              <p14:xfrm>
                <a:off x="936180" y="6387390"/>
                <a:ext cx="149400" cy="27720"/>
              </p14:xfrm>
            </p:contentPart>
          </mc:Choice>
          <mc:Fallback xmlns="">
            <p:pic>
              <p:nvPicPr>
                <p:cNvPr id="208" name="Freihand 207">
                  <a:extLst>
                    <a:ext uri="{FF2B5EF4-FFF2-40B4-BE49-F238E27FC236}">
                      <a16:creationId xmlns:a16="http://schemas.microsoft.com/office/drawing/2014/main" id="{1CE26312-6649-87D4-B9EF-8AA4153A543C}"/>
                    </a:ext>
                  </a:extLst>
                </p:cNvPr>
                <p:cNvPicPr/>
                <p:nvPr/>
              </p:nvPicPr>
              <p:blipFill>
                <a:blip r:embed="rId237"/>
                <a:stretch>
                  <a:fillRect/>
                </a:stretch>
              </p:blipFill>
              <p:spPr>
                <a:xfrm>
                  <a:off x="931860" y="6383070"/>
                  <a:ext cx="158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0" name="Freihand 209">
                  <a:extLst>
                    <a:ext uri="{FF2B5EF4-FFF2-40B4-BE49-F238E27FC236}">
                      <a16:creationId xmlns:a16="http://schemas.microsoft.com/office/drawing/2014/main" id="{4702C391-7F6B-843C-A890-AF1A078CCDBE}"/>
                    </a:ext>
                  </a:extLst>
                </p14:cNvPr>
                <p14:cNvContentPartPr/>
                <p14:nvPr/>
              </p14:nvContentPartPr>
              <p14:xfrm>
                <a:off x="1054260" y="6144390"/>
                <a:ext cx="133200" cy="320760"/>
              </p14:xfrm>
            </p:contentPart>
          </mc:Choice>
          <mc:Fallback xmlns="">
            <p:pic>
              <p:nvPicPr>
                <p:cNvPr id="210" name="Freihand 209">
                  <a:extLst>
                    <a:ext uri="{FF2B5EF4-FFF2-40B4-BE49-F238E27FC236}">
                      <a16:creationId xmlns:a16="http://schemas.microsoft.com/office/drawing/2014/main" id="{4702C391-7F6B-843C-A890-AF1A078CCDBE}"/>
                    </a:ext>
                  </a:extLst>
                </p:cNvPr>
                <p:cNvPicPr/>
                <p:nvPr/>
              </p:nvPicPr>
              <p:blipFill>
                <a:blip r:embed="rId239"/>
                <a:stretch>
                  <a:fillRect/>
                </a:stretch>
              </p:blipFill>
              <p:spPr>
                <a:xfrm>
                  <a:off x="1049940" y="6140070"/>
                  <a:ext cx="141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1" name="Freihand 210">
                  <a:extLst>
                    <a:ext uri="{FF2B5EF4-FFF2-40B4-BE49-F238E27FC236}">
                      <a16:creationId xmlns:a16="http://schemas.microsoft.com/office/drawing/2014/main" id="{D5696A03-50D1-82AF-4E6F-D2736C5A24FF}"/>
                    </a:ext>
                  </a:extLst>
                </p14:cNvPr>
                <p14:cNvContentPartPr/>
                <p14:nvPr/>
              </p14:nvContentPartPr>
              <p14:xfrm>
                <a:off x="1039500" y="6088950"/>
                <a:ext cx="232200" cy="300960"/>
              </p14:xfrm>
            </p:contentPart>
          </mc:Choice>
          <mc:Fallback xmlns="">
            <p:pic>
              <p:nvPicPr>
                <p:cNvPr id="211" name="Freihand 210">
                  <a:extLst>
                    <a:ext uri="{FF2B5EF4-FFF2-40B4-BE49-F238E27FC236}">
                      <a16:creationId xmlns:a16="http://schemas.microsoft.com/office/drawing/2014/main" id="{D5696A03-50D1-82AF-4E6F-D2736C5A24FF}"/>
                    </a:ext>
                  </a:extLst>
                </p:cNvPr>
                <p:cNvPicPr/>
                <p:nvPr/>
              </p:nvPicPr>
              <p:blipFill>
                <a:blip r:embed="rId241"/>
                <a:stretch>
                  <a:fillRect/>
                </a:stretch>
              </p:blipFill>
              <p:spPr>
                <a:xfrm>
                  <a:off x="1035180" y="6084630"/>
                  <a:ext cx="2408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2" name="Freihand 211">
                  <a:extLst>
                    <a:ext uri="{FF2B5EF4-FFF2-40B4-BE49-F238E27FC236}">
                      <a16:creationId xmlns:a16="http://schemas.microsoft.com/office/drawing/2014/main" id="{2B173D48-8763-E93F-8B37-B287D6DB8597}"/>
                    </a:ext>
                  </a:extLst>
                </p14:cNvPr>
                <p14:cNvContentPartPr/>
                <p14:nvPr/>
              </p14:nvContentPartPr>
              <p14:xfrm>
                <a:off x="970740" y="6569190"/>
                <a:ext cx="280080" cy="92520"/>
              </p14:xfrm>
            </p:contentPart>
          </mc:Choice>
          <mc:Fallback xmlns="">
            <p:pic>
              <p:nvPicPr>
                <p:cNvPr id="212" name="Freihand 211">
                  <a:extLst>
                    <a:ext uri="{FF2B5EF4-FFF2-40B4-BE49-F238E27FC236}">
                      <a16:creationId xmlns:a16="http://schemas.microsoft.com/office/drawing/2014/main" id="{2B173D48-8763-E93F-8B37-B287D6DB8597}"/>
                    </a:ext>
                  </a:extLst>
                </p:cNvPr>
                <p:cNvPicPr/>
                <p:nvPr/>
              </p:nvPicPr>
              <p:blipFill>
                <a:blip r:embed="rId243"/>
                <a:stretch>
                  <a:fillRect/>
                </a:stretch>
              </p:blipFill>
              <p:spPr>
                <a:xfrm>
                  <a:off x="966420" y="6564870"/>
                  <a:ext cx="288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3" name="Freihand 212">
                  <a:extLst>
                    <a:ext uri="{FF2B5EF4-FFF2-40B4-BE49-F238E27FC236}">
                      <a16:creationId xmlns:a16="http://schemas.microsoft.com/office/drawing/2014/main" id="{4E288C21-14F7-30BB-BB95-82A8DAFB208F}"/>
                    </a:ext>
                  </a:extLst>
                </p14:cNvPr>
                <p14:cNvContentPartPr/>
                <p14:nvPr/>
              </p14:nvContentPartPr>
              <p14:xfrm>
                <a:off x="1277460" y="6279750"/>
                <a:ext cx="57600" cy="257400"/>
              </p14:xfrm>
            </p:contentPart>
          </mc:Choice>
          <mc:Fallback xmlns="">
            <p:pic>
              <p:nvPicPr>
                <p:cNvPr id="213" name="Freihand 212">
                  <a:extLst>
                    <a:ext uri="{FF2B5EF4-FFF2-40B4-BE49-F238E27FC236}">
                      <a16:creationId xmlns:a16="http://schemas.microsoft.com/office/drawing/2014/main" id="{4E288C21-14F7-30BB-BB95-82A8DAFB208F}"/>
                    </a:ext>
                  </a:extLst>
                </p:cNvPr>
                <p:cNvPicPr/>
                <p:nvPr/>
              </p:nvPicPr>
              <p:blipFill>
                <a:blip r:embed="rId245"/>
                <a:stretch>
                  <a:fillRect/>
                </a:stretch>
              </p:blipFill>
              <p:spPr>
                <a:xfrm>
                  <a:off x="1273140" y="6275430"/>
                  <a:ext cx="662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9" name="Freihand 218">
                  <a:extLst>
                    <a:ext uri="{FF2B5EF4-FFF2-40B4-BE49-F238E27FC236}">
                      <a16:creationId xmlns:a16="http://schemas.microsoft.com/office/drawing/2014/main" id="{D29F111E-59CC-7AB7-B688-AC9877DDEAF7}"/>
                    </a:ext>
                  </a:extLst>
                </p14:cNvPr>
                <p14:cNvContentPartPr/>
                <p14:nvPr/>
              </p14:nvContentPartPr>
              <p14:xfrm>
                <a:off x="3051540" y="6086790"/>
                <a:ext cx="189720" cy="114480"/>
              </p14:xfrm>
            </p:contentPart>
          </mc:Choice>
          <mc:Fallback xmlns="">
            <p:pic>
              <p:nvPicPr>
                <p:cNvPr id="219" name="Freihand 218">
                  <a:extLst>
                    <a:ext uri="{FF2B5EF4-FFF2-40B4-BE49-F238E27FC236}">
                      <a16:creationId xmlns:a16="http://schemas.microsoft.com/office/drawing/2014/main" id="{D29F111E-59CC-7AB7-B688-AC9877DDEAF7}"/>
                    </a:ext>
                  </a:extLst>
                </p:cNvPr>
                <p:cNvPicPr/>
                <p:nvPr/>
              </p:nvPicPr>
              <p:blipFill>
                <a:blip r:embed="rId247"/>
                <a:stretch>
                  <a:fillRect/>
                </a:stretch>
              </p:blipFill>
              <p:spPr>
                <a:xfrm>
                  <a:off x="3047220" y="6082470"/>
                  <a:ext cx="198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3" name="Freihand 222">
                  <a:extLst>
                    <a:ext uri="{FF2B5EF4-FFF2-40B4-BE49-F238E27FC236}">
                      <a16:creationId xmlns:a16="http://schemas.microsoft.com/office/drawing/2014/main" id="{2092FF97-0D36-D10B-74EC-E44C701C3AF6}"/>
                    </a:ext>
                  </a:extLst>
                </p14:cNvPr>
                <p14:cNvContentPartPr/>
                <p14:nvPr/>
              </p14:nvContentPartPr>
              <p14:xfrm>
                <a:off x="2849220" y="6047910"/>
                <a:ext cx="63360" cy="55080"/>
              </p14:xfrm>
            </p:contentPart>
          </mc:Choice>
          <mc:Fallback xmlns="">
            <p:pic>
              <p:nvPicPr>
                <p:cNvPr id="223" name="Freihand 222">
                  <a:extLst>
                    <a:ext uri="{FF2B5EF4-FFF2-40B4-BE49-F238E27FC236}">
                      <a16:creationId xmlns:a16="http://schemas.microsoft.com/office/drawing/2014/main" id="{2092FF97-0D36-D10B-74EC-E44C701C3AF6}"/>
                    </a:ext>
                  </a:extLst>
                </p:cNvPr>
                <p:cNvPicPr/>
                <p:nvPr/>
              </p:nvPicPr>
              <p:blipFill>
                <a:blip r:embed="rId249"/>
                <a:stretch>
                  <a:fillRect/>
                </a:stretch>
              </p:blipFill>
              <p:spPr>
                <a:xfrm>
                  <a:off x="2844900" y="6043590"/>
                  <a:ext cx="72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4" name="Freihand 233">
                  <a:extLst>
                    <a:ext uri="{FF2B5EF4-FFF2-40B4-BE49-F238E27FC236}">
                      <a16:creationId xmlns:a16="http://schemas.microsoft.com/office/drawing/2014/main" id="{0FDA5A07-A6B5-A478-5346-D8A763D659EE}"/>
                    </a:ext>
                  </a:extLst>
                </p14:cNvPr>
                <p14:cNvContentPartPr/>
                <p14:nvPr/>
              </p14:nvContentPartPr>
              <p14:xfrm>
                <a:off x="2691540" y="6060510"/>
                <a:ext cx="351720" cy="198720"/>
              </p14:xfrm>
            </p:contentPart>
          </mc:Choice>
          <mc:Fallback xmlns="">
            <p:pic>
              <p:nvPicPr>
                <p:cNvPr id="234" name="Freihand 233">
                  <a:extLst>
                    <a:ext uri="{FF2B5EF4-FFF2-40B4-BE49-F238E27FC236}">
                      <a16:creationId xmlns:a16="http://schemas.microsoft.com/office/drawing/2014/main" id="{0FDA5A07-A6B5-A478-5346-D8A763D659EE}"/>
                    </a:ext>
                  </a:extLst>
                </p:cNvPr>
                <p:cNvPicPr/>
                <p:nvPr/>
              </p:nvPicPr>
              <p:blipFill>
                <a:blip r:embed="rId251"/>
                <a:stretch>
                  <a:fillRect/>
                </a:stretch>
              </p:blipFill>
              <p:spPr>
                <a:xfrm>
                  <a:off x="2687220" y="6056190"/>
                  <a:ext cx="3603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5" name="Freihand 234">
                  <a:extLst>
                    <a:ext uri="{FF2B5EF4-FFF2-40B4-BE49-F238E27FC236}">
                      <a16:creationId xmlns:a16="http://schemas.microsoft.com/office/drawing/2014/main" id="{A624905F-D980-6A1E-B45D-A8A4B1ECF4D8}"/>
                    </a:ext>
                  </a:extLst>
                </p14:cNvPr>
                <p14:cNvContentPartPr/>
                <p14:nvPr/>
              </p14:nvContentPartPr>
              <p14:xfrm>
                <a:off x="3126060" y="6165630"/>
                <a:ext cx="131040" cy="136440"/>
              </p14:xfrm>
            </p:contentPart>
          </mc:Choice>
          <mc:Fallback xmlns="">
            <p:pic>
              <p:nvPicPr>
                <p:cNvPr id="235" name="Freihand 234">
                  <a:extLst>
                    <a:ext uri="{FF2B5EF4-FFF2-40B4-BE49-F238E27FC236}">
                      <a16:creationId xmlns:a16="http://schemas.microsoft.com/office/drawing/2014/main" id="{A624905F-D980-6A1E-B45D-A8A4B1ECF4D8}"/>
                    </a:ext>
                  </a:extLst>
                </p:cNvPr>
                <p:cNvPicPr/>
                <p:nvPr/>
              </p:nvPicPr>
              <p:blipFill>
                <a:blip r:embed="rId253"/>
                <a:stretch>
                  <a:fillRect/>
                </a:stretch>
              </p:blipFill>
              <p:spPr>
                <a:xfrm>
                  <a:off x="3121740" y="6161310"/>
                  <a:ext cx="139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41" name="Freihand 240">
                  <a:extLst>
                    <a:ext uri="{FF2B5EF4-FFF2-40B4-BE49-F238E27FC236}">
                      <a16:creationId xmlns:a16="http://schemas.microsoft.com/office/drawing/2014/main" id="{1F42DF50-8DC6-8064-297D-9C49DBAC117A}"/>
                    </a:ext>
                  </a:extLst>
                </p14:cNvPr>
                <p14:cNvContentPartPr/>
                <p14:nvPr/>
              </p14:nvContentPartPr>
              <p14:xfrm>
                <a:off x="2592180" y="6015870"/>
                <a:ext cx="129960" cy="345600"/>
              </p14:xfrm>
            </p:contentPart>
          </mc:Choice>
          <mc:Fallback xmlns="">
            <p:pic>
              <p:nvPicPr>
                <p:cNvPr id="241" name="Freihand 240">
                  <a:extLst>
                    <a:ext uri="{FF2B5EF4-FFF2-40B4-BE49-F238E27FC236}">
                      <a16:creationId xmlns:a16="http://schemas.microsoft.com/office/drawing/2014/main" id="{1F42DF50-8DC6-8064-297D-9C49DBAC117A}"/>
                    </a:ext>
                  </a:extLst>
                </p:cNvPr>
                <p:cNvPicPr/>
                <p:nvPr/>
              </p:nvPicPr>
              <p:blipFill>
                <a:blip r:embed="rId255"/>
                <a:stretch>
                  <a:fillRect/>
                </a:stretch>
              </p:blipFill>
              <p:spPr>
                <a:xfrm>
                  <a:off x="2587860" y="6011550"/>
                  <a:ext cx="1386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42" name="Freihand 241">
                  <a:extLst>
                    <a:ext uri="{FF2B5EF4-FFF2-40B4-BE49-F238E27FC236}">
                      <a16:creationId xmlns:a16="http://schemas.microsoft.com/office/drawing/2014/main" id="{FBF9E06B-300E-8184-1007-999444ECB56E}"/>
                    </a:ext>
                  </a:extLst>
                </p14:cNvPr>
                <p14:cNvContentPartPr/>
                <p14:nvPr/>
              </p14:nvContentPartPr>
              <p14:xfrm>
                <a:off x="2651580" y="6281190"/>
                <a:ext cx="345960" cy="217440"/>
              </p14:xfrm>
            </p:contentPart>
          </mc:Choice>
          <mc:Fallback xmlns="">
            <p:pic>
              <p:nvPicPr>
                <p:cNvPr id="242" name="Freihand 241">
                  <a:extLst>
                    <a:ext uri="{FF2B5EF4-FFF2-40B4-BE49-F238E27FC236}">
                      <a16:creationId xmlns:a16="http://schemas.microsoft.com/office/drawing/2014/main" id="{FBF9E06B-300E-8184-1007-999444ECB56E}"/>
                    </a:ext>
                  </a:extLst>
                </p:cNvPr>
                <p:cNvPicPr/>
                <p:nvPr/>
              </p:nvPicPr>
              <p:blipFill>
                <a:blip r:embed="rId257"/>
                <a:stretch>
                  <a:fillRect/>
                </a:stretch>
              </p:blipFill>
              <p:spPr>
                <a:xfrm>
                  <a:off x="2647260" y="6276870"/>
                  <a:ext cx="354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43" name="Freihand 242">
                  <a:extLst>
                    <a:ext uri="{FF2B5EF4-FFF2-40B4-BE49-F238E27FC236}">
                      <a16:creationId xmlns:a16="http://schemas.microsoft.com/office/drawing/2014/main" id="{E8097071-C1F4-212E-5705-650E8F6AD124}"/>
                    </a:ext>
                  </a:extLst>
                </p14:cNvPr>
                <p14:cNvContentPartPr/>
                <p14:nvPr/>
              </p14:nvContentPartPr>
              <p14:xfrm>
                <a:off x="2777580" y="6329070"/>
                <a:ext cx="257040" cy="10800"/>
              </p14:xfrm>
            </p:contentPart>
          </mc:Choice>
          <mc:Fallback xmlns="">
            <p:pic>
              <p:nvPicPr>
                <p:cNvPr id="243" name="Freihand 242">
                  <a:extLst>
                    <a:ext uri="{FF2B5EF4-FFF2-40B4-BE49-F238E27FC236}">
                      <a16:creationId xmlns:a16="http://schemas.microsoft.com/office/drawing/2014/main" id="{E8097071-C1F4-212E-5705-650E8F6AD124}"/>
                    </a:ext>
                  </a:extLst>
                </p:cNvPr>
                <p:cNvPicPr/>
                <p:nvPr/>
              </p:nvPicPr>
              <p:blipFill>
                <a:blip r:embed="rId259"/>
                <a:stretch>
                  <a:fillRect/>
                </a:stretch>
              </p:blipFill>
              <p:spPr>
                <a:xfrm>
                  <a:off x="2773260" y="6324750"/>
                  <a:ext cx="2656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45" name="Freihand 244">
                  <a:extLst>
                    <a:ext uri="{FF2B5EF4-FFF2-40B4-BE49-F238E27FC236}">
                      <a16:creationId xmlns:a16="http://schemas.microsoft.com/office/drawing/2014/main" id="{F89E1CFB-5BF0-702A-8AE9-9E4F2E8CEF85}"/>
                    </a:ext>
                  </a:extLst>
                </p14:cNvPr>
                <p14:cNvContentPartPr/>
                <p14:nvPr/>
              </p14:nvContentPartPr>
              <p14:xfrm>
                <a:off x="3235140" y="6282990"/>
                <a:ext cx="3240" cy="299160"/>
              </p14:xfrm>
            </p:contentPart>
          </mc:Choice>
          <mc:Fallback xmlns="">
            <p:pic>
              <p:nvPicPr>
                <p:cNvPr id="245" name="Freihand 244">
                  <a:extLst>
                    <a:ext uri="{FF2B5EF4-FFF2-40B4-BE49-F238E27FC236}">
                      <a16:creationId xmlns:a16="http://schemas.microsoft.com/office/drawing/2014/main" id="{F89E1CFB-5BF0-702A-8AE9-9E4F2E8CEF85}"/>
                    </a:ext>
                  </a:extLst>
                </p:cNvPr>
                <p:cNvPicPr/>
                <p:nvPr/>
              </p:nvPicPr>
              <p:blipFill>
                <a:blip r:embed="rId261"/>
                <a:stretch>
                  <a:fillRect/>
                </a:stretch>
              </p:blipFill>
              <p:spPr>
                <a:xfrm>
                  <a:off x="3230820" y="6278670"/>
                  <a:ext cx="118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7" name="Freihand 246">
                  <a:extLst>
                    <a:ext uri="{FF2B5EF4-FFF2-40B4-BE49-F238E27FC236}">
                      <a16:creationId xmlns:a16="http://schemas.microsoft.com/office/drawing/2014/main" id="{FE4661AA-71D4-7F86-0FC2-9665BF90E2D2}"/>
                    </a:ext>
                  </a:extLst>
                </p14:cNvPr>
                <p14:cNvContentPartPr/>
                <p14:nvPr/>
              </p14:nvContentPartPr>
              <p14:xfrm>
                <a:off x="2406060" y="6003270"/>
                <a:ext cx="73440" cy="292680"/>
              </p14:xfrm>
            </p:contentPart>
          </mc:Choice>
          <mc:Fallback xmlns="">
            <p:pic>
              <p:nvPicPr>
                <p:cNvPr id="247" name="Freihand 246">
                  <a:extLst>
                    <a:ext uri="{FF2B5EF4-FFF2-40B4-BE49-F238E27FC236}">
                      <a16:creationId xmlns:a16="http://schemas.microsoft.com/office/drawing/2014/main" id="{FE4661AA-71D4-7F86-0FC2-9665BF90E2D2}"/>
                    </a:ext>
                  </a:extLst>
                </p:cNvPr>
                <p:cNvPicPr/>
                <p:nvPr/>
              </p:nvPicPr>
              <p:blipFill>
                <a:blip r:embed="rId263"/>
                <a:stretch>
                  <a:fillRect/>
                </a:stretch>
              </p:blipFill>
              <p:spPr>
                <a:xfrm>
                  <a:off x="2401740" y="5998950"/>
                  <a:ext cx="820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8" name="Freihand 247">
                  <a:extLst>
                    <a:ext uri="{FF2B5EF4-FFF2-40B4-BE49-F238E27FC236}">
                      <a16:creationId xmlns:a16="http://schemas.microsoft.com/office/drawing/2014/main" id="{FFD69AF2-B1AF-86F8-582A-07E7E49B6B1B}"/>
                    </a:ext>
                  </a:extLst>
                </p14:cNvPr>
                <p14:cNvContentPartPr/>
                <p14:nvPr/>
              </p14:nvContentPartPr>
              <p14:xfrm>
                <a:off x="2478060" y="6375870"/>
                <a:ext cx="6120" cy="326160"/>
              </p14:xfrm>
            </p:contentPart>
          </mc:Choice>
          <mc:Fallback xmlns="">
            <p:pic>
              <p:nvPicPr>
                <p:cNvPr id="248" name="Freihand 247">
                  <a:extLst>
                    <a:ext uri="{FF2B5EF4-FFF2-40B4-BE49-F238E27FC236}">
                      <a16:creationId xmlns:a16="http://schemas.microsoft.com/office/drawing/2014/main" id="{FFD69AF2-B1AF-86F8-582A-07E7E49B6B1B}"/>
                    </a:ext>
                  </a:extLst>
                </p:cNvPr>
                <p:cNvPicPr/>
                <p:nvPr/>
              </p:nvPicPr>
              <p:blipFill>
                <a:blip r:embed="rId265"/>
                <a:stretch>
                  <a:fillRect/>
                </a:stretch>
              </p:blipFill>
              <p:spPr>
                <a:xfrm>
                  <a:off x="2473740" y="6371550"/>
                  <a:ext cx="147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53" name="Freihand 252">
                  <a:extLst>
                    <a:ext uri="{FF2B5EF4-FFF2-40B4-BE49-F238E27FC236}">
                      <a16:creationId xmlns:a16="http://schemas.microsoft.com/office/drawing/2014/main" id="{F08C7F86-85E9-22E6-A9DB-159723C409CB}"/>
                    </a:ext>
                  </a:extLst>
                </p14:cNvPr>
                <p14:cNvContentPartPr/>
                <p14:nvPr/>
              </p14:nvContentPartPr>
              <p14:xfrm>
                <a:off x="1998900" y="6399990"/>
                <a:ext cx="270000" cy="236880"/>
              </p14:xfrm>
            </p:contentPart>
          </mc:Choice>
          <mc:Fallback xmlns="">
            <p:pic>
              <p:nvPicPr>
                <p:cNvPr id="253" name="Freihand 252">
                  <a:extLst>
                    <a:ext uri="{FF2B5EF4-FFF2-40B4-BE49-F238E27FC236}">
                      <a16:creationId xmlns:a16="http://schemas.microsoft.com/office/drawing/2014/main" id="{F08C7F86-85E9-22E6-A9DB-159723C409CB}"/>
                    </a:ext>
                  </a:extLst>
                </p:cNvPr>
                <p:cNvPicPr/>
                <p:nvPr/>
              </p:nvPicPr>
              <p:blipFill>
                <a:blip r:embed="rId267"/>
                <a:stretch>
                  <a:fillRect/>
                </a:stretch>
              </p:blipFill>
              <p:spPr>
                <a:xfrm>
                  <a:off x="1994580" y="6395670"/>
                  <a:ext cx="278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54" name="Freihand 253">
                  <a:extLst>
                    <a:ext uri="{FF2B5EF4-FFF2-40B4-BE49-F238E27FC236}">
                      <a16:creationId xmlns:a16="http://schemas.microsoft.com/office/drawing/2014/main" id="{E046A2A5-5BAF-5B68-C6AB-7F64165BD2C3}"/>
                    </a:ext>
                  </a:extLst>
                </p14:cNvPr>
                <p14:cNvContentPartPr/>
                <p14:nvPr/>
              </p14:nvContentPartPr>
              <p14:xfrm>
                <a:off x="1988820" y="6632910"/>
                <a:ext cx="182520" cy="96480"/>
              </p14:xfrm>
            </p:contentPart>
          </mc:Choice>
          <mc:Fallback xmlns="">
            <p:pic>
              <p:nvPicPr>
                <p:cNvPr id="254" name="Freihand 253">
                  <a:extLst>
                    <a:ext uri="{FF2B5EF4-FFF2-40B4-BE49-F238E27FC236}">
                      <a16:creationId xmlns:a16="http://schemas.microsoft.com/office/drawing/2014/main" id="{E046A2A5-5BAF-5B68-C6AB-7F64165BD2C3}"/>
                    </a:ext>
                  </a:extLst>
                </p:cNvPr>
                <p:cNvPicPr/>
                <p:nvPr/>
              </p:nvPicPr>
              <p:blipFill>
                <a:blip r:embed="rId269"/>
                <a:stretch>
                  <a:fillRect/>
                </a:stretch>
              </p:blipFill>
              <p:spPr>
                <a:xfrm>
                  <a:off x="1984500" y="6628590"/>
                  <a:ext cx="191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7" name="Freihand 266">
                  <a:extLst>
                    <a:ext uri="{FF2B5EF4-FFF2-40B4-BE49-F238E27FC236}">
                      <a16:creationId xmlns:a16="http://schemas.microsoft.com/office/drawing/2014/main" id="{B21B74AB-8FA6-0E7C-043F-0CDDCDB58979}"/>
                    </a:ext>
                  </a:extLst>
                </p14:cNvPr>
                <p14:cNvContentPartPr/>
                <p14:nvPr/>
              </p14:nvContentPartPr>
              <p14:xfrm>
                <a:off x="2993580" y="5766750"/>
                <a:ext cx="259200" cy="289440"/>
              </p14:xfrm>
            </p:contentPart>
          </mc:Choice>
          <mc:Fallback xmlns="">
            <p:pic>
              <p:nvPicPr>
                <p:cNvPr id="267" name="Freihand 266">
                  <a:extLst>
                    <a:ext uri="{FF2B5EF4-FFF2-40B4-BE49-F238E27FC236}">
                      <a16:creationId xmlns:a16="http://schemas.microsoft.com/office/drawing/2014/main" id="{B21B74AB-8FA6-0E7C-043F-0CDDCDB58979}"/>
                    </a:ext>
                  </a:extLst>
                </p:cNvPr>
                <p:cNvPicPr/>
                <p:nvPr/>
              </p:nvPicPr>
              <p:blipFill>
                <a:blip r:embed="rId271"/>
                <a:stretch>
                  <a:fillRect/>
                </a:stretch>
              </p:blipFill>
              <p:spPr>
                <a:xfrm>
                  <a:off x="2989260" y="5762430"/>
                  <a:ext cx="2678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9" name="Freihand 268">
                  <a:extLst>
                    <a:ext uri="{FF2B5EF4-FFF2-40B4-BE49-F238E27FC236}">
                      <a16:creationId xmlns:a16="http://schemas.microsoft.com/office/drawing/2014/main" id="{80032DC0-ADC4-66B1-3E8D-65CE06576076}"/>
                    </a:ext>
                  </a:extLst>
                </p14:cNvPr>
                <p14:cNvContentPartPr/>
                <p14:nvPr/>
              </p14:nvContentPartPr>
              <p14:xfrm>
                <a:off x="2799180" y="5748390"/>
                <a:ext cx="173880" cy="176400"/>
              </p14:xfrm>
            </p:contentPart>
          </mc:Choice>
          <mc:Fallback xmlns="">
            <p:pic>
              <p:nvPicPr>
                <p:cNvPr id="269" name="Freihand 268">
                  <a:extLst>
                    <a:ext uri="{FF2B5EF4-FFF2-40B4-BE49-F238E27FC236}">
                      <a16:creationId xmlns:a16="http://schemas.microsoft.com/office/drawing/2014/main" id="{80032DC0-ADC4-66B1-3E8D-65CE06576076}"/>
                    </a:ext>
                  </a:extLst>
                </p:cNvPr>
                <p:cNvPicPr/>
                <p:nvPr/>
              </p:nvPicPr>
              <p:blipFill>
                <a:blip r:embed="rId273"/>
                <a:stretch>
                  <a:fillRect/>
                </a:stretch>
              </p:blipFill>
              <p:spPr>
                <a:xfrm>
                  <a:off x="2794860" y="5744070"/>
                  <a:ext cx="1825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85" name="Freihand 284">
                  <a:extLst>
                    <a:ext uri="{FF2B5EF4-FFF2-40B4-BE49-F238E27FC236}">
                      <a16:creationId xmlns:a16="http://schemas.microsoft.com/office/drawing/2014/main" id="{806814BB-93C8-E2DE-55DD-536A9ED66FC9}"/>
                    </a:ext>
                  </a:extLst>
                </p14:cNvPr>
                <p14:cNvContentPartPr/>
                <p14:nvPr/>
              </p14:nvContentPartPr>
              <p14:xfrm>
                <a:off x="3166380" y="5524110"/>
                <a:ext cx="207000" cy="359640"/>
              </p14:xfrm>
            </p:contentPart>
          </mc:Choice>
          <mc:Fallback xmlns="">
            <p:pic>
              <p:nvPicPr>
                <p:cNvPr id="285" name="Freihand 284">
                  <a:extLst>
                    <a:ext uri="{FF2B5EF4-FFF2-40B4-BE49-F238E27FC236}">
                      <a16:creationId xmlns:a16="http://schemas.microsoft.com/office/drawing/2014/main" id="{806814BB-93C8-E2DE-55DD-536A9ED66FC9}"/>
                    </a:ext>
                  </a:extLst>
                </p:cNvPr>
                <p:cNvPicPr/>
                <p:nvPr/>
              </p:nvPicPr>
              <p:blipFill>
                <a:blip r:embed="rId275"/>
                <a:stretch>
                  <a:fillRect/>
                </a:stretch>
              </p:blipFill>
              <p:spPr>
                <a:xfrm>
                  <a:off x="3162060" y="5519790"/>
                  <a:ext cx="2156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86" name="Freihand 285">
                  <a:extLst>
                    <a:ext uri="{FF2B5EF4-FFF2-40B4-BE49-F238E27FC236}">
                      <a16:creationId xmlns:a16="http://schemas.microsoft.com/office/drawing/2014/main" id="{AD07C9F0-BB4B-A6DB-14B9-149BF4E291CA}"/>
                    </a:ext>
                  </a:extLst>
                </p14:cNvPr>
                <p14:cNvContentPartPr/>
                <p14:nvPr/>
              </p14:nvContentPartPr>
              <p14:xfrm>
                <a:off x="3073140" y="5483070"/>
                <a:ext cx="267480" cy="267840"/>
              </p14:xfrm>
            </p:contentPart>
          </mc:Choice>
          <mc:Fallback xmlns="">
            <p:pic>
              <p:nvPicPr>
                <p:cNvPr id="286" name="Freihand 285">
                  <a:extLst>
                    <a:ext uri="{FF2B5EF4-FFF2-40B4-BE49-F238E27FC236}">
                      <a16:creationId xmlns:a16="http://schemas.microsoft.com/office/drawing/2014/main" id="{AD07C9F0-BB4B-A6DB-14B9-149BF4E291CA}"/>
                    </a:ext>
                  </a:extLst>
                </p:cNvPr>
                <p:cNvPicPr/>
                <p:nvPr/>
              </p:nvPicPr>
              <p:blipFill>
                <a:blip r:embed="rId277"/>
                <a:stretch>
                  <a:fillRect/>
                </a:stretch>
              </p:blipFill>
              <p:spPr>
                <a:xfrm>
                  <a:off x="3068820" y="5478750"/>
                  <a:ext cx="276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87" name="Freihand 286">
                  <a:extLst>
                    <a:ext uri="{FF2B5EF4-FFF2-40B4-BE49-F238E27FC236}">
                      <a16:creationId xmlns:a16="http://schemas.microsoft.com/office/drawing/2014/main" id="{A93EB882-A1E4-CDB5-F3CF-F98591C751F5}"/>
                    </a:ext>
                  </a:extLst>
                </p14:cNvPr>
                <p14:cNvContentPartPr/>
                <p14:nvPr/>
              </p14:nvContentPartPr>
              <p14:xfrm>
                <a:off x="3013020" y="5584950"/>
                <a:ext cx="99360" cy="151560"/>
              </p14:xfrm>
            </p:contentPart>
          </mc:Choice>
          <mc:Fallback xmlns="">
            <p:pic>
              <p:nvPicPr>
                <p:cNvPr id="287" name="Freihand 286">
                  <a:extLst>
                    <a:ext uri="{FF2B5EF4-FFF2-40B4-BE49-F238E27FC236}">
                      <a16:creationId xmlns:a16="http://schemas.microsoft.com/office/drawing/2014/main" id="{A93EB882-A1E4-CDB5-F3CF-F98591C751F5}"/>
                    </a:ext>
                  </a:extLst>
                </p:cNvPr>
                <p:cNvPicPr/>
                <p:nvPr/>
              </p:nvPicPr>
              <p:blipFill>
                <a:blip r:embed="rId279"/>
                <a:stretch>
                  <a:fillRect/>
                </a:stretch>
              </p:blipFill>
              <p:spPr>
                <a:xfrm>
                  <a:off x="3008700" y="5580630"/>
                  <a:ext cx="108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1" name="Freihand 290">
                  <a:extLst>
                    <a:ext uri="{FF2B5EF4-FFF2-40B4-BE49-F238E27FC236}">
                      <a16:creationId xmlns:a16="http://schemas.microsoft.com/office/drawing/2014/main" id="{6B6A0DAC-7029-C4C5-5203-DF6A7724C995}"/>
                    </a:ext>
                  </a:extLst>
                </p14:cNvPr>
                <p14:cNvContentPartPr/>
                <p14:nvPr/>
              </p14:nvContentPartPr>
              <p14:xfrm>
                <a:off x="3040020" y="5727870"/>
                <a:ext cx="36360" cy="97560"/>
              </p14:xfrm>
            </p:contentPart>
          </mc:Choice>
          <mc:Fallback xmlns="">
            <p:pic>
              <p:nvPicPr>
                <p:cNvPr id="291" name="Freihand 290">
                  <a:extLst>
                    <a:ext uri="{FF2B5EF4-FFF2-40B4-BE49-F238E27FC236}">
                      <a16:creationId xmlns:a16="http://schemas.microsoft.com/office/drawing/2014/main" id="{6B6A0DAC-7029-C4C5-5203-DF6A7724C995}"/>
                    </a:ext>
                  </a:extLst>
                </p:cNvPr>
                <p:cNvPicPr/>
                <p:nvPr/>
              </p:nvPicPr>
              <p:blipFill>
                <a:blip r:embed="rId281"/>
                <a:stretch>
                  <a:fillRect/>
                </a:stretch>
              </p:blipFill>
              <p:spPr>
                <a:xfrm>
                  <a:off x="3035700" y="5723550"/>
                  <a:ext cx="45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2" name="Freihand 291">
                  <a:extLst>
                    <a:ext uri="{FF2B5EF4-FFF2-40B4-BE49-F238E27FC236}">
                      <a16:creationId xmlns:a16="http://schemas.microsoft.com/office/drawing/2014/main" id="{2F7DB8EB-91AC-63A6-78EF-3A07FB95F2C4}"/>
                    </a:ext>
                  </a:extLst>
                </p14:cNvPr>
                <p14:cNvContentPartPr/>
                <p14:nvPr/>
              </p14:nvContentPartPr>
              <p14:xfrm>
                <a:off x="3120300" y="5768910"/>
                <a:ext cx="40680" cy="51840"/>
              </p14:xfrm>
            </p:contentPart>
          </mc:Choice>
          <mc:Fallback xmlns="">
            <p:pic>
              <p:nvPicPr>
                <p:cNvPr id="292" name="Freihand 291">
                  <a:extLst>
                    <a:ext uri="{FF2B5EF4-FFF2-40B4-BE49-F238E27FC236}">
                      <a16:creationId xmlns:a16="http://schemas.microsoft.com/office/drawing/2014/main" id="{2F7DB8EB-91AC-63A6-78EF-3A07FB95F2C4}"/>
                    </a:ext>
                  </a:extLst>
                </p:cNvPr>
                <p:cNvPicPr/>
                <p:nvPr/>
              </p:nvPicPr>
              <p:blipFill>
                <a:blip r:embed="rId283"/>
                <a:stretch>
                  <a:fillRect/>
                </a:stretch>
              </p:blipFill>
              <p:spPr>
                <a:xfrm>
                  <a:off x="3115980" y="5764590"/>
                  <a:ext cx="49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96" name="Freihand 295">
                  <a:extLst>
                    <a:ext uri="{FF2B5EF4-FFF2-40B4-BE49-F238E27FC236}">
                      <a16:creationId xmlns:a16="http://schemas.microsoft.com/office/drawing/2014/main" id="{AA0B8B60-9A73-5BD4-2879-2931D873A5BC}"/>
                    </a:ext>
                  </a:extLst>
                </p14:cNvPr>
                <p14:cNvContentPartPr/>
                <p14:nvPr/>
              </p14:nvContentPartPr>
              <p14:xfrm>
                <a:off x="2928420" y="5844510"/>
                <a:ext cx="162360" cy="140760"/>
              </p14:xfrm>
            </p:contentPart>
          </mc:Choice>
          <mc:Fallback xmlns="">
            <p:pic>
              <p:nvPicPr>
                <p:cNvPr id="296" name="Freihand 295">
                  <a:extLst>
                    <a:ext uri="{FF2B5EF4-FFF2-40B4-BE49-F238E27FC236}">
                      <a16:creationId xmlns:a16="http://schemas.microsoft.com/office/drawing/2014/main" id="{AA0B8B60-9A73-5BD4-2879-2931D873A5BC}"/>
                    </a:ext>
                  </a:extLst>
                </p:cNvPr>
                <p:cNvPicPr/>
                <p:nvPr/>
              </p:nvPicPr>
              <p:blipFill>
                <a:blip r:embed="rId285"/>
                <a:stretch>
                  <a:fillRect/>
                </a:stretch>
              </p:blipFill>
              <p:spPr>
                <a:xfrm>
                  <a:off x="2924100" y="5840190"/>
                  <a:ext cx="171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98" name="Freihand 297">
                  <a:extLst>
                    <a:ext uri="{FF2B5EF4-FFF2-40B4-BE49-F238E27FC236}">
                      <a16:creationId xmlns:a16="http://schemas.microsoft.com/office/drawing/2014/main" id="{123D37EA-62EB-C445-1E42-1AFF4A4FEBE3}"/>
                    </a:ext>
                  </a:extLst>
                </p14:cNvPr>
                <p14:cNvContentPartPr/>
                <p14:nvPr/>
              </p14:nvContentPartPr>
              <p14:xfrm>
                <a:off x="2777580" y="5865030"/>
                <a:ext cx="56520" cy="79200"/>
              </p14:xfrm>
            </p:contentPart>
          </mc:Choice>
          <mc:Fallback xmlns="">
            <p:pic>
              <p:nvPicPr>
                <p:cNvPr id="298" name="Freihand 297">
                  <a:extLst>
                    <a:ext uri="{FF2B5EF4-FFF2-40B4-BE49-F238E27FC236}">
                      <a16:creationId xmlns:a16="http://schemas.microsoft.com/office/drawing/2014/main" id="{123D37EA-62EB-C445-1E42-1AFF4A4FEBE3}"/>
                    </a:ext>
                  </a:extLst>
                </p:cNvPr>
                <p:cNvPicPr/>
                <p:nvPr/>
              </p:nvPicPr>
              <p:blipFill>
                <a:blip r:embed="rId287"/>
                <a:stretch>
                  <a:fillRect/>
                </a:stretch>
              </p:blipFill>
              <p:spPr>
                <a:xfrm>
                  <a:off x="2773260" y="5860710"/>
                  <a:ext cx="65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99" name="Freihand 298">
                  <a:extLst>
                    <a:ext uri="{FF2B5EF4-FFF2-40B4-BE49-F238E27FC236}">
                      <a16:creationId xmlns:a16="http://schemas.microsoft.com/office/drawing/2014/main" id="{8D078E26-F4CC-FB32-F659-18EA9283A9E9}"/>
                    </a:ext>
                  </a:extLst>
                </p14:cNvPr>
                <p14:cNvContentPartPr/>
                <p14:nvPr/>
              </p14:nvContentPartPr>
              <p14:xfrm>
                <a:off x="2782260" y="5836590"/>
                <a:ext cx="51840" cy="79920"/>
              </p14:xfrm>
            </p:contentPart>
          </mc:Choice>
          <mc:Fallback xmlns="">
            <p:pic>
              <p:nvPicPr>
                <p:cNvPr id="299" name="Freihand 298">
                  <a:extLst>
                    <a:ext uri="{FF2B5EF4-FFF2-40B4-BE49-F238E27FC236}">
                      <a16:creationId xmlns:a16="http://schemas.microsoft.com/office/drawing/2014/main" id="{8D078E26-F4CC-FB32-F659-18EA9283A9E9}"/>
                    </a:ext>
                  </a:extLst>
                </p:cNvPr>
                <p:cNvPicPr/>
                <p:nvPr/>
              </p:nvPicPr>
              <p:blipFill>
                <a:blip r:embed="rId289"/>
                <a:stretch>
                  <a:fillRect/>
                </a:stretch>
              </p:blipFill>
              <p:spPr>
                <a:xfrm>
                  <a:off x="2777940" y="5832270"/>
                  <a:ext cx="60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01" name="Freihand 300">
                  <a:extLst>
                    <a:ext uri="{FF2B5EF4-FFF2-40B4-BE49-F238E27FC236}">
                      <a16:creationId xmlns:a16="http://schemas.microsoft.com/office/drawing/2014/main" id="{28765807-D2D8-C982-D6D4-05A11A18AE54}"/>
                    </a:ext>
                  </a:extLst>
                </p14:cNvPr>
                <p14:cNvContentPartPr/>
                <p14:nvPr/>
              </p14:nvContentPartPr>
              <p14:xfrm>
                <a:off x="2924100" y="5836590"/>
                <a:ext cx="116640" cy="191160"/>
              </p14:xfrm>
            </p:contentPart>
          </mc:Choice>
          <mc:Fallback xmlns="">
            <p:pic>
              <p:nvPicPr>
                <p:cNvPr id="301" name="Freihand 300">
                  <a:extLst>
                    <a:ext uri="{FF2B5EF4-FFF2-40B4-BE49-F238E27FC236}">
                      <a16:creationId xmlns:a16="http://schemas.microsoft.com/office/drawing/2014/main" id="{28765807-D2D8-C982-D6D4-05A11A18AE54}"/>
                    </a:ext>
                  </a:extLst>
                </p:cNvPr>
                <p:cNvPicPr/>
                <p:nvPr/>
              </p:nvPicPr>
              <p:blipFill>
                <a:blip r:embed="rId291"/>
                <a:stretch>
                  <a:fillRect/>
                </a:stretch>
              </p:blipFill>
              <p:spPr>
                <a:xfrm>
                  <a:off x="2919780" y="5832270"/>
                  <a:ext cx="1252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2" name="Freihand 301">
                  <a:extLst>
                    <a:ext uri="{FF2B5EF4-FFF2-40B4-BE49-F238E27FC236}">
                      <a16:creationId xmlns:a16="http://schemas.microsoft.com/office/drawing/2014/main" id="{7DBA8991-88B1-1F37-74A7-D9D5E971618D}"/>
                    </a:ext>
                  </a:extLst>
                </p14:cNvPr>
                <p14:cNvContentPartPr/>
                <p14:nvPr/>
              </p14:nvContentPartPr>
              <p14:xfrm>
                <a:off x="2885220" y="5879790"/>
                <a:ext cx="33480" cy="142200"/>
              </p14:xfrm>
            </p:contentPart>
          </mc:Choice>
          <mc:Fallback xmlns="">
            <p:pic>
              <p:nvPicPr>
                <p:cNvPr id="302" name="Freihand 301">
                  <a:extLst>
                    <a:ext uri="{FF2B5EF4-FFF2-40B4-BE49-F238E27FC236}">
                      <a16:creationId xmlns:a16="http://schemas.microsoft.com/office/drawing/2014/main" id="{7DBA8991-88B1-1F37-74A7-D9D5E971618D}"/>
                    </a:ext>
                  </a:extLst>
                </p:cNvPr>
                <p:cNvPicPr/>
                <p:nvPr/>
              </p:nvPicPr>
              <p:blipFill>
                <a:blip r:embed="rId293"/>
                <a:stretch>
                  <a:fillRect/>
                </a:stretch>
              </p:blipFill>
              <p:spPr>
                <a:xfrm>
                  <a:off x="2880900" y="5875470"/>
                  <a:ext cx="42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4" name="Freihand 303">
                  <a:extLst>
                    <a:ext uri="{FF2B5EF4-FFF2-40B4-BE49-F238E27FC236}">
                      <a16:creationId xmlns:a16="http://schemas.microsoft.com/office/drawing/2014/main" id="{6BD73234-F0C3-DD82-A210-9AF86C8F0D99}"/>
                    </a:ext>
                  </a:extLst>
                </p14:cNvPr>
                <p14:cNvContentPartPr/>
                <p14:nvPr/>
              </p14:nvContentPartPr>
              <p14:xfrm>
                <a:off x="851580" y="6275790"/>
                <a:ext cx="171000" cy="209160"/>
              </p14:xfrm>
            </p:contentPart>
          </mc:Choice>
          <mc:Fallback xmlns="">
            <p:pic>
              <p:nvPicPr>
                <p:cNvPr id="304" name="Freihand 303">
                  <a:extLst>
                    <a:ext uri="{FF2B5EF4-FFF2-40B4-BE49-F238E27FC236}">
                      <a16:creationId xmlns:a16="http://schemas.microsoft.com/office/drawing/2014/main" id="{6BD73234-F0C3-DD82-A210-9AF86C8F0D99}"/>
                    </a:ext>
                  </a:extLst>
                </p:cNvPr>
                <p:cNvPicPr/>
                <p:nvPr/>
              </p:nvPicPr>
              <p:blipFill>
                <a:blip r:embed="rId295"/>
                <a:stretch>
                  <a:fillRect/>
                </a:stretch>
              </p:blipFill>
              <p:spPr>
                <a:xfrm>
                  <a:off x="847260" y="6271470"/>
                  <a:ext cx="1796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06" name="Freihand 305">
                  <a:extLst>
                    <a:ext uri="{FF2B5EF4-FFF2-40B4-BE49-F238E27FC236}">
                      <a16:creationId xmlns:a16="http://schemas.microsoft.com/office/drawing/2014/main" id="{0077BCBB-6DE0-6DB7-A5A2-9F2D6D335B24}"/>
                    </a:ext>
                  </a:extLst>
                </p14:cNvPr>
                <p14:cNvContentPartPr/>
                <p14:nvPr/>
              </p14:nvContentPartPr>
              <p14:xfrm>
                <a:off x="1601460" y="5497470"/>
                <a:ext cx="182880" cy="106200"/>
              </p14:xfrm>
            </p:contentPart>
          </mc:Choice>
          <mc:Fallback xmlns="">
            <p:pic>
              <p:nvPicPr>
                <p:cNvPr id="306" name="Freihand 305">
                  <a:extLst>
                    <a:ext uri="{FF2B5EF4-FFF2-40B4-BE49-F238E27FC236}">
                      <a16:creationId xmlns:a16="http://schemas.microsoft.com/office/drawing/2014/main" id="{0077BCBB-6DE0-6DB7-A5A2-9F2D6D335B24}"/>
                    </a:ext>
                  </a:extLst>
                </p:cNvPr>
                <p:cNvPicPr/>
                <p:nvPr/>
              </p:nvPicPr>
              <p:blipFill>
                <a:blip r:embed="rId297"/>
                <a:stretch>
                  <a:fillRect/>
                </a:stretch>
              </p:blipFill>
              <p:spPr>
                <a:xfrm>
                  <a:off x="1597140" y="5493150"/>
                  <a:ext cx="191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8" name="Freihand 307">
                  <a:extLst>
                    <a:ext uri="{FF2B5EF4-FFF2-40B4-BE49-F238E27FC236}">
                      <a16:creationId xmlns:a16="http://schemas.microsoft.com/office/drawing/2014/main" id="{0216C3B3-B8D7-12F3-C7B1-4DA19F161718}"/>
                    </a:ext>
                  </a:extLst>
                </p14:cNvPr>
                <p14:cNvContentPartPr/>
                <p14:nvPr/>
              </p14:nvContentPartPr>
              <p14:xfrm>
                <a:off x="1779660" y="5597550"/>
                <a:ext cx="140760" cy="20880"/>
              </p14:xfrm>
            </p:contentPart>
          </mc:Choice>
          <mc:Fallback xmlns="">
            <p:pic>
              <p:nvPicPr>
                <p:cNvPr id="308" name="Freihand 307">
                  <a:extLst>
                    <a:ext uri="{FF2B5EF4-FFF2-40B4-BE49-F238E27FC236}">
                      <a16:creationId xmlns:a16="http://schemas.microsoft.com/office/drawing/2014/main" id="{0216C3B3-B8D7-12F3-C7B1-4DA19F161718}"/>
                    </a:ext>
                  </a:extLst>
                </p:cNvPr>
                <p:cNvPicPr/>
                <p:nvPr/>
              </p:nvPicPr>
              <p:blipFill>
                <a:blip r:embed="rId299"/>
                <a:stretch>
                  <a:fillRect/>
                </a:stretch>
              </p:blipFill>
              <p:spPr>
                <a:xfrm>
                  <a:off x="1775340" y="5593230"/>
                  <a:ext cx="14940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311" name="Freihand 310">
                <a:extLst>
                  <a:ext uri="{FF2B5EF4-FFF2-40B4-BE49-F238E27FC236}">
                    <a16:creationId xmlns:a16="http://schemas.microsoft.com/office/drawing/2014/main" id="{BCC7B6A9-6964-7638-4F65-BC13066A6DE9}"/>
                  </a:ext>
                </a:extLst>
              </p14:cNvPr>
              <p14:cNvContentPartPr/>
              <p14:nvPr/>
            </p14:nvContentPartPr>
            <p14:xfrm>
              <a:off x="2004660" y="5308470"/>
              <a:ext cx="60840" cy="49680"/>
            </p14:xfrm>
          </p:contentPart>
        </mc:Choice>
        <mc:Fallback xmlns="">
          <p:pic>
            <p:nvPicPr>
              <p:cNvPr id="311" name="Freihand 310">
                <a:extLst>
                  <a:ext uri="{FF2B5EF4-FFF2-40B4-BE49-F238E27FC236}">
                    <a16:creationId xmlns:a16="http://schemas.microsoft.com/office/drawing/2014/main" id="{BCC7B6A9-6964-7638-4F65-BC13066A6DE9}"/>
                  </a:ext>
                </a:extLst>
              </p:cNvPr>
              <p:cNvPicPr/>
              <p:nvPr/>
            </p:nvPicPr>
            <p:blipFill>
              <a:blip r:embed="rId301"/>
              <a:stretch>
                <a:fillRect/>
              </a:stretch>
            </p:blipFill>
            <p:spPr>
              <a:xfrm>
                <a:off x="2000340" y="5304150"/>
                <a:ext cx="69480" cy="58320"/>
              </a:xfrm>
              <a:prstGeom prst="rect">
                <a:avLst/>
              </a:prstGeom>
            </p:spPr>
          </p:pic>
        </mc:Fallback>
      </mc:AlternateContent>
      <p:grpSp>
        <p:nvGrpSpPr>
          <p:cNvPr id="322" name="Gruppieren 321">
            <a:extLst>
              <a:ext uri="{FF2B5EF4-FFF2-40B4-BE49-F238E27FC236}">
                <a16:creationId xmlns:a16="http://schemas.microsoft.com/office/drawing/2014/main" id="{9050BFDC-B5DA-6D12-EFFC-8D3367743684}"/>
              </a:ext>
            </a:extLst>
          </p:cNvPr>
          <p:cNvGrpSpPr/>
          <p:nvPr/>
        </p:nvGrpSpPr>
        <p:grpSpPr>
          <a:xfrm>
            <a:off x="3830580" y="5860185"/>
            <a:ext cx="762480" cy="417600"/>
            <a:chOff x="3830580" y="5860185"/>
            <a:chExt cx="762480" cy="417600"/>
          </a:xfrm>
        </p:grpSpPr>
        <mc:AlternateContent xmlns:mc="http://schemas.openxmlformats.org/markup-compatibility/2006" xmlns:p14="http://schemas.microsoft.com/office/powerpoint/2010/main">
          <mc:Choice Requires="p14">
            <p:contentPart p14:bwMode="auto" r:id="rId302">
              <p14:nvContentPartPr>
                <p14:cNvPr id="318" name="Freihand 317">
                  <a:extLst>
                    <a:ext uri="{FF2B5EF4-FFF2-40B4-BE49-F238E27FC236}">
                      <a16:creationId xmlns:a16="http://schemas.microsoft.com/office/drawing/2014/main" id="{0F15952A-4150-DB3A-F0A0-1A0BEB40098E}"/>
                    </a:ext>
                  </a:extLst>
                </p14:cNvPr>
                <p14:cNvContentPartPr/>
                <p14:nvPr/>
              </p14:nvContentPartPr>
              <p14:xfrm>
                <a:off x="3830580" y="5860185"/>
                <a:ext cx="422280" cy="417600"/>
              </p14:xfrm>
            </p:contentPart>
          </mc:Choice>
          <mc:Fallback xmlns="">
            <p:pic>
              <p:nvPicPr>
                <p:cNvPr id="318" name="Freihand 317">
                  <a:extLst>
                    <a:ext uri="{FF2B5EF4-FFF2-40B4-BE49-F238E27FC236}">
                      <a16:creationId xmlns:a16="http://schemas.microsoft.com/office/drawing/2014/main" id="{0F15952A-4150-DB3A-F0A0-1A0BEB40098E}"/>
                    </a:ext>
                  </a:extLst>
                </p:cNvPr>
                <p:cNvPicPr/>
                <p:nvPr/>
              </p:nvPicPr>
              <p:blipFill>
                <a:blip r:embed="rId303"/>
                <a:stretch>
                  <a:fillRect/>
                </a:stretch>
              </p:blipFill>
              <p:spPr>
                <a:xfrm>
                  <a:off x="3826260" y="5855865"/>
                  <a:ext cx="430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9" name="Freihand 318">
                  <a:extLst>
                    <a:ext uri="{FF2B5EF4-FFF2-40B4-BE49-F238E27FC236}">
                      <a16:creationId xmlns:a16="http://schemas.microsoft.com/office/drawing/2014/main" id="{387F2D64-5CA0-707B-DEC5-492A502966EB}"/>
                    </a:ext>
                  </a:extLst>
                </p14:cNvPr>
                <p14:cNvContentPartPr/>
                <p14:nvPr/>
              </p14:nvContentPartPr>
              <p14:xfrm>
                <a:off x="4338540" y="6224145"/>
                <a:ext cx="18720" cy="24480"/>
              </p14:xfrm>
            </p:contentPart>
          </mc:Choice>
          <mc:Fallback xmlns="">
            <p:pic>
              <p:nvPicPr>
                <p:cNvPr id="319" name="Freihand 318">
                  <a:extLst>
                    <a:ext uri="{FF2B5EF4-FFF2-40B4-BE49-F238E27FC236}">
                      <a16:creationId xmlns:a16="http://schemas.microsoft.com/office/drawing/2014/main" id="{387F2D64-5CA0-707B-DEC5-492A502966EB}"/>
                    </a:ext>
                  </a:extLst>
                </p:cNvPr>
                <p:cNvPicPr/>
                <p:nvPr/>
              </p:nvPicPr>
              <p:blipFill>
                <a:blip r:embed="rId305"/>
                <a:stretch>
                  <a:fillRect/>
                </a:stretch>
              </p:blipFill>
              <p:spPr>
                <a:xfrm>
                  <a:off x="4334220" y="6219825"/>
                  <a:ext cx="27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0" name="Freihand 319">
                  <a:extLst>
                    <a:ext uri="{FF2B5EF4-FFF2-40B4-BE49-F238E27FC236}">
                      <a16:creationId xmlns:a16="http://schemas.microsoft.com/office/drawing/2014/main" id="{4EF39FBD-4BFC-A3C0-6C64-933F08C519EF}"/>
                    </a:ext>
                  </a:extLst>
                </p14:cNvPr>
                <p14:cNvContentPartPr/>
                <p14:nvPr/>
              </p14:nvContentPartPr>
              <p14:xfrm>
                <a:off x="4469940" y="6213345"/>
                <a:ext cx="17640" cy="23040"/>
              </p14:xfrm>
            </p:contentPart>
          </mc:Choice>
          <mc:Fallback xmlns="">
            <p:pic>
              <p:nvPicPr>
                <p:cNvPr id="320" name="Freihand 319">
                  <a:extLst>
                    <a:ext uri="{FF2B5EF4-FFF2-40B4-BE49-F238E27FC236}">
                      <a16:creationId xmlns:a16="http://schemas.microsoft.com/office/drawing/2014/main" id="{4EF39FBD-4BFC-A3C0-6C64-933F08C519EF}"/>
                    </a:ext>
                  </a:extLst>
                </p:cNvPr>
                <p:cNvPicPr/>
                <p:nvPr/>
              </p:nvPicPr>
              <p:blipFill>
                <a:blip r:embed="rId307"/>
                <a:stretch>
                  <a:fillRect/>
                </a:stretch>
              </p:blipFill>
              <p:spPr>
                <a:xfrm>
                  <a:off x="4465620" y="6209025"/>
                  <a:ext cx="26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21" name="Freihand 320">
                  <a:extLst>
                    <a:ext uri="{FF2B5EF4-FFF2-40B4-BE49-F238E27FC236}">
                      <a16:creationId xmlns:a16="http://schemas.microsoft.com/office/drawing/2014/main" id="{FC33208A-44EB-4E59-A860-23E9909BEDCC}"/>
                    </a:ext>
                  </a:extLst>
                </p14:cNvPr>
                <p14:cNvContentPartPr/>
                <p14:nvPr/>
              </p14:nvContentPartPr>
              <p14:xfrm>
                <a:off x="4577580" y="6248625"/>
                <a:ext cx="15480" cy="21600"/>
              </p14:xfrm>
            </p:contentPart>
          </mc:Choice>
          <mc:Fallback xmlns="">
            <p:pic>
              <p:nvPicPr>
                <p:cNvPr id="321" name="Freihand 320">
                  <a:extLst>
                    <a:ext uri="{FF2B5EF4-FFF2-40B4-BE49-F238E27FC236}">
                      <a16:creationId xmlns:a16="http://schemas.microsoft.com/office/drawing/2014/main" id="{FC33208A-44EB-4E59-A860-23E9909BEDCC}"/>
                    </a:ext>
                  </a:extLst>
                </p:cNvPr>
                <p:cNvPicPr/>
                <p:nvPr/>
              </p:nvPicPr>
              <p:blipFill>
                <a:blip r:embed="rId309"/>
                <a:stretch>
                  <a:fillRect/>
                </a:stretch>
              </p:blipFill>
              <p:spPr>
                <a:xfrm>
                  <a:off x="4573260" y="6244305"/>
                  <a:ext cx="24120" cy="30240"/>
                </a:xfrm>
                <a:prstGeom prst="rect">
                  <a:avLst/>
                </a:prstGeom>
              </p:spPr>
            </p:pic>
          </mc:Fallback>
        </mc:AlternateContent>
      </p:grpSp>
    </p:spTree>
    <p:extLst>
      <p:ext uri="{BB962C8B-B14F-4D97-AF65-F5344CB8AC3E}">
        <p14:creationId xmlns:p14="http://schemas.microsoft.com/office/powerpoint/2010/main" val="2269091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4521F-938A-D057-F2B6-2D3C291C584F}"/>
              </a:ext>
            </a:extLst>
          </p:cNvPr>
          <p:cNvSpPr>
            <a:spLocks noGrp="1"/>
          </p:cNvSpPr>
          <p:nvPr>
            <p:ph type="title"/>
          </p:nvPr>
        </p:nvSpPr>
        <p:spPr/>
        <p:txBody>
          <a:bodyPr/>
          <a:lstStyle/>
          <a:p>
            <a:r>
              <a:rPr lang="de-DE" dirty="0"/>
              <a:t>The End</a:t>
            </a:r>
          </a:p>
        </p:txBody>
      </p:sp>
      <p:sp>
        <p:nvSpPr>
          <p:cNvPr id="3" name="Inhaltsplatzhalter 2">
            <a:extLst>
              <a:ext uri="{FF2B5EF4-FFF2-40B4-BE49-F238E27FC236}">
                <a16:creationId xmlns:a16="http://schemas.microsoft.com/office/drawing/2014/main" id="{EA6D21F8-7A79-99E7-DFC4-AC5CDD9DF41F}"/>
              </a:ext>
            </a:extLst>
          </p:cNvPr>
          <p:cNvSpPr>
            <a:spLocks noGrp="1"/>
          </p:cNvSpPr>
          <p:nvPr>
            <p:ph idx="1"/>
          </p:nvPr>
        </p:nvSpPr>
        <p:spPr/>
        <p:txBody>
          <a:bodyPr/>
          <a:lstStyle/>
          <a:p>
            <a:pPr marL="0" indent="0">
              <a:buNone/>
            </a:pPr>
            <a:r>
              <a:rPr lang="de-DE" dirty="0"/>
              <a:t>Fragen?</a:t>
            </a:r>
          </a:p>
        </p:txBody>
      </p:sp>
      <p:pic>
        <p:nvPicPr>
          <p:cNvPr id="16386" name="Picture 2" descr="Bildergebnis für Crying Cheems">
            <a:extLst>
              <a:ext uri="{FF2B5EF4-FFF2-40B4-BE49-F238E27FC236}">
                <a16:creationId xmlns:a16="http://schemas.microsoft.com/office/drawing/2014/main" id="{B8551122-78EB-5CCC-DDAE-3D7678AB0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104" y="3095539"/>
            <a:ext cx="2087791" cy="207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0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3EB502-0C42-227D-AB42-0B3DB5994FB1}"/>
              </a:ext>
            </a:extLst>
          </p:cNvPr>
          <p:cNvSpPr>
            <a:spLocks noGrp="1"/>
          </p:cNvSpPr>
          <p:nvPr>
            <p:ph type="title"/>
          </p:nvPr>
        </p:nvSpPr>
        <p:spPr/>
        <p:txBody>
          <a:bodyPr/>
          <a:lstStyle/>
          <a:p>
            <a:r>
              <a:rPr lang="de-DE" dirty="0"/>
              <a:t>Wie Arbeite ich an der Serie?</a:t>
            </a:r>
          </a:p>
        </p:txBody>
      </p:sp>
      <p:sp>
        <p:nvSpPr>
          <p:cNvPr id="3" name="Inhaltsplatzhalter 2">
            <a:extLst>
              <a:ext uri="{FF2B5EF4-FFF2-40B4-BE49-F238E27FC236}">
                <a16:creationId xmlns:a16="http://schemas.microsoft.com/office/drawing/2014/main" id="{EAC71E77-D5CD-7EE6-31B9-8096678D74F1}"/>
              </a:ext>
            </a:extLst>
          </p:cNvPr>
          <p:cNvSpPr>
            <a:spLocks noGrp="1"/>
          </p:cNvSpPr>
          <p:nvPr>
            <p:ph idx="1"/>
          </p:nvPr>
        </p:nvSpPr>
        <p:spPr/>
        <p:txBody>
          <a:bodyPr/>
          <a:lstStyle/>
          <a:p>
            <a:pPr marL="0" indent="0">
              <a:buNone/>
            </a:pPr>
            <a:r>
              <a:rPr lang="de-DE" dirty="0"/>
              <a:t>Du willst die Story erweitern, aber du hast keine Ideen für Charaktere, Stories oder Plots?</a:t>
            </a:r>
          </a:p>
          <a:p>
            <a:pPr marL="0" indent="0">
              <a:buNone/>
            </a:pPr>
            <a:endParaRPr lang="de-DE" dirty="0"/>
          </a:p>
          <a:p>
            <a:pPr marL="0" indent="0">
              <a:buNone/>
            </a:pPr>
            <a:r>
              <a:rPr lang="de-DE" dirty="0" err="1"/>
              <a:t>Ez</a:t>
            </a:r>
            <a:r>
              <a:rPr lang="de-DE" dirty="0"/>
              <a:t>, einfach das Medium schauen an welchem du weiter Arbeite willst!</a:t>
            </a:r>
          </a:p>
          <a:p>
            <a:pPr marL="0" indent="0">
              <a:buNone/>
            </a:pPr>
            <a:endParaRPr lang="de-DE" dirty="0"/>
          </a:p>
          <a:p>
            <a:pPr marL="0" indent="0">
              <a:buNone/>
            </a:pPr>
            <a:endParaRPr lang="de-DE" dirty="0"/>
          </a:p>
          <a:p>
            <a:pPr marL="0" indent="0">
              <a:buNone/>
            </a:pPr>
            <a:r>
              <a:rPr lang="de-DE" dirty="0"/>
              <a:t>(Je mehr Serien du kennst, desto mehr Stories und Charaktere kennst du und dadurch hast du mehr Erfahrungen und Begegnungen)</a:t>
            </a:r>
          </a:p>
        </p:txBody>
      </p:sp>
    </p:spTree>
    <p:extLst>
      <p:ext uri="{BB962C8B-B14F-4D97-AF65-F5344CB8AC3E}">
        <p14:creationId xmlns:p14="http://schemas.microsoft.com/office/powerpoint/2010/main" val="13362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D32272-F761-6BC2-EFE7-4BA7122418E2}"/>
              </a:ext>
            </a:extLst>
          </p:cNvPr>
          <p:cNvSpPr>
            <a:spLocks noGrp="1"/>
          </p:cNvSpPr>
          <p:nvPr>
            <p:ph type="title"/>
          </p:nvPr>
        </p:nvSpPr>
        <p:spPr/>
        <p:txBody>
          <a:bodyPr>
            <a:normAutofit/>
          </a:bodyPr>
          <a:lstStyle/>
          <a:p>
            <a:r>
              <a:rPr lang="de-DE" sz="3600" dirty="0"/>
              <a:t>Was kommt zu erst, Charakter oder Ars- eh, Story… </a:t>
            </a:r>
            <a:r>
              <a:rPr lang="de-DE" sz="2800" dirty="0"/>
              <a:t>genau</a:t>
            </a:r>
            <a:endParaRPr lang="de-DE" sz="3600" dirty="0"/>
          </a:p>
        </p:txBody>
      </p:sp>
      <p:sp>
        <p:nvSpPr>
          <p:cNvPr id="3" name="Inhaltsplatzhalter 2">
            <a:extLst>
              <a:ext uri="{FF2B5EF4-FFF2-40B4-BE49-F238E27FC236}">
                <a16:creationId xmlns:a16="http://schemas.microsoft.com/office/drawing/2014/main" id="{3F80B057-BA24-E091-980E-1CE102EFED91}"/>
              </a:ext>
            </a:extLst>
          </p:cNvPr>
          <p:cNvSpPr>
            <a:spLocks noGrp="1"/>
          </p:cNvSpPr>
          <p:nvPr>
            <p:ph idx="1"/>
          </p:nvPr>
        </p:nvSpPr>
        <p:spPr>
          <a:xfrm>
            <a:off x="838200" y="1560352"/>
            <a:ext cx="10515600" cy="4616611"/>
          </a:xfrm>
        </p:spPr>
        <p:txBody>
          <a:bodyPr/>
          <a:lstStyle/>
          <a:p>
            <a:pPr marL="0" indent="0">
              <a:buNone/>
            </a:pPr>
            <a:r>
              <a:rPr lang="de-DE" dirty="0"/>
              <a:t>Du weißt nicht wo du anfangen sollst? Entweder du machst jetzt </a:t>
            </a:r>
            <a:r>
              <a:rPr lang="de-DE" dirty="0" err="1"/>
              <a:t>random</a:t>
            </a:r>
            <a:r>
              <a:rPr lang="de-DE" dirty="0"/>
              <a:t> Charaktere oder machst eine </a:t>
            </a:r>
            <a:r>
              <a:rPr lang="de-DE" dirty="0" err="1"/>
              <a:t>interesante</a:t>
            </a:r>
            <a:r>
              <a:rPr lang="de-DE" dirty="0"/>
              <a:t> Story. Aber gibt es eine Reihenfolge?</a:t>
            </a:r>
          </a:p>
          <a:p>
            <a:pPr marL="0" indent="0">
              <a:buNone/>
            </a:pPr>
            <a:endParaRPr lang="de-DE" dirty="0"/>
          </a:p>
          <a:p>
            <a:pPr marL="0" indent="0">
              <a:buNone/>
            </a:pPr>
            <a:r>
              <a:rPr lang="de-DE" dirty="0"/>
              <a:t>Was </a:t>
            </a:r>
            <a:r>
              <a:rPr lang="de-DE" dirty="0" err="1"/>
              <a:t>kamm</a:t>
            </a:r>
            <a:r>
              <a:rPr lang="de-DE" dirty="0"/>
              <a:t> zuerst, das Huhn oder das Ei… </a:t>
            </a:r>
          </a:p>
          <a:p>
            <a:pPr marL="0" indent="0">
              <a:buNone/>
            </a:pPr>
            <a:endParaRPr lang="de-DE" dirty="0"/>
          </a:p>
          <a:p>
            <a:pPr marL="0" indent="0">
              <a:buNone/>
            </a:pPr>
            <a:endParaRPr lang="de-DE" dirty="0"/>
          </a:p>
          <a:p>
            <a:pPr marL="0" indent="0">
              <a:buNone/>
            </a:pPr>
            <a:r>
              <a:rPr lang="de-DE" dirty="0"/>
              <a:t>Viele sagen Charaktere kommen zuerst, aber nicht jeder ist die selbe Person</a:t>
            </a:r>
          </a:p>
        </p:txBody>
      </p:sp>
    </p:spTree>
    <p:extLst>
      <p:ext uri="{BB962C8B-B14F-4D97-AF65-F5344CB8AC3E}">
        <p14:creationId xmlns:p14="http://schemas.microsoft.com/office/powerpoint/2010/main" val="17632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4F83DF-8EDB-F23F-BF78-AAB4D01B3E5B}"/>
              </a:ext>
            </a:extLst>
          </p:cNvPr>
          <p:cNvSpPr>
            <a:spLocks noGrp="1"/>
          </p:cNvSpPr>
          <p:nvPr>
            <p:ph type="title"/>
          </p:nvPr>
        </p:nvSpPr>
        <p:spPr/>
        <p:txBody>
          <a:bodyPr/>
          <a:lstStyle/>
          <a:p>
            <a:r>
              <a:rPr lang="de-DE" dirty="0"/>
              <a:t>An der Story Arbeiten </a:t>
            </a:r>
            <a:r>
              <a:rPr lang="de-DE" sz="3200" dirty="0"/>
              <a:t>(like a </a:t>
            </a:r>
            <a:r>
              <a:rPr lang="de-DE" sz="3200" dirty="0" err="1"/>
              <a:t>boss</a:t>
            </a:r>
            <a:r>
              <a:rPr lang="de-DE" sz="3200" dirty="0"/>
              <a:t>)B)</a:t>
            </a:r>
            <a:endParaRPr lang="de-DE" dirty="0"/>
          </a:p>
        </p:txBody>
      </p:sp>
      <p:sp>
        <p:nvSpPr>
          <p:cNvPr id="3" name="Inhaltsplatzhalter 2">
            <a:extLst>
              <a:ext uri="{FF2B5EF4-FFF2-40B4-BE49-F238E27FC236}">
                <a16:creationId xmlns:a16="http://schemas.microsoft.com/office/drawing/2014/main" id="{4D6F0FFD-3682-AB42-FFF1-95F4DBE48196}"/>
              </a:ext>
            </a:extLst>
          </p:cNvPr>
          <p:cNvSpPr>
            <a:spLocks noGrp="1"/>
          </p:cNvSpPr>
          <p:nvPr>
            <p:ph idx="1"/>
          </p:nvPr>
        </p:nvSpPr>
        <p:spPr/>
        <p:txBody>
          <a:bodyPr>
            <a:normAutofit lnSpcReduction="10000"/>
          </a:bodyPr>
          <a:lstStyle/>
          <a:p>
            <a:pPr marL="0" indent="0">
              <a:buNone/>
            </a:pPr>
            <a:r>
              <a:rPr lang="de-DE" dirty="0"/>
              <a:t>Keine Co-Writer oder Freunde mit denen du an deiner Story                        arbeiten kannst? – Ich stelle trotzdem die Verfahren mit                            Bekannten im Leben vor…</a:t>
            </a:r>
          </a:p>
          <a:p>
            <a:pPr>
              <a:buFontTx/>
              <a:buChar char="-"/>
            </a:pPr>
            <a:r>
              <a:rPr lang="de-DE" dirty="0"/>
              <a:t>Erzähle Freunden deine Story (</a:t>
            </a:r>
            <a:r>
              <a:rPr lang="de-DE" dirty="0" err="1"/>
              <a:t>insert</a:t>
            </a:r>
            <a:r>
              <a:rPr lang="de-DE" dirty="0"/>
              <a:t> Erfahrungen </a:t>
            </a:r>
            <a:r>
              <a:rPr lang="de-DE" dirty="0" err="1"/>
              <a:t>here</a:t>
            </a:r>
            <a:r>
              <a:rPr lang="de-DE" dirty="0"/>
              <a:t>)</a:t>
            </a:r>
          </a:p>
          <a:p>
            <a:pPr>
              <a:buFontTx/>
              <a:buChar char="-"/>
            </a:pPr>
            <a:r>
              <a:rPr lang="de-DE" dirty="0"/>
              <a:t>Erzähle Verwandten deine Story (</a:t>
            </a:r>
            <a:r>
              <a:rPr lang="de-DE" dirty="0" err="1"/>
              <a:t>insert</a:t>
            </a:r>
            <a:r>
              <a:rPr lang="de-DE" dirty="0"/>
              <a:t> *schlechte Erfahrungen </a:t>
            </a:r>
            <a:r>
              <a:rPr lang="de-DE" dirty="0" err="1"/>
              <a:t>here</a:t>
            </a:r>
            <a:r>
              <a:rPr lang="de-DE" dirty="0"/>
              <a:t>)</a:t>
            </a:r>
          </a:p>
          <a:p>
            <a:pPr>
              <a:buFontTx/>
              <a:buChar char="-"/>
            </a:pPr>
            <a:endParaRPr lang="de-DE" dirty="0"/>
          </a:p>
          <a:p>
            <a:pPr marL="0" indent="0">
              <a:buNone/>
            </a:pPr>
            <a:r>
              <a:rPr lang="de-DE" dirty="0"/>
              <a:t>Und wenn du Freunde- und Elternlos bist:</a:t>
            </a:r>
          </a:p>
          <a:p>
            <a:pPr>
              <a:buFontTx/>
              <a:buChar char="-"/>
            </a:pPr>
            <a:r>
              <a:rPr lang="de-DE" dirty="0"/>
              <a:t>Wenn du Musik hörst, stell dir Edits von deinen Charakteren vor</a:t>
            </a:r>
          </a:p>
          <a:p>
            <a:pPr>
              <a:buFontTx/>
              <a:buChar char="-"/>
            </a:pPr>
            <a:r>
              <a:rPr lang="de-DE" dirty="0"/>
              <a:t>Schau Edits von Charakteren an. Überlege ob du einen Charakter hast welcher in diese Rolle passt</a:t>
            </a:r>
          </a:p>
        </p:txBody>
      </p:sp>
      <p:pic>
        <p:nvPicPr>
          <p:cNvPr id="8194" name="Picture 2" descr="Bildergebnis für funny wiki how to">
            <a:extLst>
              <a:ext uri="{FF2B5EF4-FFF2-40B4-BE49-F238E27FC236}">
                <a16:creationId xmlns:a16="http://schemas.microsoft.com/office/drawing/2014/main" id="{88E68B9A-A73D-4A74-4FFA-C6009EBAD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4309" y="-438717"/>
            <a:ext cx="1781175"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0078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9DB366770C2B84ABC82B7C5641F750D" ma:contentTypeVersion="13" ma:contentTypeDescription="Ein neues Dokument erstellen." ma:contentTypeScope="" ma:versionID="ccf7b2923ad2f3c9a60c835d74183fdb">
  <xsd:schema xmlns:xsd="http://www.w3.org/2001/XMLSchema" xmlns:xs="http://www.w3.org/2001/XMLSchema" xmlns:p="http://schemas.microsoft.com/office/2006/metadata/properties" xmlns:ns2="8b3d2709-b8dd-44d5-ab8a-44ef50c09015" xmlns:ns3="3f16ebce-55ee-4791-8a88-ad08115fb4a2" targetNamespace="http://schemas.microsoft.com/office/2006/metadata/properties" ma:root="true" ma:fieldsID="9661c393a621bfd3c588abe1147bf76b" ns2:_="" ns3:_="">
    <xsd:import namespace="8b3d2709-b8dd-44d5-ab8a-44ef50c09015"/>
    <xsd:import namespace="3f16ebce-55ee-4791-8a88-ad08115fb4a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3d2709-b8dd-44d5-ab8a-44ef50c0901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7a133f11-0f5b-47f1-9d99-f6a0a57c175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16ebce-55ee-4791-8a88-ad08115fb4a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5f9270c-36a4-48ed-a927-349a653da511}" ma:internalName="TaxCatchAll" ma:showField="CatchAllData" ma:web="3f16ebce-55ee-4791-8a88-ad08115fb4a2">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47228E-72CE-48F1-920D-80E5CBB435A9}"/>
</file>

<file path=customXml/itemProps2.xml><?xml version="1.0" encoding="utf-8"?>
<ds:datastoreItem xmlns:ds="http://schemas.openxmlformats.org/officeDocument/2006/customXml" ds:itemID="{12080517-A8FA-4D3A-834B-44CCB012C713}"/>
</file>

<file path=docProps/app.xml><?xml version="1.0" encoding="utf-8"?>
<Properties xmlns="http://schemas.openxmlformats.org/officeDocument/2006/extended-properties" xmlns:vt="http://schemas.openxmlformats.org/officeDocument/2006/docPropsVTypes">
  <TotalTime>0</TotalTime>
  <Words>3806</Words>
  <Application>Microsoft Office PowerPoint</Application>
  <PresentationFormat>Breitbild</PresentationFormat>
  <Paragraphs>419</Paragraphs>
  <Slides>61</Slides>
  <Notes>0</Notes>
  <HiddenSlides>0</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61</vt:i4>
      </vt:variant>
    </vt:vector>
  </HeadingPairs>
  <TitlesOfParts>
    <vt:vector size="67" baseType="lpstr">
      <vt:lpstr>Arial</vt:lpstr>
      <vt:lpstr>Arial</vt:lpstr>
      <vt:lpstr>Bahnschrift SemiLight Condensed</vt:lpstr>
      <vt:lpstr>Calibri</vt:lpstr>
      <vt:lpstr>Calibri Light</vt:lpstr>
      <vt:lpstr>Office</vt:lpstr>
      <vt:lpstr>(Animations) Serien</vt:lpstr>
      <vt:lpstr>Kapitel Übersicht</vt:lpstr>
      <vt:lpstr>Time to get humbled (hard ( ͡° ͜ʖ ͡°))</vt:lpstr>
      <vt:lpstr>Es begann mit der Bibel…</vt:lpstr>
      <vt:lpstr>Frage dich selbst:</vt:lpstr>
      <vt:lpstr>Ideen finden</vt:lpstr>
      <vt:lpstr>Wie Arbeite ich an der Serie?</vt:lpstr>
      <vt:lpstr>Was kommt zu erst, Charakter oder Ars- eh, Story… genau</vt:lpstr>
      <vt:lpstr>An der Story Arbeiten (like a boss)B)</vt:lpstr>
      <vt:lpstr>An der Story Arbeiten 2</vt:lpstr>
      <vt:lpstr>ACHTUNG!</vt:lpstr>
      <vt:lpstr>In der zwischen Zeit</vt:lpstr>
      <vt:lpstr>Aussehen der Charaktere</vt:lpstr>
      <vt:lpstr>Welchen Vibe gibt dir dieser Lego Charakter?</vt:lpstr>
      <vt:lpstr>Farben beim Charakter design</vt:lpstr>
      <vt:lpstr>Elemente der Wiedererkennbarkeit</vt:lpstr>
      <vt:lpstr>Bedeutung für die Story</vt:lpstr>
      <vt:lpstr>Gut, Böse oder Neutral?</vt:lpstr>
      <vt:lpstr>Character Flaws</vt:lpstr>
      <vt:lpstr>Character Flaws 2</vt:lpstr>
      <vt:lpstr>Charaktere verändern sich: aka SIE LEBEN</vt:lpstr>
      <vt:lpstr>Einen Art style finden</vt:lpstr>
      <vt:lpstr>PowerPoint-Präsentation</vt:lpstr>
      <vt:lpstr>Reference Sheets</vt:lpstr>
      <vt:lpstr>Gutes Charakter Aussehen =/ Gute Story</vt:lpstr>
      <vt:lpstr>„Story schreiben“ und „Geschichte erzählen“</vt:lpstr>
      <vt:lpstr>Show don‘t Tell, was war das nochmal?</vt:lpstr>
      <vt:lpstr>Namen für Charaktere finden</vt:lpstr>
      <vt:lpstr>Jemand ist besser…?</vt:lpstr>
      <vt:lpstr>Konstruktive Kritik, ich bin eh besser als ihr alle zusammen</vt:lpstr>
      <vt:lpstr>Konstruktive Kritik, …ich vermisse die letzte Slide</vt:lpstr>
      <vt:lpstr>Tropes</vt:lpstr>
      <vt:lpstr>Monetarisierung</vt:lpstr>
      <vt:lpstr>Intro und Outro!</vt:lpstr>
      <vt:lpstr>Was mag das Publikum? (Wird es ihnen gefallen?)</vt:lpstr>
      <vt:lpstr>Was mag das Publikum? (Gefällt es ihnen?)</vt:lpstr>
      <vt:lpstr>Was mag das Publikum? (Aber was magst du?)</vt:lpstr>
      <vt:lpstr>Es wird Zeit, dass du etwas lernst…</vt:lpstr>
      <vt:lpstr>Welche soll es nun sein?</vt:lpstr>
      <vt:lpstr>World building</vt:lpstr>
      <vt:lpstr>Warte… du willst nicht mehr weiter machen?!</vt:lpstr>
      <vt:lpstr>Und jetzt- HÖR AUF</vt:lpstr>
      <vt:lpstr>Du hast eine Story, Charaktere und die Designs… und jetzt?</vt:lpstr>
      <vt:lpstr>Wozu der ganze Aufwand?</vt:lpstr>
      <vt:lpstr>Beispiel</vt:lpstr>
      <vt:lpstr>Synchronsprecher… aber ich hab gar keine!</vt:lpstr>
      <vt:lpstr>Das WoldWideWeb ist dein Freund :notcreepysmile</vt:lpstr>
      <vt:lpstr>Warte, du willst an ein Studio?!</vt:lpstr>
      <vt:lpstr>Anyways, wir sind ja Selbstständig</vt:lpstr>
      <vt:lpstr>Ablauf einer Animierten Folge</vt:lpstr>
      <vt:lpstr>Wie viel Mühe wird’s jetzt brauchen</vt:lpstr>
      <vt:lpstr>Welches Programm willst du benutzen?</vt:lpstr>
      <vt:lpstr>Animations Arten</vt:lpstr>
      <vt:lpstr>Jetzt geht’s um die Wurst</vt:lpstr>
      <vt:lpstr>Animatic</vt:lpstr>
      <vt:lpstr>Nun zum rough animation (+key poses)</vt:lpstr>
      <vt:lpstr>Rann an die Animation und die FX</vt:lpstr>
      <vt:lpstr>Wie sieht der Prozess aus?</vt:lpstr>
      <vt:lpstr>Und was jetzt?</vt:lpstr>
      <vt:lpstr>Das fasst es so ziemlich zusammen…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(Animations) Serien</dc:title>
  <dc:creator>Fox Lox</dc:creator>
  <cp:lastModifiedBy>Fox Lox</cp:lastModifiedBy>
  <cp:revision>216</cp:revision>
  <dcterms:created xsi:type="dcterms:W3CDTF">2022-10-26T16:51:32Z</dcterms:created>
  <dcterms:modified xsi:type="dcterms:W3CDTF">2022-10-28T10:11:54Z</dcterms:modified>
</cp:coreProperties>
</file>